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2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353" r:id="rId3"/>
    <p:sldId id="359" r:id="rId4"/>
    <p:sldId id="354" r:id="rId5"/>
    <p:sldId id="355" r:id="rId6"/>
    <p:sldId id="326" r:id="rId7"/>
    <p:sldId id="328" r:id="rId8"/>
    <p:sldId id="329" r:id="rId9"/>
    <p:sldId id="356" r:id="rId10"/>
    <p:sldId id="342" r:id="rId11"/>
    <p:sldId id="304" r:id="rId12"/>
    <p:sldId id="305" r:id="rId13"/>
    <p:sldId id="322" r:id="rId14"/>
    <p:sldId id="308" r:id="rId15"/>
    <p:sldId id="280" r:id="rId16"/>
    <p:sldId id="345" r:id="rId17"/>
    <p:sldId id="358" r:id="rId18"/>
    <p:sldId id="346" r:id="rId19"/>
    <p:sldId id="347" r:id="rId20"/>
    <p:sldId id="316" r:id="rId21"/>
    <p:sldId id="293" r:id="rId22"/>
    <p:sldId id="357" r:id="rId23"/>
  </p:sldIdLst>
  <p:sldSz cx="12192000" cy="6858000"/>
  <p:notesSz cx="6858000" cy="9144000"/>
  <p:custDataLst>
    <p:tags r:id="rId25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5105"/>
    <a:srgbClr val="382C94"/>
    <a:srgbClr val="FFFFCC"/>
    <a:srgbClr val="342A1C"/>
    <a:srgbClr val="474399"/>
    <a:srgbClr val="BAC711"/>
    <a:srgbClr val="9D454D"/>
    <a:srgbClr val="DB2E0B"/>
    <a:srgbClr val="D5D00C"/>
    <a:srgbClr val="9692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5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E0E0D-09D7-494A-8103-5A8AC654F459}" type="datetimeFigureOut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762EB-355A-4C36-B7AE-D097A00443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299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61ABB9B6-05DF-4CEE-BBFA-34D850018225}" type="slidenum">
              <a:rPr lang="en-US" altLang="ja-JP" smtClean="0">
                <a:solidFill>
                  <a:srgbClr val="000000"/>
                </a:solidFill>
              </a:rPr>
              <a:pPr/>
              <a:t>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3463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ノート プレースホルダー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  <p:sp>
        <p:nvSpPr>
          <p:cNvPr id="133124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8829F550-FC4D-4EE0-8FE9-64779C0BF3C8}" type="slidenum">
              <a:rPr lang="en-US" altLang="ja-JP" smtClean="0">
                <a:solidFill>
                  <a:srgbClr val="000000"/>
                </a:solidFill>
              </a:rPr>
              <a:pPr/>
              <a:t>12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3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5BFA-1B43-44B0-874F-DD54D3FDAE09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628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C3A-5935-4CB1-9385-CDE9951246FD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827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FD833-0821-4CB7-83E1-567B9F4D7FC1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1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F020-734C-403E-80D2-9920151DFD3D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30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0E3AC-AC1A-458A-B6BD-B2EAA23B38CE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926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D2E-E41B-47D4-85BF-ED1EE3FC304A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22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3984-AA1F-457E-BB15-5E3F80BA13AE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107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503BD-8FD5-49E7-8180-BF89F14F5B7F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57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5B75-AA75-4E66-A7AE-86A45468D71B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92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47AF9-5FE6-4E13-A96E-73C7356BE092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979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E86A-7654-4C0E-B6DF-42B47AB0A4B6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83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E711D-70EF-4FDD-BE23-4F7A134DC442}" type="datetime1">
              <a:rPr kumimoji="1" lang="ja-JP" altLang="en-US" smtClean="0"/>
              <a:t>2018/7/3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74042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45.xml"/><Relationship Id="rId7" Type="http://schemas.openxmlformats.org/officeDocument/2006/relationships/image" Target="../media/image25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tags" Target="../tags/tag4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0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image" Target="../media/image29.png"/><Relationship Id="rId5" Type="http://schemas.openxmlformats.org/officeDocument/2006/relationships/tags" Target="../tags/tag50.xml"/><Relationship Id="rId10" Type="http://schemas.openxmlformats.org/officeDocument/2006/relationships/image" Target="../media/image28.png"/><Relationship Id="rId4" Type="http://schemas.openxmlformats.org/officeDocument/2006/relationships/tags" Target="../tags/tag49.xml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34.png"/><Relationship Id="rId26" Type="http://schemas.openxmlformats.org/officeDocument/2006/relationships/image" Target="../media/image31.png"/><Relationship Id="rId3" Type="http://schemas.openxmlformats.org/officeDocument/2006/relationships/tags" Target="../tags/tag54.xml"/><Relationship Id="rId21" Type="http://schemas.openxmlformats.org/officeDocument/2006/relationships/image" Target="../media/image37.png"/><Relationship Id="rId7" Type="http://schemas.openxmlformats.org/officeDocument/2006/relationships/tags" Target="../tags/tag58.xml"/><Relationship Id="rId12" Type="http://schemas.openxmlformats.org/officeDocument/2006/relationships/tags" Target="../tags/tag63.xml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tags" Target="../tags/tag53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tags" Target="../tags/tag62.xml"/><Relationship Id="rId24" Type="http://schemas.openxmlformats.org/officeDocument/2006/relationships/image" Target="../media/image40.png"/><Relationship Id="rId5" Type="http://schemas.openxmlformats.org/officeDocument/2006/relationships/tags" Target="../tags/tag56.xml"/><Relationship Id="rId15" Type="http://schemas.openxmlformats.org/officeDocument/2006/relationships/image" Target="../media/image26.png"/><Relationship Id="rId23" Type="http://schemas.openxmlformats.org/officeDocument/2006/relationships/image" Target="../media/image39.png"/><Relationship Id="rId10" Type="http://schemas.openxmlformats.org/officeDocument/2006/relationships/tags" Target="../tags/tag61.xml"/><Relationship Id="rId19" Type="http://schemas.openxmlformats.org/officeDocument/2006/relationships/image" Target="../media/image35.png"/><Relationship Id="rId4" Type="http://schemas.openxmlformats.org/officeDocument/2006/relationships/tags" Target="../tags/tag55.xml"/><Relationship Id="rId9" Type="http://schemas.openxmlformats.org/officeDocument/2006/relationships/tags" Target="../tags/tag60.xml"/><Relationship Id="rId14" Type="http://schemas.openxmlformats.org/officeDocument/2006/relationships/notesSlide" Target="../notesSlides/notesSlide2.xml"/><Relationship Id="rId22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tags" Target="../tags/tag66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6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image" Target="../media/image45.png"/><Relationship Id="rId5" Type="http://schemas.openxmlformats.org/officeDocument/2006/relationships/tags" Target="../tags/tag68.xml"/><Relationship Id="rId10" Type="http://schemas.openxmlformats.org/officeDocument/2006/relationships/image" Target="../media/image44.png"/><Relationship Id="rId4" Type="http://schemas.openxmlformats.org/officeDocument/2006/relationships/tags" Target="../tags/tag67.xml"/><Relationship Id="rId9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7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6.png"/><Relationship Id="rId5" Type="http://schemas.openxmlformats.org/officeDocument/2006/relationships/tags" Target="../tags/tag77.xml"/><Relationship Id="rId10" Type="http://schemas.openxmlformats.org/officeDocument/2006/relationships/image" Target="../media/image55.png"/><Relationship Id="rId4" Type="http://schemas.openxmlformats.org/officeDocument/2006/relationships/tags" Target="../tags/tag76.xml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image" Target="../media/image5.png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29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image" Target="../media/image4.png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image" Target="../media/image3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7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36.xml"/><Relationship Id="rId7" Type="http://schemas.openxmlformats.org/officeDocument/2006/relationships/image" Target="../media/image15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7.xm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40.xml"/><Relationship Id="rId7" Type="http://schemas.openxmlformats.org/officeDocument/2006/relationships/image" Target="../media/image18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2.png"/><Relationship Id="rId5" Type="http://schemas.openxmlformats.org/officeDocument/2006/relationships/tags" Target="../tags/tag42.xml"/><Relationship Id="rId10" Type="http://schemas.openxmlformats.org/officeDocument/2006/relationships/image" Target="../media/image21.png"/><Relationship Id="rId4" Type="http://schemas.openxmlformats.org/officeDocument/2006/relationships/tags" Target="../tags/tag41.xm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97705" y="207969"/>
            <a:ext cx="118748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4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Towards Understanding the In-medium                     φ Meson with Finite Momentum</a:t>
            </a:r>
            <a:endParaRPr kumimoji="1" lang="ja-JP" altLang="en-US" sz="4400" dirty="0">
              <a:solidFill>
                <a:schemeClr val="bg1"/>
              </a:solidFill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91468" y="4458292"/>
            <a:ext cx="5976555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Talk at the APCTP Workshop </a:t>
            </a:r>
          </a:p>
          <a:p>
            <a:pPr>
              <a:lnSpc>
                <a:spcPct val="150000"/>
              </a:lnSpc>
            </a:pPr>
            <a:r>
              <a:rPr lang="en-US" altLang="ja-JP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“The Nature of Hadron Mass and Quark-Gluon Confinement from </a:t>
            </a:r>
            <a:r>
              <a:rPr lang="en-US" altLang="ja-JP" dirty="0" err="1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JLab</a:t>
            </a:r>
            <a:r>
              <a:rPr lang="en-US" altLang="ja-JP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 Experiments in the 12-GeV Era”</a:t>
            </a:r>
          </a:p>
          <a:p>
            <a:pPr>
              <a:lnSpc>
                <a:spcPct val="150000"/>
              </a:lnSpc>
            </a:pPr>
            <a:r>
              <a:rPr lang="en-US" altLang="ja-JP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Pohang, South Korea</a:t>
            </a:r>
          </a:p>
          <a:p>
            <a:pPr>
              <a:lnSpc>
                <a:spcPct val="150000"/>
              </a:lnSpc>
            </a:pPr>
            <a:r>
              <a:rPr lang="en-US" altLang="ja-JP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July 4, 2018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81021" y="3087052"/>
            <a:ext cx="9908212" cy="833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ja-JP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P. Gubler and K. </a:t>
            </a:r>
            <a:r>
              <a:rPr lang="en-US" altLang="ja-JP" sz="2000" dirty="0" err="1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Ohtani</a:t>
            </a:r>
            <a:r>
              <a:rPr lang="en-US" altLang="ja-JP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, Phys. Rev. D </a:t>
            </a:r>
            <a:r>
              <a:rPr lang="en-US" altLang="ja-JP" sz="2000" b="1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90</a:t>
            </a:r>
            <a:r>
              <a:rPr lang="en-US" altLang="ja-JP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, 094002 (2014). </a:t>
            </a:r>
            <a:r>
              <a:rPr lang="ja-JP" altLang="en-US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　　　　　　　　　　　　　　　</a:t>
            </a:r>
            <a:r>
              <a:rPr lang="en-US" altLang="ja-JP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H.J. Kim, P. Gubler and S.H. Lee, Phys. Lett. B </a:t>
            </a:r>
            <a:r>
              <a:rPr lang="en-US" altLang="ja-JP" sz="2000" b="1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772</a:t>
            </a:r>
            <a:r>
              <a:rPr lang="en-US" altLang="ja-JP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, 194 (2017).</a:t>
            </a:r>
            <a:endParaRPr kumimoji="1" lang="en-US" altLang="ja-JP" sz="2000" dirty="0">
              <a:solidFill>
                <a:schemeClr val="bg1"/>
              </a:solidFill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181021" y="2072064"/>
            <a:ext cx="99082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ja-JP" sz="24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Philipp Gubler,</a:t>
            </a:r>
            <a:r>
              <a:rPr lang="en-US" altLang="ja-JP" sz="2400" dirty="0">
                <a:solidFill>
                  <a:schemeClr val="bg1"/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 JAEA</a:t>
            </a:r>
            <a:endParaRPr lang="en-US" altLang="ja-JP" sz="2400" dirty="0">
              <a:solidFill>
                <a:schemeClr val="bg1"/>
              </a:solidFill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9" name="Picture 2" descr="https://www.jaea.go.jp/04/turuga/internationalworkshop/official_logo_l.png">
            <a:extLst>
              <a:ext uri="{FF2B5EF4-FFF2-40B4-BE49-F238E27FC236}">
                <a16:creationId xmlns:a16="http://schemas.microsoft.com/office/drawing/2014/main" id="{44B7B02F-D810-45FA-93AA-F0BEE295B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900" y="4790800"/>
            <a:ext cx="3211632" cy="160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774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AutoShape 2"/>
          <p:cNvSpPr>
            <a:spLocks noChangeArrowheads="1"/>
          </p:cNvSpPr>
          <p:nvPr/>
        </p:nvSpPr>
        <p:spPr bwMode="auto">
          <a:xfrm>
            <a:off x="8616950" y="835025"/>
            <a:ext cx="1935720" cy="756000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ja-JP" altLang="en-US" sz="1400">
              <a:solidFill>
                <a:srgbClr val="000000"/>
              </a:solidFill>
            </a:endParaRPr>
          </a:p>
        </p:txBody>
      </p:sp>
      <p:sp>
        <p:nvSpPr>
          <p:cNvPr id="122883" name="AutoShape 3"/>
          <p:cNvSpPr>
            <a:spLocks noChangeArrowheads="1"/>
          </p:cNvSpPr>
          <p:nvPr/>
        </p:nvSpPr>
        <p:spPr bwMode="auto">
          <a:xfrm>
            <a:off x="4441207" y="1051111"/>
            <a:ext cx="3318904" cy="502211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ja-JP" altLang="en-US" sz="1400">
              <a:solidFill>
                <a:srgbClr val="000000"/>
              </a:solidFill>
            </a:endParaRPr>
          </a:p>
        </p:txBody>
      </p:sp>
      <p:sp>
        <p:nvSpPr>
          <p:cNvPr id="122886" name="Text Box 9"/>
          <p:cNvSpPr txBox="1">
            <a:spLocks noChangeArrowheads="1"/>
          </p:cNvSpPr>
          <p:nvPr/>
        </p:nvSpPr>
        <p:spPr bwMode="auto">
          <a:xfrm>
            <a:off x="4488268" y="1114982"/>
            <a:ext cx="33583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ja-JP" dirty="0">
                <a:solidFill>
                  <a:srgbClr val="000000"/>
                </a:solidFill>
                <a:latin typeface="+mn-lt"/>
              </a:rPr>
              <a:t>perturbative Wilson coefficients</a:t>
            </a:r>
          </a:p>
        </p:txBody>
      </p:sp>
      <p:sp>
        <p:nvSpPr>
          <p:cNvPr id="122887" name="Line 10"/>
          <p:cNvSpPr>
            <a:spLocks noChangeShapeType="1"/>
          </p:cNvSpPr>
          <p:nvPr/>
        </p:nvSpPr>
        <p:spPr bwMode="auto">
          <a:xfrm>
            <a:off x="5560541" y="1548185"/>
            <a:ext cx="744127" cy="483449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>
              <a:solidFill>
                <a:srgbClr val="000000"/>
              </a:solidFill>
            </a:endParaRPr>
          </a:p>
        </p:txBody>
      </p:sp>
      <p:sp>
        <p:nvSpPr>
          <p:cNvPr id="122888" name="Line 11"/>
          <p:cNvSpPr>
            <a:spLocks noChangeShapeType="1"/>
          </p:cNvSpPr>
          <p:nvPr/>
        </p:nvSpPr>
        <p:spPr bwMode="auto">
          <a:xfrm>
            <a:off x="6527801" y="1548186"/>
            <a:ext cx="1455442" cy="48344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>
              <a:solidFill>
                <a:srgbClr val="000000"/>
              </a:solidFill>
            </a:endParaRPr>
          </a:p>
        </p:txBody>
      </p:sp>
      <p:sp>
        <p:nvSpPr>
          <p:cNvPr id="122889" name="Text Box 12"/>
          <p:cNvSpPr txBox="1">
            <a:spLocks noChangeArrowheads="1"/>
          </p:cNvSpPr>
          <p:nvPr/>
        </p:nvSpPr>
        <p:spPr bwMode="auto">
          <a:xfrm>
            <a:off x="8616950" y="908050"/>
            <a:ext cx="19357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ja-JP" dirty="0">
                <a:solidFill>
                  <a:srgbClr val="000000"/>
                </a:solidFill>
                <a:latin typeface="+mn-lt"/>
              </a:rPr>
              <a:t>non-perturbative condensates</a:t>
            </a:r>
          </a:p>
        </p:txBody>
      </p:sp>
      <p:sp>
        <p:nvSpPr>
          <p:cNvPr id="122890" name="Line 13"/>
          <p:cNvSpPr>
            <a:spLocks noChangeShapeType="1"/>
          </p:cNvSpPr>
          <p:nvPr/>
        </p:nvSpPr>
        <p:spPr bwMode="auto">
          <a:xfrm flipH="1">
            <a:off x="9242854" y="1591025"/>
            <a:ext cx="234778" cy="440609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>
              <a:solidFill>
                <a:srgbClr val="000000"/>
              </a:solidFill>
            </a:endParaRPr>
          </a:p>
        </p:txBody>
      </p:sp>
      <p:sp>
        <p:nvSpPr>
          <p:cNvPr id="122891" name="Rectangle 16"/>
          <p:cNvSpPr>
            <a:spLocks noGrp="1" noChangeArrowheads="1"/>
          </p:cNvSpPr>
          <p:nvPr>
            <p:ph type="title"/>
          </p:nvPr>
        </p:nvSpPr>
        <p:spPr>
          <a:xfrm>
            <a:off x="1995514" y="190429"/>
            <a:ext cx="9520983" cy="615949"/>
          </a:xfrm>
          <a:noFill/>
        </p:spPr>
        <p:txBody>
          <a:bodyPr>
            <a:noAutofit/>
          </a:bodyPr>
          <a:lstStyle/>
          <a:p>
            <a:pPr eaLnBrk="1" hangingPunct="1"/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More on the operator product expansion (OPE) </a:t>
            </a:r>
          </a:p>
        </p:txBody>
      </p:sp>
      <p:sp>
        <p:nvSpPr>
          <p:cNvPr id="87052" name="AutoShape 17"/>
          <p:cNvSpPr>
            <a:spLocks/>
          </p:cNvSpPr>
          <p:nvPr/>
        </p:nvSpPr>
        <p:spPr bwMode="auto">
          <a:xfrm>
            <a:off x="7248525" y="3106142"/>
            <a:ext cx="518818" cy="358378"/>
          </a:xfrm>
          <a:prstGeom prst="rightBrace">
            <a:avLst>
              <a:gd name="adj1" fmla="val 29993"/>
              <a:gd name="adj2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ja-JP" altLang="en-US" sz="1400">
              <a:solidFill>
                <a:srgbClr val="000000"/>
              </a:solidFill>
            </a:endParaRPr>
          </a:p>
        </p:txBody>
      </p:sp>
      <p:sp>
        <p:nvSpPr>
          <p:cNvPr id="87053" name="AutoShape 18"/>
          <p:cNvSpPr>
            <a:spLocks/>
          </p:cNvSpPr>
          <p:nvPr/>
        </p:nvSpPr>
        <p:spPr bwMode="auto">
          <a:xfrm>
            <a:off x="7464425" y="3294460"/>
            <a:ext cx="518818" cy="340519"/>
          </a:xfrm>
          <a:prstGeom prst="rightBrace">
            <a:avLst>
              <a:gd name="adj1" fmla="val 17418"/>
              <a:gd name="adj2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ja-JP" altLang="en-US" sz="1400">
              <a:solidFill>
                <a:srgbClr val="000000"/>
              </a:solidFill>
            </a:endParaRPr>
          </a:p>
        </p:txBody>
      </p:sp>
      <p:sp>
        <p:nvSpPr>
          <p:cNvPr id="87054" name="AutoShape 19"/>
          <p:cNvSpPr>
            <a:spLocks/>
          </p:cNvSpPr>
          <p:nvPr/>
        </p:nvSpPr>
        <p:spPr bwMode="auto">
          <a:xfrm rot="5400000">
            <a:off x="3895235" y="4078889"/>
            <a:ext cx="618738" cy="3456000"/>
          </a:xfrm>
          <a:prstGeom prst="rightBrace">
            <a:avLst>
              <a:gd name="adj1" fmla="val 40319"/>
              <a:gd name="adj2" fmla="val 50000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ja-JP" altLang="en-US" sz="1400">
              <a:solidFill>
                <a:srgbClr val="000000"/>
              </a:solidFill>
            </a:endParaRPr>
          </a:p>
        </p:txBody>
      </p:sp>
      <p:sp>
        <p:nvSpPr>
          <p:cNvPr id="87055" name="Text Box 20"/>
          <p:cNvSpPr txBox="1">
            <a:spLocks noChangeArrowheads="1"/>
          </p:cNvSpPr>
          <p:nvPr/>
        </p:nvSpPr>
        <p:spPr bwMode="auto">
          <a:xfrm>
            <a:off x="3433144" y="6116258"/>
            <a:ext cx="20161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ja-JP" dirty="0">
                <a:solidFill>
                  <a:srgbClr val="000000"/>
                </a:solidFill>
                <a:latin typeface="+mn-lt"/>
              </a:rPr>
              <a:t>Change in hot or dense matter!</a:t>
            </a:r>
          </a:p>
        </p:txBody>
      </p:sp>
      <p:pic>
        <p:nvPicPr>
          <p:cNvPr id="87056" name="Picture 26" descr="chiral_condensa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740" y="2989549"/>
            <a:ext cx="320992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D0E4A54-96CA-4A06-A986-395F6462F8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lum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240" y="3001417"/>
            <a:ext cx="4028423" cy="1487710"/>
          </a:xfrm>
          <a:prstGeom prst="rect">
            <a:avLst/>
          </a:prstGeom>
          <a:noFill/>
        </p:spPr>
      </p:pic>
      <p:pic>
        <p:nvPicPr>
          <p:cNvPr id="4" name="図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349" y="1962968"/>
            <a:ext cx="8393341" cy="65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1897C86-43EF-4B99-828E-7278B9AB20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483" y="4552946"/>
            <a:ext cx="2866303" cy="100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61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2" grpId="0"/>
      <p:bldP spid="87053" grpId="0"/>
      <p:bldP spid="87054" grpId="0" animBg="1"/>
      <p:bldP spid="870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0342" y="183356"/>
            <a:ext cx="7938015" cy="59848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Structure of QCD sum rules for the phi meson</a:t>
            </a:r>
          </a:p>
        </p:txBody>
      </p:sp>
      <p:sp>
        <p:nvSpPr>
          <p:cNvPr id="128004" name="テキスト ボックス 1"/>
          <p:cNvSpPr txBox="1">
            <a:spLocks noChangeArrowheads="1"/>
          </p:cNvSpPr>
          <p:nvPr/>
        </p:nvSpPr>
        <p:spPr bwMode="auto">
          <a:xfrm>
            <a:off x="2629888" y="2742520"/>
            <a:ext cx="1296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0: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8007" name="テキスト ボックス 23"/>
          <p:cNvSpPr txBox="1">
            <a:spLocks noChangeArrowheads="1"/>
          </p:cNvSpPr>
          <p:nvPr/>
        </p:nvSpPr>
        <p:spPr bwMode="auto">
          <a:xfrm>
            <a:off x="2629888" y="3533106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2: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8011" name="テキスト ボックス 27"/>
          <p:cNvSpPr txBox="1">
            <a:spLocks noChangeArrowheads="1"/>
          </p:cNvSpPr>
          <p:nvPr/>
        </p:nvSpPr>
        <p:spPr bwMode="auto">
          <a:xfrm>
            <a:off x="2629888" y="4401964"/>
            <a:ext cx="1296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  <a:ea typeface="+mj-ea"/>
              </a:rPr>
              <a:t>Dim. 4: </a:t>
            </a:r>
            <a:endParaRPr lang="ja-JP" altLang="en-US" sz="2400" dirty="0">
              <a:solidFill>
                <a:srgbClr val="000000"/>
              </a:solidFill>
              <a:latin typeface="+mn-lt"/>
              <a:ea typeface="+mj-ea"/>
            </a:endParaRPr>
          </a:p>
        </p:txBody>
      </p:sp>
      <p:sp>
        <p:nvSpPr>
          <p:cNvPr id="128016" name="テキスト ボックス 35"/>
          <p:cNvSpPr txBox="1">
            <a:spLocks noChangeArrowheads="1"/>
          </p:cNvSpPr>
          <p:nvPr/>
        </p:nvSpPr>
        <p:spPr bwMode="auto">
          <a:xfrm>
            <a:off x="2629888" y="5317186"/>
            <a:ext cx="14507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6: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8021" name="テキスト ボックス 13"/>
          <p:cNvSpPr txBox="1">
            <a:spLocks noChangeArrowheads="1"/>
          </p:cNvSpPr>
          <p:nvPr/>
        </p:nvSpPr>
        <p:spPr bwMode="auto">
          <a:xfrm>
            <a:off x="5421012" y="1927460"/>
            <a:ext cx="22240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u="sng" dirty="0">
                <a:solidFill>
                  <a:srgbClr val="000000"/>
                </a:solidFill>
                <a:latin typeface="+mn-lt"/>
              </a:rPr>
              <a:t>In Vacuum</a:t>
            </a:r>
            <a:endParaRPr lang="ja-JP" altLang="en-US" sz="2400" u="sng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3" name="図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825" y="995731"/>
            <a:ext cx="1660932" cy="57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69" y="2704062"/>
            <a:ext cx="268086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699" y="3484284"/>
            <a:ext cx="2705705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699" y="4282506"/>
            <a:ext cx="5631058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図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69" y="5224728"/>
            <a:ext cx="4670011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図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45" y="965637"/>
            <a:ext cx="6224450" cy="64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128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9" name="テキスト ボックス 13"/>
          <p:cNvSpPr txBox="1">
            <a:spLocks noChangeArrowheads="1"/>
          </p:cNvSpPr>
          <p:nvPr/>
        </p:nvSpPr>
        <p:spPr bwMode="auto">
          <a:xfrm>
            <a:off x="5362834" y="2006088"/>
            <a:ext cx="30118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u="sng" dirty="0">
                <a:solidFill>
                  <a:srgbClr val="000000"/>
                </a:solidFill>
                <a:latin typeface="+mn-lt"/>
              </a:rPr>
              <a:t>In Nuclear Matter</a:t>
            </a:r>
            <a:endParaRPr lang="ja-JP" altLang="en-US" sz="2400" u="sng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>
          <a:xfrm>
            <a:off x="2260342" y="183356"/>
            <a:ext cx="7938015" cy="5984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Structure of QCD sum rules for the phi meson</a:t>
            </a:r>
          </a:p>
        </p:txBody>
      </p:sp>
      <p:pic>
        <p:nvPicPr>
          <p:cNvPr id="71" name="図 7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825" y="995731"/>
            <a:ext cx="1660932" cy="57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73" name="テキスト ボックス 1"/>
          <p:cNvSpPr txBox="1">
            <a:spLocks noChangeArrowheads="1"/>
          </p:cNvSpPr>
          <p:nvPr/>
        </p:nvSpPr>
        <p:spPr bwMode="auto">
          <a:xfrm>
            <a:off x="1112398" y="2921605"/>
            <a:ext cx="1296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0: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4" name="テキスト ボックス 23"/>
          <p:cNvSpPr txBox="1">
            <a:spLocks noChangeArrowheads="1"/>
          </p:cNvSpPr>
          <p:nvPr/>
        </p:nvSpPr>
        <p:spPr bwMode="auto">
          <a:xfrm>
            <a:off x="1112398" y="3632840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2: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5" name="テキスト ボックス 27"/>
          <p:cNvSpPr txBox="1">
            <a:spLocks noChangeArrowheads="1"/>
          </p:cNvSpPr>
          <p:nvPr/>
        </p:nvSpPr>
        <p:spPr bwMode="auto">
          <a:xfrm>
            <a:off x="1110811" y="4344075"/>
            <a:ext cx="1296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  <a:ea typeface="+mj-ea"/>
              </a:rPr>
              <a:t>Dim. 4: </a:t>
            </a:r>
            <a:endParaRPr lang="ja-JP" altLang="en-US" sz="2400" dirty="0">
              <a:solidFill>
                <a:srgbClr val="000000"/>
              </a:solidFill>
              <a:latin typeface="+mn-lt"/>
              <a:ea typeface="+mj-ea"/>
            </a:endParaRPr>
          </a:p>
        </p:txBody>
      </p:sp>
      <p:sp>
        <p:nvSpPr>
          <p:cNvPr id="76" name="テキスト ボックス 35"/>
          <p:cNvSpPr txBox="1">
            <a:spLocks noChangeArrowheads="1"/>
          </p:cNvSpPr>
          <p:nvPr/>
        </p:nvSpPr>
        <p:spPr bwMode="auto">
          <a:xfrm>
            <a:off x="1110811" y="5780382"/>
            <a:ext cx="15034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6: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4" name="図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325" y="2925679"/>
            <a:ext cx="2194032" cy="33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325" y="3632840"/>
            <a:ext cx="2194032" cy="33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695" y="4340001"/>
            <a:ext cx="2098427" cy="32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357" y="4291541"/>
            <a:ext cx="4203934" cy="4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図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357" y="4907503"/>
            <a:ext cx="3778291" cy="4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図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36" y="4899823"/>
            <a:ext cx="1984835" cy="43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図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827" y="5776322"/>
            <a:ext cx="2034192" cy="31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1" name="図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357" y="5730502"/>
            <a:ext cx="4278625" cy="42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2" name="図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037" y="5737234"/>
            <a:ext cx="1411934" cy="41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5" name="上下矢印 14"/>
          <p:cNvSpPr/>
          <p:nvPr/>
        </p:nvSpPr>
        <p:spPr>
          <a:xfrm rot="2000134">
            <a:off x="8579388" y="3433086"/>
            <a:ext cx="518984" cy="900242"/>
          </a:xfrm>
          <a:prstGeom prst="up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038" y="2906969"/>
            <a:ext cx="4916000" cy="36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8" name="フローチャート: 代替処理 17"/>
          <p:cNvSpPr/>
          <p:nvPr/>
        </p:nvSpPr>
        <p:spPr>
          <a:xfrm>
            <a:off x="6690530" y="2744170"/>
            <a:ext cx="5323222" cy="716692"/>
          </a:xfrm>
          <a:prstGeom prst="flowChartAlternate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45" y="965637"/>
            <a:ext cx="6224450" cy="64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55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642949" y="1706882"/>
            <a:ext cx="7119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S. </a:t>
            </a:r>
            <a:r>
              <a:rPr lang="en-US" altLang="ja-JP" dirty="0" err="1">
                <a:solidFill>
                  <a:schemeClr val="bg1"/>
                </a:solidFill>
              </a:rPr>
              <a:t>Durr</a:t>
            </a:r>
            <a:r>
              <a:rPr lang="en-US" altLang="ja-JP" dirty="0">
                <a:solidFill>
                  <a:schemeClr val="bg1"/>
                </a:solidFill>
              </a:rPr>
              <a:t> et al. (BMW Collaboration), Phys. Rev. Lett. </a:t>
            </a:r>
            <a:r>
              <a:rPr lang="en-US" altLang="ja-JP" b="1" dirty="0">
                <a:solidFill>
                  <a:schemeClr val="bg1"/>
                </a:solidFill>
              </a:rPr>
              <a:t>116</a:t>
            </a:r>
            <a:r>
              <a:rPr lang="en-US" altLang="ja-JP" dirty="0">
                <a:solidFill>
                  <a:schemeClr val="bg1"/>
                </a:solidFill>
              </a:rPr>
              <a:t>, 172001 (2016).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468" y="2235612"/>
            <a:ext cx="3037273" cy="27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星 5 5"/>
          <p:cNvSpPr/>
          <p:nvPr/>
        </p:nvSpPr>
        <p:spPr>
          <a:xfrm>
            <a:off x="1935317" y="1771805"/>
            <a:ext cx="234453" cy="239486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642949" y="2686587"/>
            <a:ext cx="6775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Y.-B. Yang et al. (</a:t>
            </a:r>
            <a:r>
              <a:rPr lang="el-GR" altLang="ja-JP" dirty="0">
                <a:solidFill>
                  <a:schemeClr val="bg1"/>
                </a:solidFill>
                <a:cs typeface="Arial" panose="020B0604020202020204" pitchFamily="34" charset="0"/>
              </a:rPr>
              <a:t>χ</a:t>
            </a:r>
            <a:r>
              <a:rPr lang="en-US" altLang="ja-JP" dirty="0">
                <a:solidFill>
                  <a:schemeClr val="bg1"/>
                </a:solidFill>
              </a:rPr>
              <a:t>QCD Collaboration), Phys. Rev. D </a:t>
            </a:r>
            <a:r>
              <a:rPr lang="en-US" altLang="ja-JP" b="1" dirty="0">
                <a:solidFill>
                  <a:schemeClr val="bg1"/>
                </a:solidFill>
              </a:rPr>
              <a:t>94</a:t>
            </a:r>
            <a:r>
              <a:rPr lang="en-US" altLang="ja-JP" dirty="0">
                <a:solidFill>
                  <a:schemeClr val="bg1"/>
                </a:solidFill>
              </a:rPr>
              <a:t>, 054503 (2016).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" name="星 5 7"/>
          <p:cNvSpPr/>
          <p:nvPr/>
        </p:nvSpPr>
        <p:spPr>
          <a:xfrm>
            <a:off x="1935317" y="2751510"/>
            <a:ext cx="234453" cy="239486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642949" y="3678434"/>
            <a:ext cx="7877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A. Abdel-</a:t>
            </a:r>
            <a:r>
              <a:rPr lang="en-US" altLang="ja-JP" dirty="0" err="1">
                <a:solidFill>
                  <a:schemeClr val="bg1"/>
                </a:solidFill>
              </a:rPr>
              <a:t>Rehim</a:t>
            </a:r>
            <a:r>
              <a:rPr lang="en-US" altLang="ja-JP" dirty="0">
                <a:solidFill>
                  <a:schemeClr val="bg1"/>
                </a:solidFill>
              </a:rPr>
              <a:t> et al. (</a:t>
            </a:r>
            <a:r>
              <a:rPr lang="en-US" altLang="ja-JP" dirty="0">
                <a:solidFill>
                  <a:schemeClr val="bg1"/>
                </a:solidFill>
                <a:cs typeface="Arial" panose="020B0604020202020204" pitchFamily="34" charset="0"/>
              </a:rPr>
              <a:t>ETM</a:t>
            </a:r>
            <a:r>
              <a:rPr lang="en-US" altLang="ja-JP" dirty="0">
                <a:solidFill>
                  <a:schemeClr val="bg1"/>
                </a:solidFill>
              </a:rPr>
              <a:t> Collaboration), Phys. Rev. Lett. </a:t>
            </a:r>
            <a:r>
              <a:rPr lang="en-US" altLang="ja-JP" b="1" dirty="0">
                <a:solidFill>
                  <a:schemeClr val="bg1"/>
                </a:solidFill>
              </a:rPr>
              <a:t>116</a:t>
            </a:r>
            <a:r>
              <a:rPr lang="en-US" altLang="ja-JP" dirty="0">
                <a:solidFill>
                  <a:schemeClr val="bg1"/>
                </a:solidFill>
              </a:rPr>
              <a:t>, 252001 (2016).</a:t>
            </a:r>
          </a:p>
        </p:txBody>
      </p:sp>
      <p:sp>
        <p:nvSpPr>
          <p:cNvPr id="11" name="星 5 10"/>
          <p:cNvSpPr/>
          <p:nvPr/>
        </p:nvSpPr>
        <p:spPr>
          <a:xfrm>
            <a:off x="1935318" y="3743357"/>
            <a:ext cx="234453" cy="239486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52" y="4117833"/>
            <a:ext cx="3674726" cy="36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340397" y="160189"/>
            <a:ext cx="11228174" cy="70326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Recent results from lattice QCD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642949" y="4709673"/>
            <a:ext cx="8256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G.S. Bali et al. (</a:t>
            </a:r>
            <a:r>
              <a:rPr lang="en-US" altLang="ja-JP" dirty="0">
                <a:solidFill>
                  <a:schemeClr val="bg1"/>
                </a:solidFill>
                <a:cs typeface="Arial" panose="020B0604020202020204" pitchFamily="34" charset="0"/>
              </a:rPr>
              <a:t>RQCD</a:t>
            </a:r>
            <a:r>
              <a:rPr lang="en-US" altLang="ja-JP" dirty="0">
                <a:solidFill>
                  <a:schemeClr val="bg1"/>
                </a:solidFill>
              </a:rPr>
              <a:t> Collaboration), Phys. Rev. D </a:t>
            </a:r>
            <a:r>
              <a:rPr lang="en-US" altLang="ja-JP" b="1" dirty="0">
                <a:solidFill>
                  <a:schemeClr val="bg1"/>
                </a:solidFill>
              </a:rPr>
              <a:t>93</a:t>
            </a:r>
            <a:r>
              <a:rPr lang="en-US" altLang="ja-JP" dirty="0">
                <a:solidFill>
                  <a:schemeClr val="bg1"/>
                </a:solidFill>
              </a:rPr>
              <a:t>, 094504 (2016).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5" name="星 5 14 1"/>
          <p:cNvSpPr/>
          <p:nvPr/>
        </p:nvSpPr>
        <p:spPr>
          <a:xfrm>
            <a:off x="1935318" y="4774596"/>
            <a:ext cx="234453" cy="239486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81" y="5151311"/>
            <a:ext cx="2324827" cy="24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8" name="テキスト ボックス 17"/>
          <p:cNvSpPr txBox="1"/>
          <p:nvPr/>
        </p:nvSpPr>
        <p:spPr>
          <a:xfrm>
            <a:off x="8224078" y="2148860"/>
            <a:ext cx="2625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(Feynman-Hellmann)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9010916" y="3114722"/>
            <a:ext cx="1311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(Direct)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9010916" y="4089294"/>
            <a:ext cx="1311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(Direct)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9010916" y="5003590"/>
            <a:ext cx="1311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(Direct)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178" y="3219521"/>
            <a:ext cx="3412244" cy="24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2" name="図 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691" y="949870"/>
            <a:ext cx="3303587" cy="39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5A26B27-1ABA-408F-82B7-F1AB3B0ED684}"/>
              </a:ext>
            </a:extLst>
          </p:cNvPr>
          <p:cNvSpPr txBox="1"/>
          <p:nvPr/>
        </p:nvSpPr>
        <p:spPr>
          <a:xfrm>
            <a:off x="2642949" y="5541317"/>
            <a:ext cx="8256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N. Yamanaka et al. (</a:t>
            </a:r>
            <a:r>
              <a:rPr lang="en-US" altLang="ja-JP" dirty="0">
                <a:solidFill>
                  <a:schemeClr val="bg1"/>
                </a:solidFill>
                <a:cs typeface="Arial" panose="020B0604020202020204" pitchFamily="34" charset="0"/>
              </a:rPr>
              <a:t>JLQCD</a:t>
            </a:r>
            <a:r>
              <a:rPr lang="en-US" altLang="ja-JP" dirty="0">
                <a:solidFill>
                  <a:schemeClr val="bg1"/>
                </a:solidFill>
              </a:rPr>
              <a:t> Collaboration), arXiv:1805.10507 [hep-</a:t>
            </a:r>
            <a:r>
              <a:rPr lang="en-US" altLang="ja-JP" dirty="0" err="1">
                <a:solidFill>
                  <a:schemeClr val="bg1"/>
                </a:solidFill>
              </a:rPr>
              <a:t>lat</a:t>
            </a:r>
            <a:r>
              <a:rPr lang="en-US" altLang="ja-JP" dirty="0">
                <a:solidFill>
                  <a:schemeClr val="bg1"/>
                </a:solidFill>
              </a:rPr>
              <a:t>].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4" name="星 5 14 2">
            <a:extLst>
              <a:ext uri="{FF2B5EF4-FFF2-40B4-BE49-F238E27FC236}">
                <a16:creationId xmlns:a16="http://schemas.microsoft.com/office/drawing/2014/main" id="{5B132A56-FFDA-4808-BF51-CE38AD70C894}"/>
              </a:ext>
            </a:extLst>
          </p:cNvPr>
          <p:cNvSpPr/>
          <p:nvPr/>
        </p:nvSpPr>
        <p:spPr>
          <a:xfrm>
            <a:off x="1935318" y="5606240"/>
            <a:ext cx="234453" cy="239486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5809005-AF0E-46F3-A55E-707943E7702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lum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81" y="5982955"/>
            <a:ext cx="2716327" cy="247450"/>
          </a:xfrm>
          <a:prstGeom prst="rect">
            <a:avLst/>
          </a:prstGeom>
          <a:noFill/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DA63D4B-A8E6-4F02-8A96-5A53468863E6}"/>
              </a:ext>
            </a:extLst>
          </p:cNvPr>
          <p:cNvSpPr txBox="1"/>
          <p:nvPr/>
        </p:nvSpPr>
        <p:spPr>
          <a:xfrm>
            <a:off x="9010916" y="5835234"/>
            <a:ext cx="1311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(Direct)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904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545634" y="286313"/>
            <a:ext cx="7087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Results for the </a:t>
            </a:r>
            <a:r>
              <a:rPr lang="el-GR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φ</a:t>
            </a:r>
            <a:r>
              <a:rPr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 </a:t>
            </a:r>
            <a:r>
              <a:rPr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meson mass</a:t>
            </a:r>
            <a:endParaRPr kumimoji="1" lang="en-US" altLang="ja-JP" sz="32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99" y="1294562"/>
            <a:ext cx="7119250" cy="485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3"/>
          <p:cNvSpPr txBox="1">
            <a:spLocks noChangeArrowheads="1"/>
          </p:cNvSpPr>
          <p:nvPr/>
        </p:nvSpPr>
        <p:spPr bwMode="auto">
          <a:xfrm>
            <a:off x="6131868" y="6273225"/>
            <a:ext cx="54340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dirty="0">
                <a:solidFill>
                  <a:schemeClr val="bg1"/>
                </a:solidFill>
                <a:latin typeface="+mn-lt"/>
              </a:rPr>
              <a:t>P. Gubler and K. </a:t>
            </a:r>
            <a:r>
              <a:rPr lang="en-US" altLang="ja-JP" dirty="0" err="1">
                <a:solidFill>
                  <a:schemeClr val="bg1"/>
                </a:solidFill>
                <a:latin typeface="+mn-lt"/>
              </a:rPr>
              <a:t>Ohtani</a:t>
            </a:r>
            <a:r>
              <a:rPr lang="en-US" altLang="ja-JP" dirty="0">
                <a:solidFill>
                  <a:schemeClr val="bg1"/>
                </a:solidFill>
                <a:latin typeface="+mn-lt"/>
              </a:rPr>
              <a:t>, Phys. Rev. D </a:t>
            </a:r>
            <a:r>
              <a:rPr lang="en-US" altLang="ja-JP" b="1" dirty="0">
                <a:solidFill>
                  <a:schemeClr val="bg1"/>
                </a:solidFill>
                <a:latin typeface="+mn-lt"/>
              </a:rPr>
              <a:t>90</a:t>
            </a:r>
            <a:r>
              <a:rPr lang="en-US" altLang="ja-JP" dirty="0">
                <a:solidFill>
                  <a:schemeClr val="bg1"/>
                </a:solidFill>
                <a:latin typeface="+mn-lt"/>
              </a:rPr>
              <a:t>, 094002 (2014).</a:t>
            </a:r>
          </a:p>
          <a:p>
            <a:r>
              <a:rPr lang="en-US" altLang="ja-JP" sz="1400" dirty="0">
                <a:solidFill>
                  <a:srgbClr val="000000"/>
                </a:solidFill>
              </a:rPr>
              <a:t> </a:t>
            </a:r>
            <a:endParaRPr lang="ja-JP" altLang="en-US" sz="1400" dirty="0">
              <a:solidFill>
                <a:srgbClr val="000000"/>
              </a:solidFill>
            </a:endParaRPr>
          </a:p>
        </p:txBody>
      </p:sp>
      <p:sp>
        <p:nvSpPr>
          <p:cNvPr id="9" name="左右矢印 8"/>
          <p:cNvSpPr/>
          <p:nvPr/>
        </p:nvSpPr>
        <p:spPr bwMode="auto">
          <a:xfrm>
            <a:off x="3881159" y="4824998"/>
            <a:ext cx="2788253" cy="433388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sp>
        <p:nvSpPr>
          <p:cNvPr id="18" name="テキスト ボックス 1"/>
          <p:cNvSpPr txBox="1">
            <a:spLocks noChangeArrowheads="1"/>
          </p:cNvSpPr>
          <p:nvPr/>
        </p:nvSpPr>
        <p:spPr bwMode="auto">
          <a:xfrm>
            <a:off x="487370" y="1850504"/>
            <a:ext cx="421644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Most important parameter, that </a:t>
            </a:r>
          </a:p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determines the behavior of the             </a:t>
            </a:r>
            <a:r>
              <a:rPr lang="el-GR" altLang="ja-JP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φ</a:t>
            </a:r>
            <a:r>
              <a:rPr lang="en-US" altLang="ja-JP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meson mass at finite density: 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286921" y="3380753"/>
            <a:ext cx="40899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Strangeness content of the nucleon 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左右矢印 19"/>
          <p:cNvSpPr/>
          <p:nvPr/>
        </p:nvSpPr>
        <p:spPr bwMode="auto">
          <a:xfrm rot="3480739">
            <a:off x="2142064" y="4146008"/>
            <a:ext cx="984366" cy="341940"/>
          </a:xfrm>
          <a:prstGeom prst="leftRightArrow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pic>
        <p:nvPicPr>
          <p:cNvPr id="11" name="図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84" y="4881188"/>
            <a:ext cx="2705637" cy="32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092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905097" y="223679"/>
            <a:ext cx="7866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Compare Theory with Experiment</a:t>
            </a:r>
            <a:endParaRPr kumimoji="1" lang="en-US" altLang="ja-JP" sz="36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pic>
        <p:nvPicPr>
          <p:cNvPr id="3" name="図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901" y="1195817"/>
            <a:ext cx="7134225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上下矢印 7"/>
          <p:cNvSpPr>
            <a:spLocks noChangeArrowheads="1"/>
          </p:cNvSpPr>
          <p:nvPr/>
        </p:nvSpPr>
        <p:spPr bwMode="auto">
          <a:xfrm>
            <a:off x="4954114" y="3510392"/>
            <a:ext cx="217487" cy="809625"/>
          </a:xfrm>
          <a:prstGeom prst="upDownArrow">
            <a:avLst>
              <a:gd name="adj1" fmla="val 36222"/>
              <a:gd name="adj2" fmla="val 42690"/>
            </a:avLst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5" name="正方形/長方形 11"/>
          <p:cNvSpPr>
            <a:spLocks noChangeArrowheads="1"/>
          </p:cNvSpPr>
          <p:nvPr/>
        </p:nvSpPr>
        <p:spPr bwMode="auto">
          <a:xfrm>
            <a:off x="5191978" y="3510392"/>
            <a:ext cx="5580000" cy="809625"/>
          </a:xfrm>
          <a:prstGeom prst="rect">
            <a:avLst/>
          </a:prstGeom>
          <a:solidFill>
            <a:srgbClr val="00B050">
              <a:alpha val="5686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6" name="正方形/長方形 12"/>
          <p:cNvSpPr>
            <a:spLocks noChangeArrowheads="1"/>
          </p:cNvSpPr>
          <p:nvPr/>
        </p:nvSpPr>
        <p:spPr bwMode="auto">
          <a:xfrm>
            <a:off x="8179914" y="1338227"/>
            <a:ext cx="2867025" cy="3816000"/>
          </a:xfrm>
          <a:prstGeom prst="rect">
            <a:avLst/>
          </a:prstGeom>
          <a:solidFill>
            <a:srgbClr val="00B0F0">
              <a:alpha val="3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8" name="右中かっこ 18"/>
          <p:cNvSpPr>
            <a:spLocks/>
          </p:cNvSpPr>
          <p:nvPr/>
        </p:nvSpPr>
        <p:spPr bwMode="auto">
          <a:xfrm>
            <a:off x="3643100" y="3235427"/>
            <a:ext cx="269614" cy="2471823"/>
          </a:xfrm>
          <a:prstGeom prst="rightBrace">
            <a:avLst>
              <a:gd name="adj1" fmla="val 8297"/>
              <a:gd name="adj2" fmla="val 50000"/>
            </a:avLst>
          </a:prstGeom>
          <a:noFill/>
          <a:ln w="2857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cxnSp>
        <p:nvCxnSpPr>
          <p:cNvPr id="9" name="直線矢印コネクタ 8"/>
          <p:cNvCxnSpPr>
            <a:cxnSpLocks noChangeShapeType="1"/>
            <a:stCxn id="8" idx="1"/>
            <a:endCxn id="4" idx="2"/>
          </p:cNvCxnSpPr>
          <p:nvPr/>
        </p:nvCxnSpPr>
        <p:spPr bwMode="auto">
          <a:xfrm flipV="1">
            <a:off x="3912714" y="3915205"/>
            <a:ext cx="1110754" cy="556134"/>
          </a:xfrm>
          <a:prstGeom prst="straightConnector1">
            <a:avLst/>
          </a:prstGeom>
          <a:noFill/>
          <a:ln w="22225" algn="ctr">
            <a:solidFill>
              <a:srgbClr val="00B05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上下矢印 9"/>
          <p:cNvSpPr>
            <a:spLocks noChangeArrowheads="1"/>
          </p:cNvSpPr>
          <p:nvPr/>
        </p:nvSpPr>
        <p:spPr bwMode="auto">
          <a:xfrm>
            <a:off x="4219101" y="4320017"/>
            <a:ext cx="396875" cy="893762"/>
          </a:xfrm>
          <a:prstGeom prst="upDownArrow">
            <a:avLst>
              <a:gd name="adj1" fmla="val 50000"/>
              <a:gd name="adj2" fmla="val 4997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12" name="右中かっこ 11"/>
          <p:cNvSpPr/>
          <p:nvPr/>
        </p:nvSpPr>
        <p:spPr bwMode="auto">
          <a:xfrm>
            <a:off x="9461659" y="3915204"/>
            <a:ext cx="373380" cy="3060668"/>
          </a:xfrm>
          <a:prstGeom prst="rightBrac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6200000"/>
            </a:camera>
            <a:lightRig rig="threePt" dir="t"/>
          </a:scene3d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cxnSp>
        <p:nvCxnSpPr>
          <p:cNvPr id="18" name="直線矢印コネクタ 17"/>
          <p:cNvCxnSpPr>
            <a:cxnSpLocks noChangeShapeType="1"/>
          </p:cNvCxnSpPr>
          <p:nvPr/>
        </p:nvCxnSpPr>
        <p:spPr bwMode="auto">
          <a:xfrm flipH="1">
            <a:off x="9648350" y="5629427"/>
            <a:ext cx="1" cy="531305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テキスト ボックス 1"/>
          <p:cNvSpPr txBox="1">
            <a:spLocks noChangeArrowheads="1"/>
          </p:cNvSpPr>
          <p:nvPr/>
        </p:nvSpPr>
        <p:spPr bwMode="auto">
          <a:xfrm>
            <a:off x="5333577" y="3715149"/>
            <a:ext cx="15594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b="1" dirty="0">
                <a:solidFill>
                  <a:srgbClr val="FFFFCC"/>
                </a:solidFill>
                <a:latin typeface="+mj-lt"/>
              </a:rPr>
              <a:t>Experiment</a:t>
            </a:r>
            <a:r>
              <a:rPr lang="en-US" altLang="ja-JP" sz="2000" dirty="0">
                <a:solidFill>
                  <a:srgbClr val="FFFFCC"/>
                </a:solidFill>
                <a:latin typeface="+mj-lt"/>
              </a:rPr>
              <a:t> </a:t>
            </a:r>
            <a:endParaRPr lang="ja-JP" altLang="en-US" sz="2000" dirty="0">
              <a:solidFill>
                <a:srgbClr val="FFFFCC"/>
              </a:solidFill>
              <a:latin typeface="+mj-lt"/>
            </a:endParaRPr>
          </a:p>
        </p:txBody>
      </p:sp>
      <p:sp>
        <p:nvSpPr>
          <p:cNvPr id="24" name="テキスト ボックス 1"/>
          <p:cNvSpPr txBox="1">
            <a:spLocks noChangeArrowheads="1"/>
          </p:cNvSpPr>
          <p:nvPr/>
        </p:nvSpPr>
        <p:spPr bwMode="auto">
          <a:xfrm>
            <a:off x="8868639" y="1472654"/>
            <a:ext cx="15594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b="1" dirty="0">
                <a:solidFill>
                  <a:srgbClr val="FFFFCC"/>
                </a:solidFill>
                <a:latin typeface="+mj-lt"/>
              </a:rPr>
              <a:t>Sum Rules + Experiment</a:t>
            </a:r>
            <a:r>
              <a:rPr lang="en-US" altLang="ja-JP" sz="2000" dirty="0">
                <a:solidFill>
                  <a:srgbClr val="FFFFCC"/>
                </a:solidFill>
                <a:latin typeface="+mj-lt"/>
              </a:rPr>
              <a:t> </a:t>
            </a:r>
            <a:endParaRPr lang="ja-JP" altLang="en-US" sz="2000" dirty="0">
              <a:solidFill>
                <a:srgbClr val="FFFFCC"/>
              </a:solidFill>
              <a:latin typeface="+mj-lt"/>
            </a:endParaRPr>
          </a:p>
        </p:txBody>
      </p:sp>
      <p:sp>
        <p:nvSpPr>
          <p:cNvPr id="25" name="正方形/長方形 12"/>
          <p:cNvSpPr>
            <a:spLocks noChangeArrowheads="1"/>
          </p:cNvSpPr>
          <p:nvPr/>
        </p:nvSpPr>
        <p:spPr bwMode="auto">
          <a:xfrm>
            <a:off x="5475309" y="1336427"/>
            <a:ext cx="1516517" cy="3816000"/>
          </a:xfrm>
          <a:prstGeom prst="rect">
            <a:avLst/>
          </a:prstGeom>
          <a:solidFill>
            <a:schemeClr val="accent4">
              <a:lumMod val="60000"/>
              <a:lumOff val="40000"/>
              <a:alpha val="3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26" name="テキスト ボックス 1"/>
          <p:cNvSpPr txBox="1">
            <a:spLocks noChangeArrowheads="1"/>
          </p:cNvSpPr>
          <p:nvPr/>
        </p:nvSpPr>
        <p:spPr bwMode="auto">
          <a:xfrm>
            <a:off x="5495778" y="4536167"/>
            <a:ext cx="15594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b="1" dirty="0">
                <a:solidFill>
                  <a:srgbClr val="FFFFCC"/>
                </a:solidFill>
                <a:latin typeface="+mj-lt"/>
              </a:rPr>
              <a:t>Lattice QCD</a:t>
            </a:r>
            <a:r>
              <a:rPr lang="en-US" altLang="ja-JP" sz="2000" dirty="0">
                <a:solidFill>
                  <a:srgbClr val="FFFFCC"/>
                </a:solidFill>
                <a:latin typeface="+mj-lt"/>
              </a:rPr>
              <a:t> </a:t>
            </a:r>
            <a:endParaRPr lang="ja-JP" altLang="en-US" sz="2000" dirty="0">
              <a:solidFill>
                <a:srgbClr val="FFFFCC"/>
              </a:solidFill>
              <a:latin typeface="+mj-lt"/>
            </a:endParaRPr>
          </a:p>
        </p:txBody>
      </p:sp>
      <p:sp>
        <p:nvSpPr>
          <p:cNvPr id="27" name="テキスト ボックス 1"/>
          <p:cNvSpPr txBox="1">
            <a:spLocks noChangeArrowheads="1"/>
          </p:cNvSpPr>
          <p:nvPr/>
        </p:nvSpPr>
        <p:spPr bwMode="auto">
          <a:xfrm>
            <a:off x="330563" y="2705818"/>
            <a:ext cx="249847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Not consistent?</a:t>
            </a:r>
            <a:endParaRPr lang="ja-JP" alt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図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31749" y="4227959"/>
            <a:ext cx="2471823" cy="47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1" name="図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042" y="6236465"/>
            <a:ext cx="3033609" cy="26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/>
      <p:bldP spid="12" grpId="0" animBg="1"/>
      <p:bldP spid="23" grpId="0"/>
      <p:bldP spid="24" grpId="0"/>
      <p:bldP spid="25" grpId="0" animBg="1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656298" y="227013"/>
            <a:ext cx="98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Condensates that appear in the vector channel 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4454" y="1110811"/>
            <a:ext cx="4157832" cy="358475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5658" y="1080568"/>
            <a:ext cx="3899008" cy="3584759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6014556" y="1578649"/>
            <a:ext cx="1125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scalar</a:t>
            </a:r>
          </a:p>
        </p:txBody>
      </p:sp>
      <p:sp>
        <p:nvSpPr>
          <p:cNvPr id="9" name="右中かっこ 8"/>
          <p:cNvSpPr/>
          <p:nvPr/>
        </p:nvSpPr>
        <p:spPr>
          <a:xfrm>
            <a:off x="4966840" y="1558247"/>
            <a:ext cx="365445" cy="679621"/>
          </a:xfrm>
          <a:prstGeom prst="rightBrace">
            <a:avLst>
              <a:gd name="adj1" fmla="val 35833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右中かっこ 9"/>
          <p:cNvSpPr/>
          <p:nvPr/>
        </p:nvSpPr>
        <p:spPr>
          <a:xfrm flipH="1">
            <a:off x="7685903" y="1495169"/>
            <a:ext cx="410497" cy="1062679"/>
          </a:xfrm>
          <a:prstGeom prst="rightBrace">
            <a:avLst>
              <a:gd name="adj1" fmla="val 35833"/>
              <a:gd name="adj2" fmla="val 3604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右中かっこ 10"/>
          <p:cNvSpPr/>
          <p:nvPr/>
        </p:nvSpPr>
        <p:spPr>
          <a:xfrm>
            <a:off x="5066596" y="2395419"/>
            <a:ext cx="365445" cy="2206824"/>
          </a:xfrm>
          <a:prstGeom prst="rightBrace">
            <a:avLst>
              <a:gd name="adj1" fmla="val 35833"/>
              <a:gd name="adj2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中かっこ 11"/>
          <p:cNvSpPr/>
          <p:nvPr/>
        </p:nvSpPr>
        <p:spPr>
          <a:xfrm flipH="1">
            <a:off x="7585773" y="2678214"/>
            <a:ext cx="510627" cy="1893786"/>
          </a:xfrm>
          <a:prstGeom prst="rightBrace">
            <a:avLst>
              <a:gd name="adj1" fmla="val 35833"/>
              <a:gd name="adj2" fmla="val 40213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740358" y="3162649"/>
            <a:ext cx="1795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non-scalar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811870" y="5088395"/>
            <a:ext cx="1484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For </a:t>
            </a:r>
            <a:r>
              <a:rPr lang="el-GR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ρ</a:t>
            </a:r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, </a:t>
            </a:r>
            <a:r>
              <a:rPr lang="el-GR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ω</a:t>
            </a:r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:</a:t>
            </a:r>
            <a:endParaRPr lang="en-US" altLang="ja-JP" sz="2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203" y="5165496"/>
            <a:ext cx="2391478" cy="42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0" name="図 1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250" y="5159505"/>
            <a:ext cx="507494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2" name="図 2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313" y="5160564"/>
            <a:ext cx="2977077" cy="41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3" name="テキスト ボックス 22"/>
          <p:cNvSpPr txBox="1"/>
          <p:nvPr/>
        </p:nvSpPr>
        <p:spPr>
          <a:xfrm>
            <a:off x="1066113" y="5864060"/>
            <a:ext cx="1484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For </a:t>
            </a:r>
            <a:r>
              <a:rPr lang="el-GR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φ</a:t>
            </a:r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:</a:t>
            </a:r>
            <a:endParaRPr lang="en-US" altLang="ja-JP" sz="2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pic>
        <p:nvPicPr>
          <p:cNvPr id="25" name="図 2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022" y="5903240"/>
            <a:ext cx="2371961" cy="42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6" name="図 2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627" y="5986849"/>
            <a:ext cx="381000" cy="25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7" name="図 2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312" y="5864060"/>
            <a:ext cx="2977077" cy="41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8" name="円/楕円 27"/>
          <p:cNvSpPr/>
          <p:nvPr/>
        </p:nvSpPr>
        <p:spPr>
          <a:xfrm>
            <a:off x="8394787" y="2609313"/>
            <a:ext cx="2989452" cy="20862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8962307" y="4665327"/>
            <a:ext cx="2884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FF0000"/>
                </a:solidFill>
              </a:rPr>
              <a:t>OPE not yet available  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7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28" grpId="0" animBg="1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433068" y="267194"/>
            <a:ext cx="4840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OPE calculation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54" y="1210302"/>
            <a:ext cx="5921843" cy="4601973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7458594" y="1187099"/>
            <a:ext cx="39541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Mass singularities in chiral limit!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31" y="2222530"/>
            <a:ext cx="3188389" cy="75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grpSp>
        <p:nvGrpSpPr>
          <p:cNvPr id="39" name="グループ化 38"/>
          <p:cNvGrpSpPr/>
          <p:nvPr/>
        </p:nvGrpSpPr>
        <p:grpSpPr>
          <a:xfrm>
            <a:off x="8800608" y="4333860"/>
            <a:ext cx="1405895" cy="1832804"/>
            <a:chOff x="8733833" y="3399539"/>
            <a:chExt cx="1405895" cy="1832804"/>
          </a:xfrm>
        </p:grpSpPr>
        <p:sp>
          <p:nvSpPr>
            <p:cNvPr id="12" name="円/楕円 11"/>
            <p:cNvSpPr/>
            <p:nvPr/>
          </p:nvSpPr>
          <p:spPr>
            <a:xfrm>
              <a:off x="8769051" y="4027765"/>
              <a:ext cx="1198605" cy="1050324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7" name="グループ化 16"/>
            <p:cNvGrpSpPr/>
            <p:nvPr/>
          </p:nvGrpSpPr>
          <p:grpSpPr>
            <a:xfrm>
              <a:off x="9368353" y="3399539"/>
              <a:ext cx="137400" cy="616410"/>
              <a:chOff x="7466524" y="4027765"/>
              <a:chExt cx="137400" cy="616410"/>
            </a:xfrm>
          </p:grpSpPr>
          <p:sp>
            <p:nvSpPr>
              <p:cNvPr id="14" name="フリーフォーム 13"/>
              <p:cNvSpPr/>
              <p:nvPr/>
            </p:nvSpPr>
            <p:spPr>
              <a:xfrm rot="5400000">
                <a:off x="7423748" y="4071089"/>
                <a:ext cx="223499" cy="136852"/>
              </a:xfrm>
              <a:custGeom>
                <a:avLst/>
                <a:gdLst>
                  <a:gd name="connsiteX0" fmla="*/ 0 w 1589315"/>
                  <a:gd name="connsiteY0" fmla="*/ 621553 h 687092"/>
                  <a:gd name="connsiteX1" fmla="*/ 696686 w 1589315"/>
                  <a:gd name="connsiteY1" fmla="*/ 632438 h 687092"/>
                  <a:gd name="connsiteX2" fmla="*/ 990600 w 1589315"/>
                  <a:gd name="connsiteY2" fmla="*/ 240553 h 687092"/>
                  <a:gd name="connsiteX3" fmla="*/ 838200 w 1589315"/>
                  <a:gd name="connsiteY3" fmla="*/ 1067 h 687092"/>
                  <a:gd name="connsiteX4" fmla="*/ 587829 w 1589315"/>
                  <a:gd name="connsiteY4" fmla="*/ 164353 h 687092"/>
                  <a:gd name="connsiteX5" fmla="*/ 772886 w 1589315"/>
                  <a:gd name="connsiteY5" fmla="*/ 436495 h 687092"/>
                  <a:gd name="connsiteX6" fmla="*/ 1186543 w 1589315"/>
                  <a:gd name="connsiteY6" fmla="*/ 665095 h 687092"/>
                  <a:gd name="connsiteX7" fmla="*/ 1589315 w 1589315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1095"/>
                  <a:gd name="connsiteX1" fmla="*/ 348344 w 1240973"/>
                  <a:gd name="connsiteY1" fmla="*/ 632438 h 681095"/>
                  <a:gd name="connsiteX2" fmla="*/ 642258 w 1240973"/>
                  <a:gd name="connsiteY2" fmla="*/ 240553 h 681095"/>
                  <a:gd name="connsiteX3" fmla="*/ 489858 w 1240973"/>
                  <a:gd name="connsiteY3" fmla="*/ 1067 h 681095"/>
                  <a:gd name="connsiteX4" fmla="*/ 239487 w 1240973"/>
                  <a:gd name="connsiteY4" fmla="*/ 164353 h 681095"/>
                  <a:gd name="connsiteX5" fmla="*/ 424544 w 1240973"/>
                  <a:gd name="connsiteY5" fmla="*/ 436495 h 681095"/>
                  <a:gd name="connsiteX6" fmla="*/ 740230 w 1240973"/>
                  <a:gd name="connsiteY6" fmla="*/ 654209 h 681095"/>
                  <a:gd name="connsiteX7" fmla="*/ 1240973 w 1240973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71700"/>
                  <a:gd name="connsiteX1" fmla="*/ 348344 w 1055915"/>
                  <a:gd name="connsiteY1" fmla="*/ 632438 h 671700"/>
                  <a:gd name="connsiteX2" fmla="*/ 642258 w 1055915"/>
                  <a:gd name="connsiteY2" fmla="*/ 240553 h 671700"/>
                  <a:gd name="connsiteX3" fmla="*/ 489858 w 1055915"/>
                  <a:gd name="connsiteY3" fmla="*/ 1067 h 671700"/>
                  <a:gd name="connsiteX4" fmla="*/ 239487 w 1055915"/>
                  <a:gd name="connsiteY4" fmla="*/ 164353 h 671700"/>
                  <a:gd name="connsiteX5" fmla="*/ 424544 w 1055915"/>
                  <a:gd name="connsiteY5" fmla="*/ 436495 h 671700"/>
                  <a:gd name="connsiteX6" fmla="*/ 729344 w 1055915"/>
                  <a:gd name="connsiteY6" fmla="*/ 621552 h 671700"/>
                  <a:gd name="connsiteX7" fmla="*/ 1055915 w 1055915"/>
                  <a:gd name="connsiteY7" fmla="*/ 665095 h 671700"/>
                  <a:gd name="connsiteX0" fmla="*/ 0 w 1055915"/>
                  <a:gd name="connsiteY0" fmla="*/ 654211 h 654211"/>
                  <a:gd name="connsiteX1" fmla="*/ 348344 w 1055915"/>
                  <a:gd name="connsiteY1" fmla="*/ 632438 h 654211"/>
                  <a:gd name="connsiteX2" fmla="*/ 642258 w 1055915"/>
                  <a:gd name="connsiteY2" fmla="*/ 240553 h 654211"/>
                  <a:gd name="connsiteX3" fmla="*/ 489858 w 1055915"/>
                  <a:gd name="connsiteY3" fmla="*/ 1067 h 654211"/>
                  <a:gd name="connsiteX4" fmla="*/ 239487 w 1055915"/>
                  <a:gd name="connsiteY4" fmla="*/ 164353 h 654211"/>
                  <a:gd name="connsiteX5" fmla="*/ 424544 w 1055915"/>
                  <a:gd name="connsiteY5" fmla="*/ 436495 h 654211"/>
                  <a:gd name="connsiteX6" fmla="*/ 729344 w 1055915"/>
                  <a:gd name="connsiteY6" fmla="*/ 621552 h 654211"/>
                  <a:gd name="connsiteX7" fmla="*/ 1055915 w 1055915"/>
                  <a:gd name="connsiteY7" fmla="*/ 621552 h 65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5915" h="654211">
                    <a:moveTo>
                      <a:pt x="0" y="654211"/>
                    </a:moveTo>
                    <a:cubicBezTo>
                      <a:pt x="265793" y="647860"/>
                      <a:pt x="241301" y="657839"/>
                      <a:pt x="348344" y="632438"/>
                    </a:cubicBezTo>
                    <a:cubicBezTo>
                      <a:pt x="455387" y="607037"/>
                      <a:pt x="618672" y="345781"/>
                      <a:pt x="642258" y="240553"/>
                    </a:cubicBezTo>
                    <a:cubicBezTo>
                      <a:pt x="665844" y="135325"/>
                      <a:pt x="556986" y="13767"/>
                      <a:pt x="489858" y="1067"/>
                    </a:cubicBezTo>
                    <a:cubicBezTo>
                      <a:pt x="422730" y="-11633"/>
                      <a:pt x="250373" y="91782"/>
                      <a:pt x="239487" y="164353"/>
                    </a:cubicBezTo>
                    <a:cubicBezTo>
                      <a:pt x="228601" y="236924"/>
                      <a:pt x="342901" y="360295"/>
                      <a:pt x="424544" y="436495"/>
                    </a:cubicBezTo>
                    <a:cubicBezTo>
                      <a:pt x="506187" y="512695"/>
                      <a:pt x="624116" y="590709"/>
                      <a:pt x="729344" y="621552"/>
                    </a:cubicBezTo>
                    <a:cubicBezTo>
                      <a:pt x="834572" y="652395"/>
                      <a:pt x="922565" y="640602"/>
                      <a:pt x="1055915" y="621552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フリーフォーム 14"/>
              <p:cNvSpPr/>
              <p:nvPr/>
            </p:nvSpPr>
            <p:spPr>
              <a:xfrm rot="5400000">
                <a:off x="7423747" y="4274436"/>
                <a:ext cx="223499" cy="136852"/>
              </a:xfrm>
              <a:custGeom>
                <a:avLst/>
                <a:gdLst>
                  <a:gd name="connsiteX0" fmla="*/ 0 w 1589315"/>
                  <a:gd name="connsiteY0" fmla="*/ 621553 h 687092"/>
                  <a:gd name="connsiteX1" fmla="*/ 696686 w 1589315"/>
                  <a:gd name="connsiteY1" fmla="*/ 632438 h 687092"/>
                  <a:gd name="connsiteX2" fmla="*/ 990600 w 1589315"/>
                  <a:gd name="connsiteY2" fmla="*/ 240553 h 687092"/>
                  <a:gd name="connsiteX3" fmla="*/ 838200 w 1589315"/>
                  <a:gd name="connsiteY3" fmla="*/ 1067 h 687092"/>
                  <a:gd name="connsiteX4" fmla="*/ 587829 w 1589315"/>
                  <a:gd name="connsiteY4" fmla="*/ 164353 h 687092"/>
                  <a:gd name="connsiteX5" fmla="*/ 772886 w 1589315"/>
                  <a:gd name="connsiteY5" fmla="*/ 436495 h 687092"/>
                  <a:gd name="connsiteX6" fmla="*/ 1186543 w 1589315"/>
                  <a:gd name="connsiteY6" fmla="*/ 665095 h 687092"/>
                  <a:gd name="connsiteX7" fmla="*/ 1589315 w 1589315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1095"/>
                  <a:gd name="connsiteX1" fmla="*/ 348344 w 1240973"/>
                  <a:gd name="connsiteY1" fmla="*/ 632438 h 681095"/>
                  <a:gd name="connsiteX2" fmla="*/ 642258 w 1240973"/>
                  <a:gd name="connsiteY2" fmla="*/ 240553 h 681095"/>
                  <a:gd name="connsiteX3" fmla="*/ 489858 w 1240973"/>
                  <a:gd name="connsiteY3" fmla="*/ 1067 h 681095"/>
                  <a:gd name="connsiteX4" fmla="*/ 239487 w 1240973"/>
                  <a:gd name="connsiteY4" fmla="*/ 164353 h 681095"/>
                  <a:gd name="connsiteX5" fmla="*/ 424544 w 1240973"/>
                  <a:gd name="connsiteY5" fmla="*/ 436495 h 681095"/>
                  <a:gd name="connsiteX6" fmla="*/ 740230 w 1240973"/>
                  <a:gd name="connsiteY6" fmla="*/ 654209 h 681095"/>
                  <a:gd name="connsiteX7" fmla="*/ 1240973 w 1240973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71700"/>
                  <a:gd name="connsiteX1" fmla="*/ 348344 w 1055915"/>
                  <a:gd name="connsiteY1" fmla="*/ 632438 h 671700"/>
                  <a:gd name="connsiteX2" fmla="*/ 642258 w 1055915"/>
                  <a:gd name="connsiteY2" fmla="*/ 240553 h 671700"/>
                  <a:gd name="connsiteX3" fmla="*/ 489858 w 1055915"/>
                  <a:gd name="connsiteY3" fmla="*/ 1067 h 671700"/>
                  <a:gd name="connsiteX4" fmla="*/ 239487 w 1055915"/>
                  <a:gd name="connsiteY4" fmla="*/ 164353 h 671700"/>
                  <a:gd name="connsiteX5" fmla="*/ 424544 w 1055915"/>
                  <a:gd name="connsiteY5" fmla="*/ 436495 h 671700"/>
                  <a:gd name="connsiteX6" fmla="*/ 729344 w 1055915"/>
                  <a:gd name="connsiteY6" fmla="*/ 621552 h 671700"/>
                  <a:gd name="connsiteX7" fmla="*/ 1055915 w 1055915"/>
                  <a:gd name="connsiteY7" fmla="*/ 665095 h 671700"/>
                  <a:gd name="connsiteX0" fmla="*/ 0 w 1055915"/>
                  <a:gd name="connsiteY0" fmla="*/ 654211 h 654211"/>
                  <a:gd name="connsiteX1" fmla="*/ 348344 w 1055915"/>
                  <a:gd name="connsiteY1" fmla="*/ 632438 h 654211"/>
                  <a:gd name="connsiteX2" fmla="*/ 642258 w 1055915"/>
                  <a:gd name="connsiteY2" fmla="*/ 240553 h 654211"/>
                  <a:gd name="connsiteX3" fmla="*/ 489858 w 1055915"/>
                  <a:gd name="connsiteY3" fmla="*/ 1067 h 654211"/>
                  <a:gd name="connsiteX4" fmla="*/ 239487 w 1055915"/>
                  <a:gd name="connsiteY4" fmla="*/ 164353 h 654211"/>
                  <a:gd name="connsiteX5" fmla="*/ 424544 w 1055915"/>
                  <a:gd name="connsiteY5" fmla="*/ 436495 h 654211"/>
                  <a:gd name="connsiteX6" fmla="*/ 729344 w 1055915"/>
                  <a:gd name="connsiteY6" fmla="*/ 621552 h 654211"/>
                  <a:gd name="connsiteX7" fmla="*/ 1055915 w 1055915"/>
                  <a:gd name="connsiteY7" fmla="*/ 621552 h 65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5915" h="654211">
                    <a:moveTo>
                      <a:pt x="0" y="654211"/>
                    </a:moveTo>
                    <a:cubicBezTo>
                      <a:pt x="265793" y="647860"/>
                      <a:pt x="241301" y="657839"/>
                      <a:pt x="348344" y="632438"/>
                    </a:cubicBezTo>
                    <a:cubicBezTo>
                      <a:pt x="455387" y="607037"/>
                      <a:pt x="618672" y="345781"/>
                      <a:pt x="642258" y="240553"/>
                    </a:cubicBezTo>
                    <a:cubicBezTo>
                      <a:pt x="665844" y="135325"/>
                      <a:pt x="556986" y="13767"/>
                      <a:pt x="489858" y="1067"/>
                    </a:cubicBezTo>
                    <a:cubicBezTo>
                      <a:pt x="422730" y="-11633"/>
                      <a:pt x="250373" y="91782"/>
                      <a:pt x="239487" y="164353"/>
                    </a:cubicBezTo>
                    <a:cubicBezTo>
                      <a:pt x="228601" y="236924"/>
                      <a:pt x="342901" y="360295"/>
                      <a:pt x="424544" y="436495"/>
                    </a:cubicBezTo>
                    <a:cubicBezTo>
                      <a:pt x="506187" y="512695"/>
                      <a:pt x="624116" y="590709"/>
                      <a:pt x="729344" y="621552"/>
                    </a:cubicBezTo>
                    <a:cubicBezTo>
                      <a:pt x="834572" y="652395"/>
                      <a:pt x="922565" y="640602"/>
                      <a:pt x="1055915" y="621552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フリーフォーム 15"/>
              <p:cNvSpPr/>
              <p:nvPr/>
            </p:nvSpPr>
            <p:spPr>
              <a:xfrm rot="5400000">
                <a:off x="7423200" y="4464000"/>
                <a:ext cx="223499" cy="136852"/>
              </a:xfrm>
              <a:custGeom>
                <a:avLst/>
                <a:gdLst>
                  <a:gd name="connsiteX0" fmla="*/ 0 w 1589315"/>
                  <a:gd name="connsiteY0" fmla="*/ 621553 h 687092"/>
                  <a:gd name="connsiteX1" fmla="*/ 696686 w 1589315"/>
                  <a:gd name="connsiteY1" fmla="*/ 632438 h 687092"/>
                  <a:gd name="connsiteX2" fmla="*/ 990600 w 1589315"/>
                  <a:gd name="connsiteY2" fmla="*/ 240553 h 687092"/>
                  <a:gd name="connsiteX3" fmla="*/ 838200 w 1589315"/>
                  <a:gd name="connsiteY3" fmla="*/ 1067 h 687092"/>
                  <a:gd name="connsiteX4" fmla="*/ 587829 w 1589315"/>
                  <a:gd name="connsiteY4" fmla="*/ 164353 h 687092"/>
                  <a:gd name="connsiteX5" fmla="*/ 772886 w 1589315"/>
                  <a:gd name="connsiteY5" fmla="*/ 436495 h 687092"/>
                  <a:gd name="connsiteX6" fmla="*/ 1186543 w 1589315"/>
                  <a:gd name="connsiteY6" fmla="*/ 665095 h 687092"/>
                  <a:gd name="connsiteX7" fmla="*/ 1589315 w 1589315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1095"/>
                  <a:gd name="connsiteX1" fmla="*/ 348344 w 1240973"/>
                  <a:gd name="connsiteY1" fmla="*/ 632438 h 681095"/>
                  <a:gd name="connsiteX2" fmla="*/ 642258 w 1240973"/>
                  <a:gd name="connsiteY2" fmla="*/ 240553 h 681095"/>
                  <a:gd name="connsiteX3" fmla="*/ 489858 w 1240973"/>
                  <a:gd name="connsiteY3" fmla="*/ 1067 h 681095"/>
                  <a:gd name="connsiteX4" fmla="*/ 239487 w 1240973"/>
                  <a:gd name="connsiteY4" fmla="*/ 164353 h 681095"/>
                  <a:gd name="connsiteX5" fmla="*/ 424544 w 1240973"/>
                  <a:gd name="connsiteY5" fmla="*/ 436495 h 681095"/>
                  <a:gd name="connsiteX6" fmla="*/ 740230 w 1240973"/>
                  <a:gd name="connsiteY6" fmla="*/ 654209 h 681095"/>
                  <a:gd name="connsiteX7" fmla="*/ 1240973 w 1240973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71700"/>
                  <a:gd name="connsiteX1" fmla="*/ 348344 w 1055915"/>
                  <a:gd name="connsiteY1" fmla="*/ 632438 h 671700"/>
                  <a:gd name="connsiteX2" fmla="*/ 642258 w 1055915"/>
                  <a:gd name="connsiteY2" fmla="*/ 240553 h 671700"/>
                  <a:gd name="connsiteX3" fmla="*/ 489858 w 1055915"/>
                  <a:gd name="connsiteY3" fmla="*/ 1067 h 671700"/>
                  <a:gd name="connsiteX4" fmla="*/ 239487 w 1055915"/>
                  <a:gd name="connsiteY4" fmla="*/ 164353 h 671700"/>
                  <a:gd name="connsiteX5" fmla="*/ 424544 w 1055915"/>
                  <a:gd name="connsiteY5" fmla="*/ 436495 h 671700"/>
                  <a:gd name="connsiteX6" fmla="*/ 729344 w 1055915"/>
                  <a:gd name="connsiteY6" fmla="*/ 621552 h 671700"/>
                  <a:gd name="connsiteX7" fmla="*/ 1055915 w 1055915"/>
                  <a:gd name="connsiteY7" fmla="*/ 665095 h 671700"/>
                  <a:gd name="connsiteX0" fmla="*/ 0 w 1055915"/>
                  <a:gd name="connsiteY0" fmla="*/ 654211 h 654211"/>
                  <a:gd name="connsiteX1" fmla="*/ 348344 w 1055915"/>
                  <a:gd name="connsiteY1" fmla="*/ 632438 h 654211"/>
                  <a:gd name="connsiteX2" fmla="*/ 642258 w 1055915"/>
                  <a:gd name="connsiteY2" fmla="*/ 240553 h 654211"/>
                  <a:gd name="connsiteX3" fmla="*/ 489858 w 1055915"/>
                  <a:gd name="connsiteY3" fmla="*/ 1067 h 654211"/>
                  <a:gd name="connsiteX4" fmla="*/ 239487 w 1055915"/>
                  <a:gd name="connsiteY4" fmla="*/ 164353 h 654211"/>
                  <a:gd name="connsiteX5" fmla="*/ 424544 w 1055915"/>
                  <a:gd name="connsiteY5" fmla="*/ 436495 h 654211"/>
                  <a:gd name="connsiteX6" fmla="*/ 729344 w 1055915"/>
                  <a:gd name="connsiteY6" fmla="*/ 621552 h 654211"/>
                  <a:gd name="connsiteX7" fmla="*/ 1055915 w 1055915"/>
                  <a:gd name="connsiteY7" fmla="*/ 621552 h 65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5915" h="654211">
                    <a:moveTo>
                      <a:pt x="0" y="654211"/>
                    </a:moveTo>
                    <a:cubicBezTo>
                      <a:pt x="265793" y="647860"/>
                      <a:pt x="241301" y="657839"/>
                      <a:pt x="348344" y="632438"/>
                    </a:cubicBezTo>
                    <a:cubicBezTo>
                      <a:pt x="455387" y="607037"/>
                      <a:pt x="618672" y="345781"/>
                      <a:pt x="642258" y="240553"/>
                    </a:cubicBezTo>
                    <a:cubicBezTo>
                      <a:pt x="665844" y="135325"/>
                      <a:pt x="556986" y="13767"/>
                      <a:pt x="489858" y="1067"/>
                    </a:cubicBezTo>
                    <a:cubicBezTo>
                      <a:pt x="422730" y="-11633"/>
                      <a:pt x="250373" y="91782"/>
                      <a:pt x="239487" y="164353"/>
                    </a:cubicBezTo>
                    <a:cubicBezTo>
                      <a:pt x="228601" y="236924"/>
                      <a:pt x="342901" y="360295"/>
                      <a:pt x="424544" y="436495"/>
                    </a:cubicBezTo>
                    <a:cubicBezTo>
                      <a:pt x="506187" y="512695"/>
                      <a:pt x="624116" y="590709"/>
                      <a:pt x="729344" y="621552"/>
                    </a:cubicBezTo>
                    <a:cubicBezTo>
                      <a:pt x="834572" y="652395"/>
                      <a:pt x="922565" y="640602"/>
                      <a:pt x="1055915" y="621552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8" name="グループ化 17"/>
            <p:cNvGrpSpPr/>
            <p:nvPr/>
          </p:nvGrpSpPr>
          <p:grpSpPr>
            <a:xfrm>
              <a:off x="10002328" y="3719560"/>
              <a:ext cx="137400" cy="616410"/>
              <a:chOff x="7466524" y="4027765"/>
              <a:chExt cx="137400" cy="616410"/>
            </a:xfrm>
            <a:scene3d>
              <a:camera prst="orthographicFront">
                <a:rot lat="0" lon="0" rev="19799999"/>
              </a:camera>
              <a:lightRig rig="threePt" dir="t"/>
            </a:scene3d>
          </p:grpSpPr>
          <p:sp>
            <p:nvSpPr>
              <p:cNvPr id="19" name="フリーフォーム 18"/>
              <p:cNvSpPr/>
              <p:nvPr/>
            </p:nvSpPr>
            <p:spPr>
              <a:xfrm rot="5400000">
                <a:off x="7423748" y="4071089"/>
                <a:ext cx="223499" cy="136852"/>
              </a:xfrm>
              <a:custGeom>
                <a:avLst/>
                <a:gdLst>
                  <a:gd name="connsiteX0" fmla="*/ 0 w 1589315"/>
                  <a:gd name="connsiteY0" fmla="*/ 621553 h 687092"/>
                  <a:gd name="connsiteX1" fmla="*/ 696686 w 1589315"/>
                  <a:gd name="connsiteY1" fmla="*/ 632438 h 687092"/>
                  <a:gd name="connsiteX2" fmla="*/ 990600 w 1589315"/>
                  <a:gd name="connsiteY2" fmla="*/ 240553 h 687092"/>
                  <a:gd name="connsiteX3" fmla="*/ 838200 w 1589315"/>
                  <a:gd name="connsiteY3" fmla="*/ 1067 h 687092"/>
                  <a:gd name="connsiteX4" fmla="*/ 587829 w 1589315"/>
                  <a:gd name="connsiteY4" fmla="*/ 164353 h 687092"/>
                  <a:gd name="connsiteX5" fmla="*/ 772886 w 1589315"/>
                  <a:gd name="connsiteY5" fmla="*/ 436495 h 687092"/>
                  <a:gd name="connsiteX6" fmla="*/ 1186543 w 1589315"/>
                  <a:gd name="connsiteY6" fmla="*/ 665095 h 687092"/>
                  <a:gd name="connsiteX7" fmla="*/ 1589315 w 1589315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1095"/>
                  <a:gd name="connsiteX1" fmla="*/ 348344 w 1240973"/>
                  <a:gd name="connsiteY1" fmla="*/ 632438 h 681095"/>
                  <a:gd name="connsiteX2" fmla="*/ 642258 w 1240973"/>
                  <a:gd name="connsiteY2" fmla="*/ 240553 h 681095"/>
                  <a:gd name="connsiteX3" fmla="*/ 489858 w 1240973"/>
                  <a:gd name="connsiteY3" fmla="*/ 1067 h 681095"/>
                  <a:gd name="connsiteX4" fmla="*/ 239487 w 1240973"/>
                  <a:gd name="connsiteY4" fmla="*/ 164353 h 681095"/>
                  <a:gd name="connsiteX5" fmla="*/ 424544 w 1240973"/>
                  <a:gd name="connsiteY5" fmla="*/ 436495 h 681095"/>
                  <a:gd name="connsiteX6" fmla="*/ 740230 w 1240973"/>
                  <a:gd name="connsiteY6" fmla="*/ 654209 h 681095"/>
                  <a:gd name="connsiteX7" fmla="*/ 1240973 w 1240973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71700"/>
                  <a:gd name="connsiteX1" fmla="*/ 348344 w 1055915"/>
                  <a:gd name="connsiteY1" fmla="*/ 632438 h 671700"/>
                  <a:gd name="connsiteX2" fmla="*/ 642258 w 1055915"/>
                  <a:gd name="connsiteY2" fmla="*/ 240553 h 671700"/>
                  <a:gd name="connsiteX3" fmla="*/ 489858 w 1055915"/>
                  <a:gd name="connsiteY3" fmla="*/ 1067 h 671700"/>
                  <a:gd name="connsiteX4" fmla="*/ 239487 w 1055915"/>
                  <a:gd name="connsiteY4" fmla="*/ 164353 h 671700"/>
                  <a:gd name="connsiteX5" fmla="*/ 424544 w 1055915"/>
                  <a:gd name="connsiteY5" fmla="*/ 436495 h 671700"/>
                  <a:gd name="connsiteX6" fmla="*/ 729344 w 1055915"/>
                  <a:gd name="connsiteY6" fmla="*/ 621552 h 671700"/>
                  <a:gd name="connsiteX7" fmla="*/ 1055915 w 1055915"/>
                  <a:gd name="connsiteY7" fmla="*/ 665095 h 671700"/>
                  <a:gd name="connsiteX0" fmla="*/ 0 w 1055915"/>
                  <a:gd name="connsiteY0" fmla="*/ 654211 h 654211"/>
                  <a:gd name="connsiteX1" fmla="*/ 348344 w 1055915"/>
                  <a:gd name="connsiteY1" fmla="*/ 632438 h 654211"/>
                  <a:gd name="connsiteX2" fmla="*/ 642258 w 1055915"/>
                  <a:gd name="connsiteY2" fmla="*/ 240553 h 654211"/>
                  <a:gd name="connsiteX3" fmla="*/ 489858 w 1055915"/>
                  <a:gd name="connsiteY3" fmla="*/ 1067 h 654211"/>
                  <a:gd name="connsiteX4" fmla="*/ 239487 w 1055915"/>
                  <a:gd name="connsiteY4" fmla="*/ 164353 h 654211"/>
                  <a:gd name="connsiteX5" fmla="*/ 424544 w 1055915"/>
                  <a:gd name="connsiteY5" fmla="*/ 436495 h 654211"/>
                  <a:gd name="connsiteX6" fmla="*/ 729344 w 1055915"/>
                  <a:gd name="connsiteY6" fmla="*/ 621552 h 654211"/>
                  <a:gd name="connsiteX7" fmla="*/ 1055915 w 1055915"/>
                  <a:gd name="connsiteY7" fmla="*/ 621552 h 65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5915" h="654211">
                    <a:moveTo>
                      <a:pt x="0" y="654211"/>
                    </a:moveTo>
                    <a:cubicBezTo>
                      <a:pt x="265793" y="647860"/>
                      <a:pt x="241301" y="657839"/>
                      <a:pt x="348344" y="632438"/>
                    </a:cubicBezTo>
                    <a:cubicBezTo>
                      <a:pt x="455387" y="607037"/>
                      <a:pt x="618672" y="345781"/>
                      <a:pt x="642258" y="240553"/>
                    </a:cubicBezTo>
                    <a:cubicBezTo>
                      <a:pt x="665844" y="135325"/>
                      <a:pt x="556986" y="13767"/>
                      <a:pt x="489858" y="1067"/>
                    </a:cubicBezTo>
                    <a:cubicBezTo>
                      <a:pt x="422730" y="-11633"/>
                      <a:pt x="250373" y="91782"/>
                      <a:pt x="239487" y="164353"/>
                    </a:cubicBezTo>
                    <a:cubicBezTo>
                      <a:pt x="228601" y="236924"/>
                      <a:pt x="342901" y="360295"/>
                      <a:pt x="424544" y="436495"/>
                    </a:cubicBezTo>
                    <a:cubicBezTo>
                      <a:pt x="506187" y="512695"/>
                      <a:pt x="624116" y="590709"/>
                      <a:pt x="729344" y="621552"/>
                    </a:cubicBezTo>
                    <a:cubicBezTo>
                      <a:pt x="834572" y="652395"/>
                      <a:pt x="922565" y="640602"/>
                      <a:pt x="1055915" y="621552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フリーフォーム 19"/>
              <p:cNvSpPr/>
              <p:nvPr/>
            </p:nvSpPr>
            <p:spPr>
              <a:xfrm rot="5400000">
                <a:off x="7423747" y="4274436"/>
                <a:ext cx="223499" cy="136852"/>
              </a:xfrm>
              <a:custGeom>
                <a:avLst/>
                <a:gdLst>
                  <a:gd name="connsiteX0" fmla="*/ 0 w 1589315"/>
                  <a:gd name="connsiteY0" fmla="*/ 621553 h 687092"/>
                  <a:gd name="connsiteX1" fmla="*/ 696686 w 1589315"/>
                  <a:gd name="connsiteY1" fmla="*/ 632438 h 687092"/>
                  <a:gd name="connsiteX2" fmla="*/ 990600 w 1589315"/>
                  <a:gd name="connsiteY2" fmla="*/ 240553 h 687092"/>
                  <a:gd name="connsiteX3" fmla="*/ 838200 w 1589315"/>
                  <a:gd name="connsiteY3" fmla="*/ 1067 h 687092"/>
                  <a:gd name="connsiteX4" fmla="*/ 587829 w 1589315"/>
                  <a:gd name="connsiteY4" fmla="*/ 164353 h 687092"/>
                  <a:gd name="connsiteX5" fmla="*/ 772886 w 1589315"/>
                  <a:gd name="connsiteY5" fmla="*/ 436495 h 687092"/>
                  <a:gd name="connsiteX6" fmla="*/ 1186543 w 1589315"/>
                  <a:gd name="connsiteY6" fmla="*/ 665095 h 687092"/>
                  <a:gd name="connsiteX7" fmla="*/ 1589315 w 1589315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1095"/>
                  <a:gd name="connsiteX1" fmla="*/ 348344 w 1240973"/>
                  <a:gd name="connsiteY1" fmla="*/ 632438 h 681095"/>
                  <a:gd name="connsiteX2" fmla="*/ 642258 w 1240973"/>
                  <a:gd name="connsiteY2" fmla="*/ 240553 h 681095"/>
                  <a:gd name="connsiteX3" fmla="*/ 489858 w 1240973"/>
                  <a:gd name="connsiteY3" fmla="*/ 1067 h 681095"/>
                  <a:gd name="connsiteX4" fmla="*/ 239487 w 1240973"/>
                  <a:gd name="connsiteY4" fmla="*/ 164353 h 681095"/>
                  <a:gd name="connsiteX5" fmla="*/ 424544 w 1240973"/>
                  <a:gd name="connsiteY5" fmla="*/ 436495 h 681095"/>
                  <a:gd name="connsiteX6" fmla="*/ 740230 w 1240973"/>
                  <a:gd name="connsiteY6" fmla="*/ 654209 h 681095"/>
                  <a:gd name="connsiteX7" fmla="*/ 1240973 w 1240973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71700"/>
                  <a:gd name="connsiteX1" fmla="*/ 348344 w 1055915"/>
                  <a:gd name="connsiteY1" fmla="*/ 632438 h 671700"/>
                  <a:gd name="connsiteX2" fmla="*/ 642258 w 1055915"/>
                  <a:gd name="connsiteY2" fmla="*/ 240553 h 671700"/>
                  <a:gd name="connsiteX3" fmla="*/ 489858 w 1055915"/>
                  <a:gd name="connsiteY3" fmla="*/ 1067 h 671700"/>
                  <a:gd name="connsiteX4" fmla="*/ 239487 w 1055915"/>
                  <a:gd name="connsiteY4" fmla="*/ 164353 h 671700"/>
                  <a:gd name="connsiteX5" fmla="*/ 424544 w 1055915"/>
                  <a:gd name="connsiteY5" fmla="*/ 436495 h 671700"/>
                  <a:gd name="connsiteX6" fmla="*/ 729344 w 1055915"/>
                  <a:gd name="connsiteY6" fmla="*/ 621552 h 671700"/>
                  <a:gd name="connsiteX7" fmla="*/ 1055915 w 1055915"/>
                  <a:gd name="connsiteY7" fmla="*/ 665095 h 671700"/>
                  <a:gd name="connsiteX0" fmla="*/ 0 w 1055915"/>
                  <a:gd name="connsiteY0" fmla="*/ 654211 h 654211"/>
                  <a:gd name="connsiteX1" fmla="*/ 348344 w 1055915"/>
                  <a:gd name="connsiteY1" fmla="*/ 632438 h 654211"/>
                  <a:gd name="connsiteX2" fmla="*/ 642258 w 1055915"/>
                  <a:gd name="connsiteY2" fmla="*/ 240553 h 654211"/>
                  <a:gd name="connsiteX3" fmla="*/ 489858 w 1055915"/>
                  <a:gd name="connsiteY3" fmla="*/ 1067 h 654211"/>
                  <a:gd name="connsiteX4" fmla="*/ 239487 w 1055915"/>
                  <a:gd name="connsiteY4" fmla="*/ 164353 h 654211"/>
                  <a:gd name="connsiteX5" fmla="*/ 424544 w 1055915"/>
                  <a:gd name="connsiteY5" fmla="*/ 436495 h 654211"/>
                  <a:gd name="connsiteX6" fmla="*/ 729344 w 1055915"/>
                  <a:gd name="connsiteY6" fmla="*/ 621552 h 654211"/>
                  <a:gd name="connsiteX7" fmla="*/ 1055915 w 1055915"/>
                  <a:gd name="connsiteY7" fmla="*/ 621552 h 65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5915" h="654211">
                    <a:moveTo>
                      <a:pt x="0" y="654211"/>
                    </a:moveTo>
                    <a:cubicBezTo>
                      <a:pt x="265793" y="647860"/>
                      <a:pt x="241301" y="657839"/>
                      <a:pt x="348344" y="632438"/>
                    </a:cubicBezTo>
                    <a:cubicBezTo>
                      <a:pt x="455387" y="607037"/>
                      <a:pt x="618672" y="345781"/>
                      <a:pt x="642258" y="240553"/>
                    </a:cubicBezTo>
                    <a:cubicBezTo>
                      <a:pt x="665844" y="135325"/>
                      <a:pt x="556986" y="13767"/>
                      <a:pt x="489858" y="1067"/>
                    </a:cubicBezTo>
                    <a:cubicBezTo>
                      <a:pt x="422730" y="-11633"/>
                      <a:pt x="250373" y="91782"/>
                      <a:pt x="239487" y="164353"/>
                    </a:cubicBezTo>
                    <a:cubicBezTo>
                      <a:pt x="228601" y="236924"/>
                      <a:pt x="342901" y="360295"/>
                      <a:pt x="424544" y="436495"/>
                    </a:cubicBezTo>
                    <a:cubicBezTo>
                      <a:pt x="506187" y="512695"/>
                      <a:pt x="624116" y="590709"/>
                      <a:pt x="729344" y="621552"/>
                    </a:cubicBezTo>
                    <a:cubicBezTo>
                      <a:pt x="834572" y="652395"/>
                      <a:pt x="922565" y="640602"/>
                      <a:pt x="1055915" y="621552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フリーフォーム 20"/>
              <p:cNvSpPr/>
              <p:nvPr/>
            </p:nvSpPr>
            <p:spPr>
              <a:xfrm rot="5400000">
                <a:off x="7423200" y="4464000"/>
                <a:ext cx="223499" cy="136852"/>
              </a:xfrm>
              <a:custGeom>
                <a:avLst/>
                <a:gdLst>
                  <a:gd name="connsiteX0" fmla="*/ 0 w 1589315"/>
                  <a:gd name="connsiteY0" fmla="*/ 621553 h 687092"/>
                  <a:gd name="connsiteX1" fmla="*/ 696686 w 1589315"/>
                  <a:gd name="connsiteY1" fmla="*/ 632438 h 687092"/>
                  <a:gd name="connsiteX2" fmla="*/ 990600 w 1589315"/>
                  <a:gd name="connsiteY2" fmla="*/ 240553 h 687092"/>
                  <a:gd name="connsiteX3" fmla="*/ 838200 w 1589315"/>
                  <a:gd name="connsiteY3" fmla="*/ 1067 h 687092"/>
                  <a:gd name="connsiteX4" fmla="*/ 587829 w 1589315"/>
                  <a:gd name="connsiteY4" fmla="*/ 164353 h 687092"/>
                  <a:gd name="connsiteX5" fmla="*/ 772886 w 1589315"/>
                  <a:gd name="connsiteY5" fmla="*/ 436495 h 687092"/>
                  <a:gd name="connsiteX6" fmla="*/ 1186543 w 1589315"/>
                  <a:gd name="connsiteY6" fmla="*/ 665095 h 687092"/>
                  <a:gd name="connsiteX7" fmla="*/ 1589315 w 1589315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1095"/>
                  <a:gd name="connsiteX1" fmla="*/ 348344 w 1240973"/>
                  <a:gd name="connsiteY1" fmla="*/ 632438 h 681095"/>
                  <a:gd name="connsiteX2" fmla="*/ 642258 w 1240973"/>
                  <a:gd name="connsiteY2" fmla="*/ 240553 h 681095"/>
                  <a:gd name="connsiteX3" fmla="*/ 489858 w 1240973"/>
                  <a:gd name="connsiteY3" fmla="*/ 1067 h 681095"/>
                  <a:gd name="connsiteX4" fmla="*/ 239487 w 1240973"/>
                  <a:gd name="connsiteY4" fmla="*/ 164353 h 681095"/>
                  <a:gd name="connsiteX5" fmla="*/ 424544 w 1240973"/>
                  <a:gd name="connsiteY5" fmla="*/ 436495 h 681095"/>
                  <a:gd name="connsiteX6" fmla="*/ 740230 w 1240973"/>
                  <a:gd name="connsiteY6" fmla="*/ 654209 h 681095"/>
                  <a:gd name="connsiteX7" fmla="*/ 1240973 w 1240973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71700"/>
                  <a:gd name="connsiteX1" fmla="*/ 348344 w 1055915"/>
                  <a:gd name="connsiteY1" fmla="*/ 632438 h 671700"/>
                  <a:gd name="connsiteX2" fmla="*/ 642258 w 1055915"/>
                  <a:gd name="connsiteY2" fmla="*/ 240553 h 671700"/>
                  <a:gd name="connsiteX3" fmla="*/ 489858 w 1055915"/>
                  <a:gd name="connsiteY3" fmla="*/ 1067 h 671700"/>
                  <a:gd name="connsiteX4" fmla="*/ 239487 w 1055915"/>
                  <a:gd name="connsiteY4" fmla="*/ 164353 h 671700"/>
                  <a:gd name="connsiteX5" fmla="*/ 424544 w 1055915"/>
                  <a:gd name="connsiteY5" fmla="*/ 436495 h 671700"/>
                  <a:gd name="connsiteX6" fmla="*/ 729344 w 1055915"/>
                  <a:gd name="connsiteY6" fmla="*/ 621552 h 671700"/>
                  <a:gd name="connsiteX7" fmla="*/ 1055915 w 1055915"/>
                  <a:gd name="connsiteY7" fmla="*/ 665095 h 671700"/>
                  <a:gd name="connsiteX0" fmla="*/ 0 w 1055915"/>
                  <a:gd name="connsiteY0" fmla="*/ 654211 h 654211"/>
                  <a:gd name="connsiteX1" fmla="*/ 348344 w 1055915"/>
                  <a:gd name="connsiteY1" fmla="*/ 632438 h 654211"/>
                  <a:gd name="connsiteX2" fmla="*/ 642258 w 1055915"/>
                  <a:gd name="connsiteY2" fmla="*/ 240553 h 654211"/>
                  <a:gd name="connsiteX3" fmla="*/ 489858 w 1055915"/>
                  <a:gd name="connsiteY3" fmla="*/ 1067 h 654211"/>
                  <a:gd name="connsiteX4" fmla="*/ 239487 w 1055915"/>
                  <a:gd name="connsiteY4" fmla="*/ 164353 h 654211"/>
                  <a:gd name="connsiteX5" fmla="*/ 424544 w 1055915"/>
                  <a:gd name="connsiteY5" fmla="*/ 436495 h 654211"/>
                  <a:gd name="connsiteX6" fmla="*/ 729344 w 1055915"/>
                  <a:gd name="connsiteY6" fmla="*/ 621552 h 654211"/>
                  <a:gd name="connsiteX7" fmla="*/ 1055915 w 1055915"/>
                  <a:gd name="connsiteY7" fmla="*/ 621552 h 65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5915" h="654211">
                    <a:moveTo>
                      <a:pt x="0" y="654211"/>
                    </a:moveTo>
                    <a:cubicBezTo>
                      <a:pt x="265793" y="647860"/>
                      <a:pt x="241301" y="657839"/>
                      <a:pt x="348344" y="632438"/>
                    </a:cubicBezTo>
                    <a:cubicBezTo>
                      <a:pt x="455387" y="607037"/>
                      <a:pt x="618672" y="345781"/>
                      <a:pt x="642258" y="240553"/>
                    </a:cubicBezTo>
                    <a:cubicBezTo>
                      <a:pt x="665844" y="135325"/>
                      <a:pt x="556986" y="13767"/>
                      <a:pt x="489858" y="1067"/>
                    </a:cubicBezTo>
                    <a:cubicBezTo>
                      <a:pt x="422730" y="-11633"/>
                      <a:pt x="250373" y="91782"/>
                      <a:pt x="239487" y="164353"/>
                    </a:cubicBezTo>
                    <a:cubicBezTo>
                      <a:pt x="228601" y="236924"/>
                      <a:pt x="342901" y="360295"/>
                      <a:pt x="424544" y="436495"/>
                    </a:cubicBezTo>
                    <a:cubicBezTo>
                      <a:pt x="506187" y="512695"/>
                      <a:pt x="624116" y="590709"/>
                      <a:pt x="729344" y="621552"/>
                    </a:cubicBezTo>
                    <a:cubicBezTo>
                      <a:pt x="834572" y="652395"/>
                      <a:pt x="922565" y="640602"/>
                      <a:pt x="1055915" y="621552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2" name="グループ化 21"/>
            <p:cNvGrpSpPr/>
            <p:nvPr/>
          </p:nvGrpSpPr>
          <p:grpSpPr>
            <a:xfrm>
              <a:off x="8733833" y="3607811"/>
              <a:ext cx="137400" cy="616410"/>
              <a:chOff x="7466524" y="4027765"/>
              <a:chExt cx="137400" cy="616410"/>
            </a:xfrm>
            <a:scene3d>
              <a:camera prst="orthographicFront">
                <a:rot lat="0" lon="0" rev="1800000"/>
              </a:camera>
              <a:lightRig rig="threePt" dir="t"/>
            </a:scene3d>
          </p:grpSpPr>
          <p:sp>
            <p:nvSpPr>
              <p:cNvPr id="23" name="フリーフォーム 22"/>
              <p:cNvSpPr/>
              <p:nvPr/>
            </p:nvSpPr>
            <p:spPr>
              <a:xfrm rot="5400000">
                <a:off x="7423748" y="4071089"/>
                <a:ext cx="223499" cy="136852"/>
              </a:xfrm>
              <a:custGeom>
                <a:avLst/>
                <a:gdLst>
                  <a:gd name="connsiteX0" fmla="*/ 0 w 1589315"/>
                  <a:gd name="connsiteY0" fmla="*/ 621553 h 687092"/>
                  <a:gd name="connsiteX1" fmla="*/ 696686 w 1589315"/>
                  <a:gd name="connsiteY1" fmla="*/ 632438 h 687092"/>
                  <a:gd name="connsiteX2" fmla="*/ 990600 w 1589315"/>
                  <a:gd name="connsiteY2" fmla="*/ 240553 h 687092"/>
                  <a:gd name="connsiteX3" fmla="*/ 838200 w 1589315"/>
                  <a:gd name="connsiteY3" fmla="*/ 1067 h 687092"/>
                  <a:gd name="connsiteX4" fmla="*/ 587829 w 1589315"/>
                  <a:gd name="connsiteY4" fmla="*/ 164353 h 687092"/>
                  <a:gd name="connsiteX5" fmla="*/ 772886 w 1589315"/>
                  <a:gd name="connsiteY5" fmla="*/ 436495 h 687092"/>
                  <a:gd name="connsiteX6" fmla="*/ 1186543 w 1589315"/>
                  <a:gd name="connsiteY6" fmla="*/ 665095 h 687092"/>
                  <a:gd name="connsiteX7" fmla="*/ 1589315 w 1589315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1095"/>
                  <a:gd name="connsiteX1" fmla="*/ 348344 w 1240973"/>
                  <a:gd name="connsiteY1" fmla="*/ 632438 h 681095"/>
                  <a:gd name="connsiteX2" fmla="*/ 642258 w 1240973"/>
                  <a:gd name="connsiteY2" fmla="*/ 240553 h 681095"/>
                  <a:gd name="connsiteX3" fmla="*/ 489858 w 1240973"/>
                  <a:gd name="connsiteY3" fmla="*/ 1067 h 681095"/>
                  <a:gd name="connsiteX4" fmla="*/ 239487 w 1240973"/>
                  <a:gd name="connsiteY4" fmla="*/ 164353 h 681095"/>
                  <a:gd name="connsiteX5" fmla="*/ 424544 w 1240973"/>
                  <a:gd name="connsiteY5" fmla="*/ 436495 h 681095"/>
                  <a:gd name="connsiteX6" fmla="*/ 740230 w 1240973"/>
                  <a:gd name="connsiteY6" fmla="*/ 654209 h 681095"/>
                  <a:gd name="connsiteX7" fmla="*/ 1240973 w 1240973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71700"/>
                  <a:gd name="connsiteX1" fmla="*/ 348344 w 1055915"/>
                  <a:gd name="connsiteY1" fmla="*/ 632438 h 671700"/>
                  <a:gd name="connsiteX2" fmla="*/ 642258 w 1055915"/>
                  <a:gd name="connsiteY2" fmla="*/ 240553 h 671700"/>
                  <a:gd name="connsiteX3" fmla="*/ 489858 w 1055915"/>
                  <a:gd name="connsiteY3" fmla="*/ 1067 h 671700"/>
                  <a:gd name="connsiteX4" fmla="*/ 239487 w 1055915"/>
                  <a:gd name="connsiteY4" fmla="*/ 164353 h 671700"/>
                  <a:gd name="connsiteX5" fmla="*/ 424544 w 1055915"/>
                  <a:gd name="connsiteY5" fmla="*/ 436495 h 671700"/>
                  <a:gd name="connsiteX6" fmla="*/ 729344 w 1055915"/>
                  <a:gd name="connsiteY6" fmla="*/ 621552 h 671700"/>
                  <a:gd name="connsiteX7" fmla="*/ 1055915 w 1055915"/>
                  <a:gd name="connsiteY7" fmla="*/ 665095 h 671700"/>
                  <a:gd name="connsiteX0" fmla="*/ 0 w 1055915"/>
                  <a:gd name="connsiteY0" fmla="*/ 654211 h 654211"/>
                  <a:gd name="connsiteX1" fmla="*/ 348344 w 1055915"/>
                  <a:gd name="connsiteY1" fmla="*/ 632438 h 654211"/>
                  <a:gd name="connsiteX2" fmla="*/ 642258 w 1055915"/>
                  <a:gd name="connsiteY2" fmla="*/ 240553 h 654211"/>
                  <a:gd name="connsiteX3" fmla="*/ 489858 w 1055915"/>
                  <a:gd name="connsiteY3" fmla="*/ 1067 h 654211"/>
                  <a:gd name="connsiteX4" fmla="*/ 239487 w 1055915"/>
                  <a:gd name="connsiteY4" fmla="*/ 164353 h 654211"/>
                  <a:gd name="connsiteX5" fmla="*/ 424544 w 1055915"/>
                  <a:gd name="connsiteY5" fmla="*/ 436495 h 654211"/>
                  <a:gd name="connsiteX6" fmla="*/ 729344 w 1055915"/>
                  <a:gd name="connsiteY6" fmla="*/ 621552 h 654211"/>
                  <a:gd name="connsiteX7" fmla="*/ 1055915 w 1055915"/>
                  <a:gd name="connsiteY7" fmla="*/ 621552 h 65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5915" h="654211">
                    <a:moveTo>
                      <a:pt x="0" y="654211"/>
                    </a:moveTo>
                    <a:cubicBezTo>
                      <a:pt x="265793" y="647860"/>
                      <a:pt x="241301" y="657839"/>
                      <a:pt x="348344" y="632438"/>
                    </a:cubicBezTo>
                    <a:cubicBezTo>
                      <a:pt x="455387" y="607037"/>
                      <a:pt x="618672" y="345781"/>
                      <a:pt x="642258" y="240553"/>
                    </a:cubicBezTo>
                    <a:cubicBezTo>
                      <a:pt x="665844" y="135325"/>
                      <a:pt x="556986" y="13767"/>
                      <a:pt x="489858" y="1067"/>
                    </a:cubicBezTo>
                    <a:cubicBezTo>
                      <a:pt x="422730" y="-11633"/>
                      <a:pt x="250373" y="91782"/>
                      <a:pt x="239487" y="164353"/>
                    </a:cubicBezTo>
                    <a:cubicBezTo>
                      <a:pt x="228601" y="236924"/>
                      <a:pt x="342901" y="360295"/>
                      <a:pt x="424544" y="436495"/>
                    </a:cubicBezTo>
                    <a:cubicBezTo>
                      <a:pt x="506187" y="512695"/>
                      <a:pt x="624116" y="590709"/>
                      <a:pt x="729344" y="621552"/>
                    </a:cubicBezTo>
                    <a:cubicBezTo>
                      <a:pt x="834572" y="652395"/>
                      <a:pt x="922565" y="640602"/>
                      <a:pt x="1055915" y="621552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フリーフォーム 23"/>
              <p:cNvSpPr/>
              <p:nvPr/>
            </p:nvSpPr>
            <p:spPr>
              <a:xfrm rot="5400000">
                <a:off x="7423747" y="4274436"/>
                <a:ext cx="223499" cy="136852"/>
              </a:xfrm>
              <a:custGeom>
                <a:avLst/>
                <a:gdLst>
                  <a:gd name="connsiteX0" fmla="*/ 0 w 1589315"/>
                  <a:gd name="connsiteY0" fmla="*/ 621553 h 687092"/>
                  <a:gd name="connsiteX1" fmla="*/ 696686 w 1589315"/>
                  <a:gd name="connsiteY1" fmla="*/ 632438 h 687092"/>
                  <a:gd name="connsiteX2" fmla="*/ 990600 w 1589315"/>
                  <a:gd name="connsiteY2" fmla="*/ 240553 h 687092"/>
                  <a:gd name="connsiteX3" fmla="*/ 838200 w 1589315"/>
                  <a:gd name="connsiteY3" fmla="*/ 1067 h 687092"/>
                  <a:gd name="connsiteX4" fmla="*/ 587829 w 1589315"/>
                  <a:gd name="connsiteY4" fmla="*/ 164353 h 687092"/>
                  <a:gd name="connsiteX5" fmla="*/ 772886 w 1589315"/>
                  <a:gd name="connsiteY5" fmla="*/ 436495 h 687092"/>
                  <a:gd name="connsiteX6" fmla="*/ 1186543 w 1589315"/>
                  <a:gd name="connsiteY6" fmla="*/ 665095 h 687092"/>
                  <a:gd name="connsiteX7" fmla="*/ 1589315 w 1589315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1095"/>
                  <a:gd name="connsiteX1" fmla="*/ 348344 w 1240973"/>
                  <a:gd name="connsiteY1" fmla="*/ 632438 h 681095"/>
                  <a:gd name="connsiteX2" fmla="*/ 642258 w 1240973"/>
                  <a:gd name="connsiteY2" fmla="*/ 240553 h 681095"/>
                  <a:gd name="connsiteX3" fmla="*/ 489858 w 1240973"/>
                  <a:gd name="connsiteY3" fmla="*/ 1067 h 681095"/>
                  <a:gd name="connsiteX4" fmla="*/ 239487 w 1240973"/>
                  <a:gd name="connsiteY4" fmla="*/ 164353 h 681095"/>
                  <a:gd name="connsiteX5" fmla="*/ 424544 w 1240973"/>
                  <a:gd name="connsiteY5" fmla="*/ 436495 h 681095"/>
                  <a:gd name="connsiteX6" fmla="*/ 740230 w 1240973"/>
                  <a:gd name="connsiteY6" fmla="*/ 654209 h 681095"/>
                  <a:gd name="connsiteX7" fmla="*/ 1240973 w 1240973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71700"/>
                  <a:gd name="connsiteX1" fmla="*/ 348344 w 1055915"/>
                  <a:gd name="connsiteY1" fmla="*/ 632438 h 671700"/>
                  <a:gd name="connsiteX2" fmla="*/ 642258 w 1055915"/>
                  <a:gd name="connsiteY2" fmla="*/ 240553 h 671700"/>
                  <a:gd name="connsiteX3" fmla="*/ 489858 w 1055915"/>
                  <a:gd name="connsiteY3" fmla="*/ 1067 h 671700"/>
                  <a:gd name="connsiteX4" fmla="*/ 239487 w 1055915"/>
                  <a:gd name="connsiteY4" fmla="*/ 164353 h 671700"/>
                  <a:gd name="connsiteX5" fmla="*/ 424544 w 1055915"/>
                  <a:gd name="connsiteY5" fmla="*/ 436495 h 671700"/>
                  <a:gd name="connsiteX6" fmla="*/ 729344 w 1055915"/>
                  <a:gd name="connsiteY6" fmla="*/ 621552 h 671700"/>
                  <a:gd name="connsiteX7" fmla="*/ 1055915 w 1055915"/>
                  <a:gd name="connsiteY7" fmla="*/ 665095 h 671700"/>
                  <a:gd name="connsiteX0" fmla="*/ 0 w 1055915"/>
                  <a:gd name="connsiteY0" fmla="*/ 654211 h 654211"/>
                  <a:gd name="connsiteX1" fmla="*/ 348344 w 1055915"/>
                  <a:gd name="connsiteY1" fmla="*/ 632438 h 654211"/>
                  <a:gd name="connsiteX2" fmla="*/ 642258 w 1055915"/>
                  <a:gd name="connsiteY2" fmla="*/ 240553 h 654211"/>
                  <a:gd name="connsiteX3" fmla="*/ 489858 w 1055915"/>
                  <a:gd name="connsiteY3" fmla="*/ 1067 h 654211"/>
                  <a:gd name="connsiteX4" fmla="*/ 239487 w 1055915"/>
                  <a:gd name="connsiteY4" fmla="*/ 164353 h 654211"/>
                  <a:gd name="connsiteX5" fmla="*/ 424544 w 1055915"/>
                  <a:gd name="connsiteY5" fmla="*/ 436495 h 654211"/>
                  <a:gd name="connsiteX6" fmla="*/ 729344 w 1055915"/>
                  <a:gd name="connsiteY6" fmla="*/ 621552 h 654211"/>
                  <a:gd name="connsiteX7" fmla="*/ 1055915 w 1055915"/>
                  <a:gd name="connsiteY7" fmla="*/ 621552 h 65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5915" h="654211">
                    <a:moveTo>
                      <a:pt x="0" y="654211"/>
                    </a:moveTo>
                    <a:cubicBezTo>
                      <a:pt x="265793" y="647860"/>
                      <a:pt x="241301" y="657839"/>
                      <a:pt x="348344" y="632438"/>
                    </a:cubicBezTo>
                    <a:cubicBezTo>
                      <a:pt x="455387" y="607037"/>
                      <a:pt x="618672" y="345781"/>
                      <a:pt x="642258" y="240553"/>
                    </a:cubicBezTo>
                    <a:cubicBezTo>
                      <a:pt x="665844" y="135325"/>
                      <a:pt x="556986" y="13767"/>
                      <a:pt x="489858" y="1067"/>
                    </a:cubicBezTo>
                    <a:cubicBezTo>
                      <a:pt x="422730" y="-11633"/>
                      <a:pt x="250373" y="91782"/>
                      <a:pt x="239487" y="164353"/>
                    </a:cubicBezTo>
                    <a:cubicBezTo>
                      <a:pt x="228601" y="236924"/>
                      <a:pt x="342901" y="360295"/>
                      <a:pt x="424544" y="436495"/>
                    </a:cubicBezTo>
                    <a:cubicBezTo>
                      <a:pt x="506187" y="512695"/>
                      <a:pt x="624116" y="590709"/>
                      <a:pt x="729344" y="621552"/>
                    </a:cubicBezTo>
                    <a:cubicBezTo>
                      <a:pt x="834572" y="652395"/>
                      <a:pt x="922565" y="640602"/>
                      <a:pt x="1055915" y="621552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フリーフォーム 24"/>
              <p:cNvSpPr/>
              <p:nvPr/>
            </p:nvSpPr>
            <p:spPr>
              <a:xfrm rot="5400000">
                <a:off x="7423200" y="4464000"/>
                <a:ext cx="223499" cy="136852"/>
              </a:xfrm>
              <a:custGeom>
                <a:avLst/>
                <a:gdLst>
                  <a:gd name="connsiteX0" fmla="*/ 0 w 1589315"/>
                  <a:gd name="connsiteY0" fmla="*/ 621553 h 687092"/>
                  <a:gd name="connsiteX1" fmla="*/ 696686 w 1589315"/>
                  <a:gd name="connsiteY1" fmla="*/ 632438 h 687092"/>
                  <a:gd name="connsiteX2" fmla="*/ 990600 w 1589315"/>
                  <a:gd name="connsiteY2" fmla="*/ 240553 h 687092"/>
                  <a:gd name="connsiteX3" fmla="*/ 838200 w 1589315"/>
                  <a:gd name="connsiteY3" fmla="*/ 1067 h 687092"/>
                  <a:gd name="connsiteX4" fmla="*/ 587829 w 1589315"/>
                  <a:gd name="connsiteY4" fmla="*/ 164353 h 687092"/>
                  <a:gd name="connsiteX5" fmla="*/ 772886 w 1589315"/>
                  <a:gd name="connsiteY5" fmla="*/ 436495 h 687092"/>
                  <a:gd name="connsiteX6" fmla="*/ 1186543 w 1589315"/>
                  <a:gd name="connsiteY6" fmla="*/ 665095 h 687092"/>
                  <a:gd name="connsiteX7" fmla="*/ 1589315 w 1589315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7092"/>
                  <a:gd name="connsiteX1" fmla="*/ 348344 w 1240973"/>
                  <a:gd name="connsiteY1" fmla="*/ 632438 h 687092"/>
                  <a:gd name="connsiteX2" fmla="*/ 642258 w 1240973"/>
                  <a:gd name="connsiteY2" fmla="*/ 240553 h 687092"/>
                  <a:gd name="connsiteX3" fmla="*/ 489858 w 1240973"/>
                  <a:gd name="connsiteY3" fmla="*/ 1067 h 687092"/>
                  <a:gd name="connsiteX4" fmla="*/ 239487 w 1240973"/>
                  <a:gd name="connsiteY4" fmla="*/ 164353 h 687092"/>
                  <a:gd name="connsiteX5" fmla="*/ 424544 w 1240973"/>
                  <a:gd name="connsiteY5" fmla="*/ 436495 h 687092"/>
                  <a:gd name="connsiteX6" fmla="*/ 838201 w 1240973"/>
                  <a:gd name="connsiteY6" fmla="*/ 665095 h 687092"/>
                  <a:gd name="connsiteX7" fmla="*/ 1240973 w 1240973"/>
                  <a:gd name="connsiteY7" fmla="*/ 665095 h 687092"/>
                  <a:gd name="connsiteX0" fmla="*/ 0 w 1240973"/>
                  <a:gd name="connsiteY0" fmla="*/ 654211 h 681095"/>
                  <a:gd name="connsiteX1" fmla="*/ 348344 w 1240973"/>
                  <a:gd name="connsiteY1" fmla="*/ 632438 h 681095"/>
                  <a:gd name="connsiteX2" fmla="*/ 642258 w 1240973"/>
                  <a:gd name="connsiteY2" fmla="*/ 240553 h 681095"/>
                  <a:gd name="connsiteX3" fmla="*/ 489858 w 1240973"/>
                  <a:gd name="connsiteY3" fmla="*/ 1067 h 681095"/>
                  <a:gd name="connsiteX4" fmla="*/ 239487 w 1240973"/>
                  <a:gd name="connsiteY4" fmla="*/ 164353 h 681095"/>
                  <a:gd name="connsiteX5" fmla="*/ 424544 w 1240973"/>
                  <a:gd name="connsiteY5" fmla="*/ 436495 h 681095"/>
                  <a:gd name="connsiteX6" fmla="*/ 740230 w 1240973"/>
                  <a:gd name="connsiteY6" fmla="*/ 654209 h 681095"/>
                  <a:gd name="connsiteX7" fmla="*/ 1240973 w 1240973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81095"/>
                  <a:gd name="connsiteX1" fmla="*/ 348344 w 1055915"/>
                  <a:gd name="connsiteY1" fmla="*/ 632438 h 681095"/>
                  <a:gd name="connsiteX2" fmla="*/ 642258 w 1055915"/>
                  <a:gd name="connsiteY2" fmla="*/ 240553 h 681095"/>
                  <a:gd name="connsiteX3" fmla="*/ 489858 w 1055915"/>
                  <a:gd name="connsiteY3" fmla="*/ 1067 h 681095"/>
                  <a:gd name="connsiteX4" fmla="*/ 239487 w 1055915"/>
                  <a:gd name="connsiteY4" fmla="*/ 164353 h 681095"/>
                  <a:gd name="connsiteX5" fmla="*/ 424544 w 1055915"/>
                  <a:gd name="connsiteY5" fmla="*/ 436495 h 681095"/>
                  <a:gd name="connsiteX6" fmla="*/ 740230 w 1055915"/>
                  <a:gd name="connsiteY6" fmla="*/ 654209 h 681095"/>
                  <a:gd name="connsiteX7" fmla="*/ 1055915 w 1055915"/>
                  <a:gd name="connsiteY7" fmla="*/ 665095 h 681095"/>
                  <a:gd name="connsiteX0" fmla="*/ 0 w 1055915"/>
                  <a:gd name="connsiteY0" fmla="*/ 654211 h 671700"/>
                  <a:gd name="connsiteX1" fmla="*/ 348344 w 1055915"/>
                  <a:gd name="connsiteY1" fmla="*/ 632438 h 671700"/>
                  <a:gd name="connsiteX2" fmla="*/ 642258 w 1055915"/>
                  <a:gd name="connsiteY2" fmla="*/ 240553 h 671700"/>
                  <a:gd name="connsiteX3" fmla="*/ 489858 w 1055915"/>
                  <a:gd name="connsiteY3" fmla="*/ 1067 h 671700"/>
                  <a:gd name="connsiteX4" fmla="*/ 239487 w 1055915"/>
                  <a:gd name="connsiteY4" fmla="*/ 164353 h 671700"/>
                  <a:gd name="connsiteX5" fmla="*/ 424544 w 1055915"/>
                  <a:gd name="connsiteY5" fmla="*/ 436495 h 671700"/>
                  <a:gd name="connsiteX6" fmla="*/ 729344 w 1055915"/>
                  <a:gd name="connsiteY6" fmla="*/ 621552 h 671700"/>
                  <a:gd name="connsiteX7" fmla="*/ 1055915 w 1055915"/>
                  <a:gd name="connsiteY7" fmla="*/ 665095 h 671700"/>
                  <a:gd name="connsiteX0" fmla="*/ 0 w 1055915"/>
                  <a:gd name="connsiteY0" fmla="*/ 654211 h 654211"/>
                  <a:gd name="connsiteX1" fmla="*/ 348344 w 1055915"/>
                  <a:gd name="connsiteY1" fmla="*/ 632438 h 654211"/>
                  <a:gd name="connsiteX2" fmla="*/ 642258 w 1055915"/>
                  <a:gd name="connsiteY2" fmla="*/ 240553 h 654211"/>
                  <a:gd name="connsiteX3" fmla="*/ 489858 w 1055915"/>
                  <a:gd name="connsiteY3" fmla="*/ 1067 h 654211"/>
                  <a:gd name="connsiteX4" fmla="*/ 239487 w 1055915"/>
                  <a:gd name="connsiteY4" fmla="*/ 164353 h 654211"/>
                  <a:gd name="connsiteX5" fmla="*/ 424544 w 1055915"/>
                  <a:gd name="connsiteY5" fmla="*/ 436495 h 654211"/>
                  <a:gd name="connsiteX6" fmla="*/ 729344 w 1055915"/>
                  <a:gd name="connsiteY6" fmla="*/ 621552 h 654211"/>
                  <a:gd name="connsiteX7" fmla="*/ 1055915 w 1055915"/>
                  <a:gd name="connsiteY7" fmla="*/ 621552 h 65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5915" h="654211">
                    <a:moveTo>
                      <a:pt x="0" y="654211"/>
                    </a:moveTo>
                    <a:cubicBezTo>
                      <a:pt x="265793" y="647860"/>
                      <a:pt x="241301" y="657839"/>
                      <a:pt x="348344" y="632438"/>
                    </a:cubicBezTo>
                    <a:cubicBezTo>
                      <a:pt x="455387" y="607037"/>
                      <a:pt x="618672" y="345781"/>
                      <a:pt x="642258" y="240553"/>
                    </a:cubicBezTo>
                    <a:cubicBezTo>
                      <a:pt x="665844" y="135325"/>
                      <a:pt x="556986" y="13767"/>
                      <a:pt x="489858" y="1067"/>
                    </a:cubicBezTo>
                    <a:cubicBezTo>
                      <a:pt x="422730" y="-11633"/>
                      <a:pt x="250373" y="91782"/>
                      <a:pt x="239487" y="164353"/>
                    </a:cubicBezTo>
                    <a:cubicBezTo>
                      <a:pt x="228601" y="236924"/>
                      <a:pt x="342901" y="360295"/>
                      <a:pt x="424544" y="436495"/>
                    </a:cubicBezTo>
                    <a:cubicBezTo>
                      <a:pt x="506187" y="512695"/>
                      <a:pt x="624116" y="590709"/>
                      <a:pt x="729344" y="621552"/>
                    </a:cubicBezTo>
                    <a:cubicBezTo>
                      <a:pt x="834572" y="652395"/>
                      <a:pt x="922565" y="640602"/>
                      <a:pt x="1055915" y="621552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6" name="正方形/長方形 25"/>
            <p:cNvSpPr/>
            <p:nvPr/>
          </p:nvSpPr>
          <p:spPr>
            <a:xfrm>
              <a:off x="9127395" y="4893276"/>
              <a:ext cx="481914" cy="33906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6" name="グループ化 35"/>
            <p:cNvGrpSpPr/>
            <p:nvPr/>
          </p:nvGrpSpPr>
          <p:grpSpPr>
            <a:xfrm>
              <a:off x="9047559" y="4940909"/>
              <a:ext cx="159672" cy="164223"/>
              <a:chOff x="7550944" y="5754663"/>
              <a:chExt cx="159672" cy="164223"/>
            </a:xfrm>
          </p:grpSpPr>
          <p:cxnSp>
            <p:nvCxnSpPr>
              <p:cNvPr id="28" name="直線コネクタ 27"/>
              <p:cNvCxnSpPr/>
              <p:nvPr/>
            </p:nvCxnSpPr>
            <p:spPr>
              <a:xfrm flipV="1">
                <a:off x="7550944" y="5754663"/>
                <a:ext cx="159672" cy="14828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/>
              <p:cNvCxnSpPr/>
              <p:nvPr/>
            </p:nvCxnSpPr>
            <p:spPr>
              <a:xfrm>
                <a:off x="7550944" y="5754663"/>
                <a:ext cx="159672" cy="164223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直線コネクタ 33"/>
            <p:cNvCxnSpPr/>
            <p:nvPr/>
          </p:nvCxnSpPr>
          <p:spPr>
            <a:xfrm flipV="1">
              <a:off x="9569840" y="4925681"/>
              <a:ext cx="159672" cy="14828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>
              <a:off x="9569840" y="4925681"/>
              <a:ext cx="159672" cy="16422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図 3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630" y="6208864"/>
            <a:ext cx="1446325" cy="2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40" name="下矢印 39"/>
          <p:cNvSpPr/>
          <p:nvPr/>
        </p:nvSpPr>
        <p:spPr>
          <a:xfrm>
            <a:off x="10063000" y="3342972"/>
            <a:ext cx="522281" cy="769914"/>
          </a:xfrm>
          <a:prstGeom prst="downArrow">
            <a:avLst>
              <a:gd name="adj1" fmla="val 35805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6758455" y="3369770"/>
            <a:ext cx="3304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>
                <a:solidFill>
                  <a:schemeClr val="bg1"/>
                </a:solidFill>
              </a:rPr>
              <a:t>Subtract corresponding quark condensate contribution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-154437" y="5997130"/>
            <a:ext cx="6154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>
                <a:solidFill>
                  <a:schemeClr val="bg1"/>
                </a:solidFill>
              </a:rPr>
              <a:t>S. Kim and S.H. Lee, </a:t>
            </a:r>
            <a:r>
              <a:rPr lang="en-US" altLang="ja-JP" sz="2000" dirty="0" err="1">
                <a:solidFill>
                  <a:schemeClr val="bg1"/>
                </a:solidFill>
              </a:rPr>
              <a:t>Nucl</a:t>
            </a:r>
            <a:r>
              <a:rPr lang="en-US" altLang="ja-JP" sz="2000" dirty="0">
                <a:solidFill>
                  <a:schemeClr val="bg1"/>
                </a:solidFill>
              </a:rPr>
              <a:t>. Phys. </a:t>
            </a:r>
            <a:r>
              <a:rPr lang="en-US" altLang="ja-JP" sz="2000" b="1" dirty="0">
                <a:solidFill>
                  <a:schemeClr val="bg1"/>
                </a:solidFill>
              </a:rPr>
              <a:t>679</a:t>
            </a:r>
            <a:r>
              <a:rPr lang="en-US" altLang="ja-JP" sz="2000" dirty="0">
                <a:solidFill>
                  <a:schemeClr val="bg1"/>
                </a:solidFill>
              </a:rPr>
              <a:t>, 517 (2001).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126000" y="6344963"/>
            <a:ext cx="6932141" cy="833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ja-JP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H.J. Kim, P. Gubler and S.H. Lee, Phys. Lett. B </a:t>
            </a:r>
            <a:r>
              <a:rPr lang="en-US" altLang="ja-JP" sz="2000" b="1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772</a:t>
            </a:r>
            <a:r>
              <a:rPr lang="en-US" altLang="ja-JP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, 194 (2017).</a:t>
            </a:r>
          </a:p>
          <a:p>
            <a:pPr algn="ctr">
              <a:lnSpc>
                <a:spcPts val="3000"/>
              </a:lnSpc>
            </a:pPr>
            <a:endParaRPr lang="en-US" altLang="ja-JP" sz="2000" dirty="0">
              <a:solidFill>
                <a:schemeClr val="bg1"/>
              </a:solidFill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953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0" grpId="0" animBg="1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737868" y="212765"/>
            <a:ext cx="2316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OPE result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57" y="2371158"/>
            <a:ext cx="5440948" cy="375479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50" y="1145756"/>
            <a:ext cx="4810161" cy="122540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5154" y="1145756"/>
            <a:ext cx="4242559" cy="5001212"/>
          </a:xfrm>
          <a:prstGeom prst="rect">
            <a:avLst/>
          </a:prstGeom>
        </p:spPr>
      </p:pic>
      <p:sp>
        <p:nvSpPr>
          <p:cNvPr id="10" name="右矢印 9"/>
          <p:cNvSpPr/>
          <p:nvPr/>
        </p:nvSpPr>
        <p:spPr>
          <a:xfrm>
            <a:off x="5682342" y="3113314"/>
            <a:ext cx="1230086" cy="707572"/>
          </a:xfrm>
          <a:prstGeom prst="rightArrow">
            <a:avLst>
              <a:gd name="adj1" fmla="val 2846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59204" y="6348168"/>
            <a:ext cx="100351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ja-JP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H.J. Kim, P. Gubler and S.H. Lee, Phys. Lett. B </a:t>
            </a:r>
            <a:r>
              <a:rPr lang="en-US" altLang="ja-JP" sz="2000" b="1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772</a:t>
            </a:r>
            <a:r>
              <a:rPr lang="en-US" altLang="ja-JP" sz="20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, 194 (2017).</a:t>
            </a:r>
          </a:p>
        </p:txBody>
      </p:sp>
    </p:spTree>
    <p:extLst>
      <p:ext uri="{BB962C8B-B14F-4D97-AF65-F5344CB8AC3E}">
        <p14:creationId xmlns:p14="http://schemas.microsoft.com/office/powerpoint/2010/main" val="2435677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5705814" y="279550"/>
            <a:ext cx="1658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Next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89796" y="2203522"/>
            <a:ext cx="31127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Carry out numerical analysis and make predictions for the E16 experiment at J-PARC 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734" y="1336399"/>
            <a:ext cx="3826127" cy="5027124"/>
          </a:xfrm>
          <a:prstGeom prst="rect">
            <a:avLst/>
          </a:prstGeom>
        </p:spPr>
      </p:pic>
      <p:sp>
        <p:nvSpPr>
          <p:cNvPr id="2" name="フリーフォーム 1"/>
          <p:cNvSpPr/>
          <p:nvPr/>
        </p:nvSpPr>
        <p:spPr>
          <a:xfrm>
            <a:off x="5262473" y="4285098"/>
            <a:ext cx="2769419" cy="1618736"/>
          </a:xfrm>
          <a:custGeom>
            <a:avLst/>
            <a:gdLst>
              <a:gd name="connsiteX0" fmla="*/ 0 w 2421924"/>
              <a:gd name="connsiteY0" fmla="*/ 0 h 1618736"/>
              <a:gd name="connsiteX1" fmla="*/ 0 w 2421924"/>
              <a:gd name="connsiteY1" fmla="*/ 0 h 1618736"/>
              <a:gd name="connsiteX2" fmla="*/ 518984 w 2421924"/>
              <a:gd name="connsiteY2" fmla="*/ 0 h 1618736"/>
              <a:gd name="connsiteX3" fmla="*/ 1210962 w 2421924"/>
              <a:gd name="connsiteY3" fmla="*/ 210065 h 1618736"/>
              <a:gd name="connsiteX4" fmla="*/ 1952368 w 2421924"/>
              <a:gd name="connsiteY4" fmla="*/ 580768 h 1618736"/>
              <a:gd name="connsiteX5" fmla="*/ 2372497 w 2421924"/>
              <a:gd name="connsiteY5" fmla="*/ 852617 h 1618736"/>
              <a:gd name="connsiteX6" fmla="*/ 2421924 w 2421924"/>
              <a:gd name="connsiteY6" fmla="*/ 1618736 h 1618736"/>
              <a:gd name="connsiteX7" fmla="*/ 1754659 w 2421924"/>
              <a:gd name="connsiteY7" fmla="*/ 1000898 h 1618736"/>
              <a:gd name="connsiteX8" fmla="*/ 1371600 w 2421924"/>
              <a:gd name="connsiteY8" fmla="*/ 630195 h 1618736"/>
              <a:gd name="connsiteX9" fmla="*/ 939114 w 2421924"/>
              <a:gd name="connsiteY9" fmla="*/ 345990 h 1618736"/>
              <a:gd name="connsiteX10" fmla="*/ 543697 w 2421924"/>
              <a:gd name="connsiteY10" fmla="*/ 148282 h 1618736"/>
              <a:gd name="connsiteX11" fmla="*/ 284205 w 2421924"/>
              <a:gd name="connsiteY11" fmla="*/ 74141 h 1618736"/>
              <a:gd name="connsiteX12" fmla="*/ 74141 w 2421924"/>
              <a:gd name="connsiteY12" fmla="*/ 12357 h 1618736"/>
              <a:gd name="connsiteX13" fmla="*/ 0 w 2421924"/>
              <a:gd name="connsiteY13" fmla="*/ 0 h 1618736"/>
              <a:gd name="connsiteX0" fmla="*/ 0 w 2421924"/>
              <a:gd name="connsiteY0" fmla="*/ 0 h 1618736"/>
              <a:gd name="connsiteX1" fmla="*/ 0 w 2421924"/>
              <a:gd name="connsiteY1" fmla="*/ 0 h 1618736"/>
              <a:gd name="connsiteX2" fmla="*/ 518984 w 2421924"/>
              <a:gd name="connsiteY2" fmla="*/ 0 h 1618736"/>
              <a:gd name="connsiteX3" fmla="*/ 1210962 w 2421924"/>
              <a:gd name="connsiteY3" fmla="*/ 210065 h 1618736"/>
              <a:gd name="connsiteX4" fmla="*/ 1952368 w 2421924"/>
              <a:gd name="connsiteY4" fmla="*/ 580768 h 1618736"/>
              <a:gd name="connsiteX5" fmla="*/ 2416309 w 2421924"/>
              <a:gd name="connsiteY5" fmla="*/ 864974 h 1618736"/>
              <a:gd name="connsiteX6" fmla="*/ 2421924 w 2421924"/>
              <a:gd name="connsiteY6" fmla="*/ 1618736 h 1618736"/>
              <a:gd name="connsiteX7" fmla="*/ 1754659 w 2421924"/>
              <a:gd name="connsiteY7" fmla="*/ 1000898 h 1618736"/>
              <a:gd name="connsiteX8" fmla="*/ 1371600 w 2421924"/>
              <a:gd name="connsiteY8" fmla="*/ 630195 h 1618736"/>
              <a:gd name="connsiteX9" fmla="*/ 939114 w 2421924"/>
              <a:gd name="connsiteY9" fmla="*/ 345990 h 1618736"/>
              <a:gd name="connsiteX10" fmla="*/ 543697 w 2421924"/>
              <a:gd name="connsiteY10" fmla="*/ 148282 h 1618736"/>
              <a:gd name="connsiteX11" fmla="*/ 284205 w 2421924"/>
              <a:gd name="connsiteY11" fmla="*/ 74141 h 1618736"/>
              <a:gd name="connsiteX12" fmla="*/ 74141 w 2421924"/>
              <a:gd name="connsiteY12" fmla="*/ 12357 h 1618736"/>
              <a:gd name="connsiteX13" fmla="*/ 0 w 2421924"/>
              <a:gd name="connsiteY13" fmla="*/ 0 h 161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21924" h="1618736">
                <a:moveTo>
                  <a:pt x="0" y="0"/>
                </a:moveTo>
                <a:lnTo>
                  <a:pt x="0" y="0"/>
                </a:lnTo>
                <a:lnTo>
                  <a:pt x="518984" y="0"/>
                </a:lnTo>
                <a:lnTo>
                  <a:pt x="1210962" y="210065"/>
                </a:lnTo>
                <a:lnTo>
                  <a:pt x="1952368" y="580768"/>
                </a:lnTo>
                <a:lnTo>
                  <a:pt x="2416309" y="864974"/>
                </a:lnTo>
                <a:cubicBezTo>
                  <a:pt x="2418181" y="1116228"/>
                  <a:pt x="2420052" y="1367482"/>
                  <a:pt x="2421924" y="1618736"/>
                </a:cubicBezTo>
                <a:lnTo>
                  <a:pt x="1754659" y="1000898"/>
                </a:lnTo>
                <a:lnTo>
                  <a:pt x="1371600" y="630195"/>
                </a:lnTo>
                <a:lnTo>
                  <a:pt x="939114" y="345990"/>
                </a:lnTo>
                <a:lnTo>
                  <a:pt x="543697" y="148282"/>
                </a:lnTo>
                <a:lnTo>
                  <a:pt x="284205" y="74141"/>
                </a:lnTo>
                <a:lnTo>
                  <a:pt x="74141" y="123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259194" y="5257503"/>
            <a:ext cx="635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?</a:t>
            </a:r>
          </a:p>
        </p:txBody>
      </p:sp>
      <p:sp>
        <p:nvSpPr>
          <p:cNvPr id="8" name="フリーフォーム 7"/>
          <p:cNvSpPr/>
          <p:nvPr/>
        </p:nvSpPr>
        <p:spPr>
          <a:xfrm flipV="1">
            <a:off x="5295806" y="3015049"/>
            <a:ext cx="2769419" cy="1270049"/>
          </a:xfrm>
          <a:custGeom>
            <a:avLst/>
            <a:gdLst>
              <a:gd name="connsiteX0" fmla="*/ 0 w 2421924"/>
              <a:gd name="connsiteY0" fmla="*/ 0 h 1618736"/>
              <a:gd name="connsiteX1" fmla="*/ 0 w 2421924"/>
              <a:gd name="connsiteY1" fmla="*/ 0 h 1618736"/>
              <a:gd name="connsiteX2" fmla="*/ 518984 w 2421924"/>
              <a:gd name="connsiteY2" fmla="*/ 0 h 1618736"/>
              <a:gd name="connsiteX3" fmla="*/ 1210962 w 2421924"/>
              <a:gd name="connsiteY3" fmla="*/ 210065 h 1618736"/>
              <a:gd name="connsiteX4" fmla="*/ 1952368 w 2421924"/>
              <a:gd name="connsiteY4" fmla="*/ 580768 h 1618736"/>
              <a:gd name="connsiteX5" fmla="*/ 2372497 w 2421924"/>
              <a:gd name="connsiteY5" fmla="*/ 852617 h 1618736"/>
              <a:gd name="connsiteX6" fmla="*/ 2421924 w 2421924"/>
              <a:gd name="connsiteY6" fmla="*/ 1618736 h 1618736"/>
              <a:gd name="connsiteX7" fmla="*/ 1754659 w 2421924"/>
              <a:gd name="connsiteY7" fmla="*/ 1000898 h 1618736"/>
              <a:gd name="connsiteX8" fmla="*/ 1371600 w 2421924"/>
              <a:gd name="connsiteY8" fmla="*/ 630195 h 1618736"/>
              <a:gd name="connsiteX9" fmla="*/ 939114 w 2421924"/>
              <a:gd name="connsiteY9" fmla="*/ 345990 h 1618736"/>
              <a:gd name="connsiteX10" fmla="*/ 543697 w 2421924"/>
              <a:gd name="connsiteY10" fmla="*/ 148282 h 1618736"/>
              <a:gd name="connsiteX11" fmla="*/ 284205 w 2421924"/>
              <a:gd name="connsiteY11" fmla="*/ 74141 h 1618736"/>
              <a:gd name="connsiteX12" fmla="*/ 74141 w 2421924"/>
              <a:gd name="connsiteY12" fmla="*/ 12357 h 1618736"/>
              <a:gd name="connsiteX13" fmla="*/ 0 w 2421924"/>
              <a:gd name="connsiteY13" fmla="*/ 0 h 1618736"/>
              <a:gd name="connsiteX0" fmla="*/ 0 w 2421924"/>
              <a:gd name="connsiteY0" fmla="*/ 0 h 1618736"/>
              <a:gd name="connsiteX1" fmla="*/ 0 w 2421924"/>
              <a:gd name="connsiteY1" fmla="*/ 0 h 1618736"/>
              <a:gd name="connsiteX2" fmla="*/ 518984 w 2421924"/>
              <a:gd name="connsiteY2" fmla="*/ 0 h 1618736"/>
              <a:gd name="connsiteX3" fmla="*/ 1210962 w 2421924"/>
              <a:gd name="connsiteY3" fmla="*/ 210065 h 1618736"/>
              <a:gd name="connsiteX4" fmla="*/ 1952368 w 2421924"/>
              <a:gd name="connsiteY4" fmla="*/ 580768 h 1618736"/>
              <a:gd name="connsiteX5" fmla="*/ 2416309 w 2421924"/>
              <a:gd name="connsiteY5" fmla="*/ 864974 h 1618736"/>
              <a:gd name="connsiteX6" fmla="*/ 2421924 w 2421924"/>
              <a:gd name="connsiteY6" fmla="*/ 1618736 h 1618736"/>
              <a:gd name="connsiteX7" fmla="*/ 1754659 w 2421924"/>
              <a:gd name="connsiteY7" fmla="*/ 1000898 h 1618736"/>
              <a:gd name="connsiteX8" fmla="*/ 1371600 w 2421924"/>
              <a:gd name="connsiteY8" fmla="*/ 630195 h 1618736"/>
              <a:gd name="connsiteX9" fmla="*/ 939114 w 2421924"/>
              <a:gd name="connsiteY9" fmla="*/ 345990 h 1618736"/>
              <a:gd name="connsiteX10" fmla="*/ 543697 w 2421924"/>
              <a:gd name="connsiteY10" fmla="*/ 148282 h 1618736"/>
              <a:gd name="connsiteX11" fmla="*/ 284205 w 2421924"/>
              <a:gd name="connsiteY11" fmla="*/ 74141 h 1618736"/>
              <a:gd name="connsiteX12" fmla="*/ 74141 w 2421924"/>
              <a:gd name="connsiteY12" fmla="*/ 12357 h 1618736"/>
              <a:gd name="connsiteX13" fmla="*/ 0 w 2421924"/>
              <a:gd name="connsiteY13" fmla="*/ 0 h 161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21924" h="1618736">
                <a:moveTo>
                  <a:pt x="0" y="0"/>
                </a:moveTo>
                <a:lnTo>
                  <a:pt x="0" y="0"/>
                </a:lnTo>
                <a:lnTo>
                  <a:pt x="518984" y="0"/>
                </a:lnTo>
                <a:lnTo>
                  <a:pt x="1210962" y="210065"/>
                </a:lnTo>
                <a:lnTo>
                  <a:pt x="1952368" y="580768"/>
                </a:lnTo>
                <a:lnTo>
                  <a:pt x="2416309" y="864974"/>
                </a:lnTo>
                <a:cubicBezTo>
                  <a:pt x="2418181" y="1116228"/>
                  <a:pt x="2420052" y="1367482"/>
                  <a:pt x="2421924" y="1618736"/>
                </a:cubicBezTo>
                <a:lnTo>
                  <a:pt x="1754659" y="1000898"/>
                </a:lnTo>
                <a:lnTo>
                  <a:pt x="1371600" y="630195"/>
                </a:lnTo>
                <a:lnTo>
                  <a:pt x="939114" y="345990"/>
                </a:lnTo>
                <a:lnTo>
                  <a:pt x="543697" y="148282"/>
                </a:lnTo>
                <a:lnTo>
                  <a:pt x="284205" y="74141"/>
                </a:lnTo>
                <a:lnTo>
                  <a:pt x="74141" y="123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198914" y="3003742"/>
            <a:ext cx="635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?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576912" y="3650073"/>
            <a:ext cx="3473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What condensate is most important for determining the momentum dependence?</a:t>
            </a:r>
          </a:p>
        </p:txBody>
      </p:sp>
    </p:spTree>
    <p:extLst>
      <p:ext uri="{BB962C8B-B14F-4D97-AF65-F5344CB8AC3E}">
        <p14:creationId xmlns:p14="http://schemas.microsoft.com/office/powerpoint/2010/main" val="53375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 animBg="1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/>
          <p:cNvSpPr txBox="1"/>
          <p:nvPr/>
        </p:nvSpPr>
        <p:spPr>
          <a:xfrm>
            <a:off x="1535438" y="1677741"/>
            <a:ext cx="2546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ja-JP" sz="4400" dirty="0">
                <a:solidFill>
                  <a:schemeClr val="bg1"/>
                </a:solidFill>
                <a:ea typeface="Microsoft YaHei Light" panose="020B0502040204020203" pitchFamily="34" charset="-122"/>
                <a:cs typeface="Arial" panose="020B0604020202020204" pitchFamily="34" charset="0"/>
              </a:rPr>
              <a:t>φ</a:t>
            </a:r>
            <a:r>
              <a:rPr lang="en-US" altLang="ja-JP" sz="4400" dirty="0">
                <a:solidFill>
                  <a:schemeClr val="bg1"/>
                </a:solidFill>
                <a:ea typeface="Microsoft YaHei Light" panose="020B0502040204020203" pitchFamily="34" charset="-122"/>
                <a:cs typeface="Arial" panose="020B0604020202020204" pitchFamily="34" charset="0"/>
              </a:rPr>
              <a:t> meson</a:t>
            </a:r>
            <a:endParaRPr kumimoji="1" lang="ja-JP" altLang="en-US" sz="4400" dirty="0">
              <a:solidFill>
                <a:schemeClr val="bg1"/>
              </a:solidFill>
              <a:ea typeface="Microsoft YaHei Light" panose="020B0502040204020203" pitchFamily="34" charset="-122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439544" y="3839387"/>
            <a:ext cx="352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solidFill>
                  <a:schemeClr val="bg1"/>
                </a:solidFill>
                <a:ea typeface="Microsoft YaHei Light" panose="020B0502040204020203" pitchFamily="34" charset="-122"/>
              </a:rPr>
              <a:t>m</a:t>
            </a:r>
            <a:r>
              <a:rPr lang="el-GR" altLang="ja-JP" sz="3600" baseline="-25000" dirty="0">
                <a:solidFill>
                  <a:schemeClr val="bg1"/>
                </a:solidFill>
                <a:ea typeface="Microsoft YaHei Light" panose="020B0502040204020203" pitchFamily="34" charset="-122"/>
                <a:cs typeface="Arial" panose="020B0604020202020204" pitchFamily="34" charset="0"/>
              </a:rPr>
              <a:t>φ</a:t>
            </a:r>
            <a:r>
              <a:rPr lang="en-US" altLang="ja-JP" sz="3600" baseline="-25000" dirty="0">
                <a:solidFill>
                  <a:schemeClr val="bg1"/>
                </a:solidFill>
                <a:ea typeface="Microsoft YaHei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ja-JP" sz="3600" dirty="0">
                <a:solidFill>
                  <a:schemeClr val="bg1"/>
                </a:solidFill>
                <a:ea typeface="Microsoft YaHei Light" panose="020B0502040204020203" pitchFamily="34" charset="-122"/>
                <a:cs typeface="Arial" panose="020B0604020202020204" pitchFamily="34" charset="0"/>
              </a:rPr>
              <a:t>= 1019 MeV</a:t>
            </a:r>
            <a:endParaRPr kumimoji="1" lang="ja-JP" altLang="en-US" sz="3600" dirty="0">
              <a:solidFill>
                <a:schemeClr val="bg1"/>
              </a:solidFill>
              <a:ea typeface="Microsoft YaHei Light" panose="020B0502040204020203" pitchFamily="34" charset="-122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439544" y="4485718"/>
            <a:ext cx="352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solidFill>
                  <a:schemeClr val="bg1"/>
                </a:solidFill>
                <a:ea typeface="Microsoft YaHei Light" panose="020B0502040204020203" pitchFamily="34" charset="-122"/>
              </a:rPr>
              <a:t>Γ</a:t>
            </a:r>
            <a:r>
              <a:rPr lang="el-GR" altLang="ja-JP" sz="3600" baseline="-25000" dirty="0">
                <a:solidFill>
                  <a:schemeClr val="bg1"/>
                </a:solidFill>
                <a:ea typeface="Microsoft YaHei Light" panose="020B0502040204020203" pitchFamily="34" charset="-122"/>
                <a:cs typeface="Arial" panose="020B0604020202020204" pitchFamily="34" charset="0"/>
              </a:rPr>
              <a:t>φ</a:t>
            </a:r>
            <a:r>
              <a:rPr lang="en-US" altLang="ja-JP" sz="3600" baseline="-25000" dirty="0">
                <a:solidFill>
                  <a:schemeClr val="bg1"/>
                </a:solidFill>
                <a:ea typeface="Microsoft YaHei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ja-JP" sz="3600" dirty="0">
                <a:solidFill>
                  <a:schemeClr val="bg1"/>
                </a:solidFill>
                <a:ea typeface="Microsoft YaHei Light" panose="020B0502040204020203" pitchFamily="34" charset="-122"/>
                <a:cs typeface="Arial" panose="020B0604020202020204" pitchFamily="34" charset="0"/>
              </a:rPr>
              <a:t>= 4.3 MeV</a:t>
            </a:r>
            <a:endParaRPr kumimoji="1" lang="ja-JP" altLang="en-US" sz="3600" dirty="0">
              <a:solidFill>
                <a:schemeClr val="bg1"/>
              </a:solidFill>
              <a:ea typeface="Microsoft YaHei Light" panose="020B0502040204020203" pitchFamily="34" charset="-122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6154289" y="1329816"/>
            <a:ext cx="4941173" cy="4323852"/>
            <a:chOff x="6477676" y="2600433"/>
            <a:chExt cx="4466948" cy="3862739"/>
          </a:xfrm>
        </p:grpSpPr>
        <p:grpSp>
          <p:nvGrpSpPr>
            <p:cNvPr id="59" name="グループ化 58"/>
            <p:cNvGrpSpPr/>
            <p:nvPr/>
          </p:nvGrpSpPr>
          <p:grpSpPr>
            <a:xfrm>
              <a:off x="9633027" y="3961187"/>
              <a:ext cx="1311597" cy="1124058"/>
              <a:chOff x="8054399" y="2688591"/>
              <a:chExt cx="1324377" cy="1148981"/>
            </a:xfrm>
          </p:grpSpPr>
          <p:grpSp>
            <p:nvGrpSpPr>
              <p:cNvPr id="42" name="グループ化 41"/>
              <p:cNvGrpSpPr/>
              <p:nvPr/>
            </p:nvGrpSpPr>
            <p:grpSpPr>
              <a:xfrm>
                <a:off x="8054399" y="2712194"/>
                <a:ext cx="617838" cy="593124"/>
                <a:chOff x="8054399" y="2712194"/>
                <a:chExt cx="617838" cy="593124"/>
              </a:xfrm>
            </p:grpSpPr>
            <p:sp>
              <p:nvSpPr>
                <p:cNvPr id="13" name="フローチャート: 結合子 12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39" name="図 38"/>
                <p:cNvPicPr>
                  <a:picLocks noChangeAspect="1"/>
                </p:cNvPicPr>
                <p:nvPr>
                  <p:custDataLst>
                    <p:tags r:id="rId28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43" name="グループ化 42"/>
              <p:cNvGrpSpPr/>
              <p:nvPr/>
            </p:nvGrpSpPr>
            <p:grpSpPr>
              <a:xfrm>
                <a:off x="8402589" y="3244448"/>
                <a:ext cx="617838" cy="593124"/>
                <a:chOff x="8452020" y="3305318"/>
                <a:chExt cx="617838" cy="593124"/>
              </a:xfrm>
            </p:grpSpPr>
            <p:sp>
              <p:nvSpPr>
                <p:cNvPr id="21" name="フローチャート: 結合子 20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41" name="図 40"/>
                <p:cNvPicPr>
                  <a:picLocks noChangeAspect="1"/>
                </p:cNvPicPr>
                <p:nvPr>
                  <p:custDataLst>
                    <p:tags r:id="rId27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44" name="グループ化 43"/>
              <p:cNvGrpSpPr/>
              <p:nvPr/>
            </p:nvGrpSpPr>
            <p:grpSpPr>
              <a:xfrm>
                <a:off x="8760938" y="2688591"/>
                <a:ext cx="617838" cy="593124"/>
                <a:chOff x="8054399" y="2712194"/>
                <a:chExt cx="617838" cy="593124"/>
              </a:xfrm>
            </p:grpSpPr>
            <p:sp>
              <p:nvSpPr>
                <p:cNvPr id="45" name="フローチャート: 結合子 44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46" name="図 45"/>
                <p:cNvPicPr>
                  <a:picLocks noChangeAspect="1"/>
                </p:cNvPicPr>
                <p:nvPr>
                  <p:custDataLst>
                    <p:tags r:id="rId26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60" name="グループ化 59"/>
            <p:cNvGrpSpPr/>
            <p:nvPr/>
          </p:nvGrpSpPr>
          <p:grpSpPr>
            <a:xfrm>
              <a:off x="7359911" y="5307359"/>
              <a:ext cx="1283583" cy="1155813"/>
              <a:chOff x="7438079" y="4562659"/>
              <a:chExt cx="1283583" cy="1155813"/>
            </a:xfrm>
          </p:grpSpPr>
          <p:grpSp>
            <p:nvGrpSpPr>
              <p:cNvPr id="47" name="グループ化 46"/>
              <p:cNvGrpSpPr/>
              <p:nvPr/>
            </p:nvGrpSpPr>
            <p:grpSpPr>
              <a:xfrm>
                <a:off x="7438079" y="4593094"/>
                <a:ext cx="617838" cy="593124"/>
                <a:chOff x="8054399" y="2712194"/>
                <a:chExt cx="617838" cy="593124"/>
              </a:xfrm>
            </p:grpSpPr>
            <p:sp>
              <p:nvSpPr>
                <p:cNvPr id="48" name="フローチャート: 結合子 47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49" name="図 48"/>
                <p:cNvPicPr>
                  <a:picLocks noChangeAspect="1"/>
                </p:cNvPicPr>
                <p:nvPr>
                  <p:custDataLst>
                    <p:tags r:id="rId25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50" name="グループ化 49"/>
              <p:cNvGrpSpPr/>
              <p:nvPr/>
            </p:nvGrpSpPr>
            <p:grpSpPr>
              <a:xfrm>
                <a:off x="7786269" y="5125348"/>
                <a:ext cx="617838" cy="593124"/>
                <a:chOff x="8452020" y="3305318"/>
                <a:chExt cx="617838" cy="593124"/>
              </a:xfrm>
            </p:grpSpPr>
            <p:sp>
              <p:nvSpPr>
                <p:cNvPr id="51" name="フローチャート: 結合子 50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52" name="図 51"/>
                <p:cNvPicPr>
                  <a:picLocks noChangeAspect="1"/>
                </p:cNvPicPr>
                <p:nvPr>
                  <p:custDataLst>
                    <p:tags r:id="rId24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56" name="グループ化 55"/>
              <p:cNvGrpSpPr/>
              <p:nvPr/>
            </p:nvGrpSpPr>
            <p:grpSpPr>
              <a:xfrm>
                <a:off x="8103824" y="4562659"/>
                <a:ext cx="617838" cy="593124"/>
                <a:chOff x="8452020" y="3305318"/>
                <a:chExt cx="617838" cy="593124"/>
              </a:xfrm>
            </p:grpSpPr>
            <p:sp>
              <p:nvSpPr>
                <p:cNvPr id="57" name="フローチャート: 結合子 5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58" name="図 57"/>
                <p:cNvPicPr>
                  <a:picLocks noChangeAspect="1"/>
                </p:cNvPicPr>
                <p:nvPr>
                  <p:custDataLst>
                    <p:tags r:id="rId23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71" name="グループ化 70"/>
            <p:cNvGrpSpPr/>
            <p:nvPr/>
          </p:nvGrpSpPr>
          <p:grpSpPr>
            <a:xfrm>
              <a:off x="9162643" y="2706879"/>
              <a:ext cx="1283583" cy="1155813"/>
              <a:chOff x="7438079" y="4562659"/>
              <a:chExt cx="1283583" cy="1155813"/>
            </a:xfrm>
          </p:grpSpPr>
          <p:grpSp>
            <p:nvGrpSpPr>
              <p:cNvPr id="72" name="グループ化 71"/>
              <p:cNvGrpSpPr/>
              <p:nvPr/>
            </p:nvGrpSpPr>
            <p:grpSpPr>
              <a:xfrm>
                <a:off x="7438079" y="4593094"/>
                <a:ext cx="617838" cy="593124"/>
                <a:chOff x="8054399" y="2712194"/>
                <a:chExt cx="617838" cy="593124"/>
              </a:xfrm>
            </p:grpSpPr>
            <p:sp>
              <p:nvSpPr>
                <p:cNvPr id="79" name="フローチャート: 結合子 7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80" name="図 79"/>
                <p:cNvPicPr>
                  <a:picLocks noChangeAspect="1"/>
                </p:cNvPicPr>
                <p:nvPr>
                  <p:custDataLst>
                    <p:tags r:id="rId22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73" name="グループ化 72"/>
              <p:cNvGrpSpPr/>
              <p:nvPr/>
            </p:nvGrpSpPr>
            <p:grpSpPr>
              <a:xfrm>
                <a:off x="7786269" y="5125348"/>
                <a:ext cx="617838" cy="593124"/>
                <a:chOff x="8452020" y="3305318"/>
                <a:chExt cx="617838" cy="593124"/>
              </a:xfrm>
            </p:grpSpPr>
            <p:sp>
              <p:nvSpPr>
                <p:cNvPr id="77" name="フローチャート: 結合子 7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78" name="図 77"/>
                <p:cNvPicPr>
                  <a:picLocks noChangeAspect="1"/>
                </p:cNvPicPr>
                <p:nvPr>
                  <p:custDataLst>
                    <p:tags r:id="rId21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74" name="グループ化 73"/>
              <p:cNvGrpSpPr/>
              <p:nvPr/>
            </p:nvGrpSpPr>
            <p:grpSpPr>
              <a:xfrm>
                <a:off x="8103824" y="4562659"/>
                <a:ext cx="617838" cy="593124"/>
                <a:chOff x="8452020" y="3305318"/>
                <a:chExt cx="617838" cy="593124"/>
              </a:xfrm>
            </p:grpSpPr>
            <p:sp>
              <p:nvSpPr>
                <p:cNvPr id="75" name="フローチャート: 結合子 74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76" name="図 75"/>
                <p:cNvPicPr>
                  <a:picLocks noChangeAspect="1"/>
                </p:cNvPicPr>
                <p:nvPr>
                  <p:custDataLst>
                    <p:tags r:id="rId20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81" name="グループ化 80"/>
            <p:cNvGrpSpPr/>
            <p:nvPr/>
          </p:nvGrpSpPr>
          <p:grpSpPr>
            <a:xfrm>
              <a:off x="8486731" y="4540163"/>
              <a:ext cx="1283583" cy="1155813"/>
              <a:chOff x="7438079" y="4562659"/>
              <a:chExt cx="1283583" cy="1155813"/>
            </a:xfrm>
          </p:grpSpPr>
          <p:grpSp>
            <p:nvGrpSpPr>
              <p:cNvPr id="82" name="グループ化 81"/>
              <p:cNvGrpSpPr/>
              <p:nvPr/>
            </p:nvGrpSpPr>
            <p:grpSpPr>
              <a:xfrm>
                <a:off x="7438079" y="4593094"/>
                <a:ext cx="617838" cy="593124"/>
                <a:chOff x="8054399" y="2712194"/>
                <a:chExt cx="617838" cy="593124"/>
              </a:xfrm>
            </p:grpSpPr>
            <p:sp>
              <p:nvSpPr>
                <p:cNvPr id="89" name="フローチャート: 結合子 8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90" name="図 89"/>
                <p:cNvPicPr>
                  <a:picLocks noChangeAspect="1"/>
                </p:cNvPicPr>
                <p:nvPr>
                  <p:custDataLst>
                    <p:tags r:id="rId19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83" name="グループ化 82"/>
              <p:cNvGrpSpPr/>
              <p:nvPr/>
            </p:nvGrpSpPr>
            <p:grpSpPr>
              <a:xfrm>
                <a:off x="7786269" y="5125348"/>
                <a:ext cx="617838" cy="593124"/>
                <a:chOff x="8452020" y="3305318"/>
                <a:chExt cx="617838" cy="593124"/>
              </a:xfrm>
            </p:grpSpPr>
            <p:sp>
              <p:nvSpPr>
                <p:cNvPr id="87" name="フローチャート: 結合子 8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88" name="図 87"/>
                <p:cNvPicPr>
                  <a:picLocks noChangeAspect="1"/>
                </p:cNvPicPr>
                <p:nvPr>
                  <p:custDataLst>
                    <p:tags r:id="rId18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84" name="グループ化 83"/>
              <p:cNvGrpSpPr/>
              <p:nvPr/>
            </p:nvGrpSpPr>
            <p:grpSpPr>
              <a:xfrm>
                <a:off x="8103824" y="4562659"/>
                <a:ext cx="617838" cy="593124"/>
                <a:chOff x="8452020" y="3305318"/>
                <a:chExt cx="617838" cy="593124"/>
              </a:xfrm>
            </p:grpSpPr>
            <p:sp>
              <p:nvSpPr>
                <p:cNvPr id="85" name="フローチャート: 結合子 84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86" name="図 85"/>
                <p:cNvPicPr>
                  <a:picLocks noChangeAspect="1"/>
                </p:cNvPicPr>
                <p:nvPr>
                  <p:custDataLst>
                    <p:tags r:id="rId17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91" name="グループ化 90"/>
            <p:cNvGrpSpPr/>
            <p:nvPr/>
          </p:nvGrpSpPr>
          <p:grpSpPr>
            <a:xfrm>
              <a:off x="6549007" y="3253211"/>
              <a:ext cx="1283583" cy="1155813"/>
              <a:chOff x="7438079" y="4562659"/>
              <a:chExt cx="1283583" cy="1155813"/>
            </a:xfrm>
          </p:grpSpPr>
          <p:grpSp>
            <p:nvGrpSpPr>
              <p:cNvPr id="92" name="グループ化 91"/>
              <p:cNvGrpSpPr/>
              <p:nvPr/>
            </p:nvGrpSpPr>
            <p:grpSpPr>
              <a:xfrm>
                <a:off x="7438079" y="4593094"/>
                <a:ext cx="617838" cy="593124"/>
                <a:chOff x="8054399" y="2712194"/>
                <a:chExt cx="617838" cy="593124"/>
              </a:xfrm>
            </p:grpSpPr>
            <p:sp>
              <p:nvSpPr>
                <p:cNvPr id="99" name="フローチャート: 結合子 9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00" name="図 99"/>
                <p:cNvPicPr>
                  <a:picLocks noChangeAspect="1"/>
                </p:cNvPicPr>
                <p:nvPr>
                  <p:custDataLst>
                    <p:tags r:id="rId16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93" name="グループ化 92"/>
              <p:cNvGrpSpPr/>
              <p:nvPr/>
            </p:nvGrpSpPr>
            <p:grpSpPr>
              <a:xfrm>
                <a:off x="7786269" y="5125348"/>
                <a:ext cx="617838" cy="593124"/>
                <a:chOff x="8452020" y="3305318"/>
                <a:chExt cx="617838" cy="593124"/>
              </a:xfrm>
            </p:grpSpPr>
            <p:sp>
              <p:nvSpPr>
                <p:cNvPr id="97" name="フローチャート: 結合子 9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98" name="図 97"/>
                <p:cNvPicPr>
                  <a:picLocks noChangeAspect="1"/>
                </p:cNvPicPr>
                <p:nvPr>
                  <p:custDataLst>
                    <p:tags r:id="rId15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94" name="グループ化 93"/>
              <p:cNvGrpSpPr/>
              <p:nvPr/>
            </p:nvGrpSpPr>
            <p:grpSpPr>
              <a:xfrm>
                <a:off x="8103824" y="4562659"/>
                <a:ext cx="617838" cy="593124"/>
                <a:chOff x="8452020" y="3305318"/>
                <a:chExt cx="617838" cy="593124"/>
              </a:xfrm>
            </p:grpSpPr>
            <p:sp>
              <p:nvSpPr>
                <p:cNvPr id="95" name="フローチャート: 結合子 94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96" name="図 95"/>
                <p:cNvPicPr>
                  <a:picLocks noChangeAspect="1"/>
                </p:cNvPicPr>
                <p:nvPr>
                  <p:custDataLst>
                    <p:tags r:id="rId14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01" name="グループ化 100"/>
            <p:cNvGrpSpPr/>
            <p:nvPr/>
          </p:nvGrpSpPr>
          <p:grpSpPr>
            <a:xfrm>
              <a:off x="6477676" y="4369894"/>
              <a:ext cx="1368728" cy="1142393"/>
              <a:chOff x="8054399" y="2688591"/>
              <a:chExt cx="1324377" cy="1148981"/>
            </a:xfrm>
          </p:grpSpPr>
          <p:grpSp>
            <p:nvGrpSpPr>
              <p:cNvPr id="102" name="グループ化 101"/>
              <p:cNvGrpSpPr/>
              <p:nvPr/>
            </p:nvGrpSpPr>
            <p:grpSpPr>
              <a:xfrm>
                <a:off x="8054399" y="2712194"/>
                <a:ext cx="617838" cy="593124"/>
                <a:chOff x="8054399" y="2712194"/>
                <a:chExt cx="617838" cy="593124"/>
              </a:xfrm>
            </p:grpSpPr>
            <p:sp>
              <p:nvSpPr>
                <p:cNvPr id="109" name="フローチャート: 結合子 10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10" name="図 109"/>
                <p:cNvPicPr>
                  <a:picLocks noChangeAspect="1"/>
                </p:cNvPicPr>
                <p:nvPr>
                  <p:custDataLst>
                    <p:tags r:id="rId13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03" name="グループ化 102"/>
              <p:cNvGrpSpPr/>
              <p:nvPr/>
            </p:nvGrpSpPr>
            <p:grpSpPr>
              <a:xfrm>
                <a:off x="8402589" y="3244448"/>
                <a:ext cx="617838" cy="593124"/>
                <a:chOff x="8452020" y="3305318"/>
                <a:chExt cx="617838" cy="593124"/>
              </a:xfrm>
            </p:grpSpPr>
            <p:sp>
              <p:nvSpPr>
                <p:cNvPr id="107" name="フローチャート: 結合子 10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08" name="図 107"/>
                <p:cNvPicPr>
                  <a:picLocks noChangeAspect="1"/>
                </p:cNvPicPr>
                <p:nvPr>
                  <p:custDataLst>
                    <p:tags r:id="rId12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04" name="グループ化 103"/>
              <p:cNvGrpSpPr/>
              <p:nvPr/>
            </p:nvGrpSpPr>
            <p:grpSpPr>
              <a:xfrm>
                <a:off x="8760938" y="2688591"/>
                <a:ext cx="617838" cy="593124"/>
                <a:chOff x="8054399" y="2712194"/>
                <a:chExt cx="617838" cy="593124"/>
              </a:xfrm>
            </p:grpSpPr>
            <p:sp>
              <p:nvSpPr>
                <p:cNvPr id="105" name="フローチャート: 結合子 104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06" name="図 105"/>
                <p:cNvPicPr>
                  <a:picLocks noChangeAspect="1"/>
                </p:cNvPicPr>
                <p:nvPr>
                  <p:custDataLst>
                    <p:tags r:id="rId11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11" name="グループ化 110"/>
            <p:cNvGrpSpPr/>
            <p:nvPr/>
          </p:nvGrpSpPr>
          <p:grpSpPr>
            <a:xfrm>
              <a:off x="9510833" y="5178108"/>
              <a:ext cx="1356320" cy="1164904"/>
              <a:chOff x="8054399" y="2688591"/>
              <a:chExt cx="1324377" cy="1148981"/>
            </a:xfrm>
          </p:grpSpPr>
          <p:grpSp>
            <p:nvGrpSpPr>
              <p:cNvPr id="112" name="グループ化 111"/>
              <p:cNvGrpSpPr/>
              <p:nvPr/>
            </p:nvGrpSpPr>
            <p:grpSpPr>
              <a:xfrm>
                <a:off x="8054399" y="2712194"/>
                <a:ext cx="617838" cy="593124"/>
                <a:chOff x="8054399" y="2712194"/>
                <a:chExt cx="617838" cy="593124"/>
              </a:xfrm>
            </p:grpSpPr>
            <p:sp>
              <p:nvSpPr>
                <p:cNvPr id="119" name="フローチャート: 結合子 11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20" name="図 119"/>
                <p:cNvPicPr>
                  <a:picLocks noChangeAspect="1"/>
                </p:cNvPicPr>
                <p:nvPr>
                  <p:custDataLst>
                    <p:tags r:id="rId10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13" name="グループ化 112"/>
              <p:cNvGrpSpPr/>
              <p:nvPr/>
            </p:nvGrpSpPr>
            <p:grpSpPr>
              <a:xfrm>
                <a:off x="8402589" y="3244448"/>
                <a:ext cx="617838" cy="593124"/>
                <a:chOff x="8452020" y="3305318"/>
                <a:chExt cx="617838" cy="593124"/>
              </a:xfrm>
            </p:grpSpPr>
            <p:sp>
              <p:nvSpPr>
                <p:cNvPr id="117" name="フローチャート: 結合子 11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18" name="図 117"/>
                <p:cNvPicPr>
                  <a:picLocks noChangeAspect="1"/>
                </p:cNvPicPr>
                <p:nvPr>
                  <p:custDataLst>
                    <p:tags r:id="rId9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14" name="グループ化 113"/>
              <p:cNvGrpSpPr/>
              <p:nvPr/>
            </p:nvGrpSpPr>
            <p:grpSpPr>
              <a:xfrm>
                <a:off x="8760938" y="2688591"/>
                <a:ext cx="617838" cy="593124"/>
                <a:chOff x="8054399" y="2712194"/>
                <a:chExt cx="617838" cy="593124"/>
              </a:xfrm>
            </p:grpSpPr>
            <p:sp>
              <p:nvSpPr>
                <p:cNvPr id="115" name="フローチャート: 結合子 114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16" name="図 115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21" name="グループ化 120"/>
            <p:cNvGrpSpPr/>
            <p:nvPr/>
          </p:nvGrpSpPr>
          <p:grpSpPr>
            <a:xfrm>
              <a:off x="7694044" y="2600433"/>
              <a:ext cx="1357311" cy="1177755"/>
              <a:chOff x="8054399" y="2688591"/>
              <a:chExt cx="1324377" cy="1148981"/>
            </a:xfrm>
          </p:grpSpPr>
          <p:grpSp>
            <p:nvGrpSpPr>
              <p:cNvPr id="122" name="グループ化 121"/>
              <p:cNvGrpSpPr/>
              <p:nvPr/>
            </p:nvGrpSpPr>
            <p:grpSpPr>
              <a:xfrm>
                <a:off x="8054399" y="2712194"/>
                <a:ext cx="617838" cy="593124"/>
                <a:chOff x="8054399" y="2712194"/>
                <a:chExt cx="617838" cy="593124"/>
              </a:xfrm>
            </p:grpSpPr>
            <p:sp>
              <p:nvSpPr>
                <p:cNvPr id="129" name="フローチャート: 結合子 12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30" name="図 129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23" name="グループ化 122"/>
              <p:cNvGrpSpPr/>
              <p:nvPr/>
            </p:nvGrpSpPr>
            <p:grpSpPr>
              <a:xfrm>
                <a:off x="8402589" y="3244448"/>
                <a:ext cx="617838" cy="593124"/>
                <a:chOff x="8452020" y="3305318"/>
                <a:chExt cx="617838" cy="593124"/>
              </a:xfrm>
            </p:grpSpPr>
            <p:sp>
              <p:nvSpPr>
                <p:cNvPr id="127" name="フローチャート: 結合子 12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28" name="図 127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24" name="グループ化 123"/>
              <p:cNvGrpSpPr/>
              <p:nvPr/>
            </p:nvGrpSpPr>
            <p:grpSpPr>
              <a:xfrm>
                <a:off x="8760938" y="2688591"/>
                <a:ext cx="617838" cy="593124"/>
                <a:chOff x="8054399" y="2712194"/>
                <a:chExt cx="617838" cy="593124"/>
              </a:xfrm>
            </p:grpSpPr>
            <p:sp>
              <p:nvSpPr>
                <p:cNvPr id="125" name="フローチャート: 結合子 124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26" name="図 125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41" name="グループ化 140"/>
            <p:cNvGrpSpPr/>
            <p:nvPr/>
          </p:nvGrpSpPr>
          <p:grpSpPr>
            <a:xfrm>
              <a:off x="8239291" y="3928340"/>
              <a:ext cx="1188073" cy="529264"/>
              <a:chOff x="1895142" y="3691115"/>
              <a:chExt cx="1318458" cy="593646"/>
            </a:xfrm>
          </p:grpSpPr>
          <p:sp>
            <p:nvSpPr>
              <p:cNvPr id="142" name="フローチャート: 結合子 141"/>
              <p:cNvSpPr/>
              <p:nvPr/>
            </p:nvSpPr>
            <p:spPr>
              <a:xfrm>
                <a:off x="2595762" y="3691637"/>
                <a:ext cx="617838" cy="593124"/>
              </a:xfrm>
              <a:prstGeom prst="flowChartConnector">
                <a:avLst/>
              </a:prstGeom>
              <a:solidFill>
                <a:srgbClr val="BAC711"/>
              </a:solidFill>
              <a:ln>
                <a:solidFill>
                  <a:srgbClr val="BAC71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3" name="フローチャート: 結合子 142"/>
              <p:cNvSpPr/>
              <p:nvPr/>
            </p:nvSpPr>
            <p:spPr>
              <a:xfrm>
                <a:off x="1895142" y="3691115"/>
                <a:ext cx="617838" cy="593124"/>
              </a:xfrm>
              <a:prstGeom prst="flowChartConnector">
                <a:avLst/>
              </a:prstGeom>
              <a:solidFill>
                <a:srgbClr val="DB2E0B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144" name="図 143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3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68424" y="3837572"/>
                <a:ext cx="271274" cy="3002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  <p:pic>
            <p:nvPicPr>
              <p:cNvPr id="145" name="図 144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3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40185" y="3827823"/>
                <a:ext cx="328992" cy="3595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</p:grpSp>
      </p:grpSp>
      <p:grpSp>
        <p:nvGrpSpPr>
          <p:cNvPr id="3" name="グループ化 2"/>
          <p:cNvGrpSpPr/>
          <p:nvPr/>
        </p:nvGrpSpPr>
        <p:grpSpPr>
          <a:xfrm>
            <a:off x="1963786" y="2768423"/>
            <a:ext cx="1318458" cy="593646"/>
            <a:chOff x="1895142" y="3691115"/>
            <a:chExt cx="1318458" cy="593646"/>
          </a:xfrm>
        </p:grpSpPr>
        <p:sp>
          <p:nvSpPr>
            <p:cNvPr id="9" name="フローチャート: 結合子 8"/>
            <p:cNvSpPr/>
            <p:nvPr/>
          </p:nvSpPr>
          <p:spPr>
            <a:xfrm>
              <a:off x="2595762" y="3691637"/>
              <a:ext cx="617838" cy="593124"/>
            </a:xfrm>
            <a:prstGeom prst="flowChartConnector">
              <a:avLst/>
            </a:prstGeom>
            <a:solidFill>
              <a:srgbClr val="BAC711"/>
            </a:solidFill>
            <a:ln>
              <a:solidFill>
                <a:srgbClr val="BAC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フローチャート: 結合子 17"/>
            <p:cNvSpPr/>
            <p:nvPr/>
          </p:nvSpPr>
          <p:spPr>
            <a:xfrm>
              <a:off x="1895142" y="3691115"/>
              <a:ext cx="617838" cy="593124"/>
            </a:xfrm>
            <a:prstGeom prst="flowChartConnector">
              <a:avLst/>
            </a:prstGeom>
            <a:solidFill>
              <a:srgbClr val="DB2E0B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0185" y="3827823"/>
              <a:ext cx="328992" cy="359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rgbClr r="0" g="0" b="0">
                      <a:alpha val="0"/>
                    </a:scrgbClr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150" y="3842162"/>
              <a:ext cx="271274" cy="300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rgbClr r="0" g="0" b="0">
                      <a:alpha val="0"/>
                    </a:scrgbClr>
                  </a:solidFill>
                </a14:hiddenFill>
              </a:ext>
            </a:extLst>
          </p:spPr>
        </p:pic>
      </p:grpSp>
      <p:sp>
        <p:nvSpPr>
          <p:cNvPr id="6" name="右矢印 5"/>
          <p:cNvSpPr/>
          <p:nvPr/>
        </p:nvSpPr>
        <p:spPr>
          <a:xfrm>
            <a:off x="9547359" y="2678097"/>
            <a:ext cx="1405988" cy="869795"/>
          </a:xfrm>
          <a:prstGeom prst="rightArrow">
            <a:avLst>
              <a:gd name="adj1" fmla="val 37179"/>
              <a:gd name="adj2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76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180059" y="187054"/>
            <a:ext cx="575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Summary and Conclusions</a:t>
            </a:r>
            <a:endParaRPr kumimoji="1" lang="en-US" altLang="ja-JP" sz="40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4" name="下矢印 3"/>
          <p:cNvSpPr/>
          <p:nvPr/>
        </p:nvSpPr>
        <p:spPr bwMode="auto">
          <a:xfrm rot="16200000">
            <a:off x="1516348" y="2250912"/>
            <a:ext cx="461963" cy="927100"/>
          </a:xfrm>
          <a:prstGeom prst="down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92179" y="1070519"/>
            <a:ext cx="11438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defRPr/>
            </a:pPr>
            <a:r>
              <a:rPr lang="en-US" altLang="ja-JP" sz="2400" dirty="0">
                <a:solidFill>
                  <a:srgbClr val="000000"/>
                </a:solidFill>
                <a:ea typeface="ＭＳ Ｐゴシック"/>
              </a:rPr>
              <a:t>The </a:t>
            </a:r>
            <a:r>
              <a:rPr lang="el-GR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φ</a:t>
            </a: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-meson mass shift in nuclear matter constrains the strangeness content of the nucleon: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210879" y="2544625"/>
            <a:ext cx="885989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4487" lvl="1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defRPr/>
            </a:pP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Increasing (or constant) </a:t>
            </a:r>
            <a:r>
              <a:rPr lang="el-GR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φ</a:t>
            </a: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-meson mass in nuclear matter??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92179" y="5120529"/>
            <a:ext cx="11600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defRPr/>
            </a:pP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The E325 experiment at KEK measured a negative mass shift of -35 MeV at normal nuclear matter density</a:t>
            </a:r>
          </a:p>
        </p:txBody>
      </p:sp>
      <p:sp>
        <p:nvSpPr>
          <p:cNvPr id="17" name="下矢印 16"/>
          <p:cNvSpPr/>
          <p:nvPr/>
        </p:nvSpPr>
        <p:spPr bwMode="auto">
          <a:xfrm rot="16200000">
            <a:off x="1516347" y="5746731"/>
            <a:ext cx="461963" cy="927100"/>
          </a:xfrm>
          <a:prstGeom prst="down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210879" y="6032244"/>
            <a:ext cx="427584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4487" lvl="1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defRPr/>
            </a:pP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a </a:t>
            </a:r>
            <a:r>
              <a:rPr lang="el-GR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σ</a:t>
            </a:r>
            <a:r>
              <a:rPr lang="en-US" altLang="ja-JP" sz="2400" baseline="-25000" dirty="0" err="1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sN</a:t>
            </a: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-value of &gt; 100 MeV??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92179" y="2077095"/>
            <a:ext cx="7045596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defRPr/>
            </a:pPr>
            <a:r>
              <a:rPr lang="en-US" altLang="ja-JP" sz="2400" dirty="0">
                <a:solidFill>
                  <a:srgbClr val="000000"/>
                </a:solidFill>
                <a:ea typeface="ＭＳ Ｐゴシック"/>
              </a:rPr>
              <a:t>Most lattice calculations give a small </a:t>
            </a:r>
            <a:r>
              <a:rPr lang="el-GR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σ</a:t>
            </a:r>
            <a:r>
              <a:rPr lang="en-US" altLang="ja-JP" sz="2400" baseline="-25000" dirty="0" err="1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sN</a:t>
            </a: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-value</a:t>
            </a:r>
          </a:p>
        </p:txBody>
      </p:sp>
      <p:sp>
        <p:nvSpPr>
          <p:cNvPr id="21" name="下矢印 20"/>
          <p:cNvSpPr/>
          <p:nvPr/>
        </p:nvSpPr>
        <p:spPr bwMode="auto">
          <a:xfrm rot="16200000">
            <a:off x="1516348" y="3432442"/>
            <a:ext cx="461963" cy="927100"/>
          </a:xfrm>
          <a:prstGeom prst="down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210880" y="3726155"/>
            <a:ext cx="721181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4487" lvl="1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B812F"/>
              </a:buClr>
              <a:buSzPct val="60000"/>
              <a:defRPr/>
            </a:pP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decreasing </a:t>
            </a:r>
            <a:r>
              <a:rPr lang="el-GR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φ</a:t>
            </a: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-meson mass in nuclear matter??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92179" y="3258625"/>
            <a:ext cx="965271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defRPr/>
            </a:pPr>
            <a:r>
              <a:rPr lang="en-US" altLang="ja-JP" sz="2400" dirty="0">
                <a:solidFill>
                  <a:srgbClr val="000000"/>
                </a:solidFill>
                <a:ea typeface="ＭＳ Ｐゴシック"/>
              </a:rPr>
              <a:t>One recent lattice calculates obtains a large </a:t>
            </a:r>
            <a:r>
              <a:rPr lang="el-GR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σ</a:t>
            </a:r>
            <a:r>
              <a:rPr lang="en-US" altLang="ja-JP" sz="2400" baseline="-25000" dirty="0" err="1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sN</a:t>
            </a: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-value (</a:t>
            </a:r>
            <a:r>
              <a:rPr lang="el-GR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σ</a:t>
            </a:r>
            <a:r>
              <a:rPr lang="en-US" altLang="ja-JP" sz="2400" baseline="-25000" dirty="0" err="1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sN</a:t>
            </a:r>
            <a:r>
              <a:rPr lang="en-US" altLang="ja-JP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 = 105 MeV) </a:t>
            </a:r>
          </a:p>
        </p:txBody>
      </p:sp>
      <p:sp>
        <p:nvSpPr>
          <p:cNvPr id="5" name="上下矢印 4"/>
          <p:cNvSpPr/>
          <p:nvPr/>
        </p:nvSpPr>
        <p:spPr>
          <a:xfrm>
            <a:off x="4238368" y="4203069"/>
            <a:ext cx="593124" cy="889687"/>
          </a:xfrm>
          <a:prstGeom prst="up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631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180059" y="187054"/>
            <a:ext cx="575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Summary and Conclusions</a:t>
            </a:r>
            <a:endParaRPr kumimoji="1" lang="en-US" altLang="ja-JP" sz="40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19236" y="1247947"/>
            <a:ext cx="11075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We have computed the complete operator product expansion of non-scalar operators in the vector channel up to operator mass dimension 6. </a:t>
            </a:r>
            <a:endParaRPr kumimoji="1" lang="en-US" altLang="ja-JP" sz="2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4" name="下矢印 3"/>
          <p:cNvSpPr/>
          <p:nvPr/>
        </p:nvSpPr>
        <p:spPr bwMode="auto">
          <a:xfrm rot="16200000">
            <a:off x="1092971" y="2498011"/>
            <a:ext cx="461963" cy="927100"/>
          </a:xfrm>
          <a:prstGeom prst="down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93809" y="2669173"/>
            <a:ext cx="94732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Mass singularities completely cancel if the quark condensate contribution is properly treated </a:t>
            </a:r>
            <a:endParaRPr kumimoji="1" lang="en-US" altLang="ja-JP" sz="2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19236" y="4731962"/>
            <a:ext cx="9316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Next goal:</a:t>
            </a:r>
            <a:endParaRPr kumimoji="1" lang="en-US" altLang="ja-JP" sz="2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9" name="下矢印 8"/>
          <p:cNvSpPr/>
          <p:nvPr/>
        </p:nvSpPr>
        <p:spPr bwMode="auto">
          <a:xfrm rot="16200000">
            <a:off x="1092971" y="5210909"/>
            <a:ext cx="461963" cy="927100"/>
          </a:xfrm>
          <a:prstGeom prst="down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993810" y="5382071"/>
            <a:ext cx="84836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Make predictions for non-trivial dispersion relation of the </a:t>
            </a:r>
            <a:r>
              <a:rPr lang="el-GR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φ</a:t>
            </a:r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Arial" panose="020B0604020202020204" pitchFamily="34" charset="0"/>
              </a:rPr>
              <a:t> meson in nuclear matter</a:t>
            </a:r>
            <a:endParaRPr kumimoji="1" lang="en-US" altLang="ja-JP" sz="2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11" name="下矢印 10"/>
          <p:cNvSpPr/>
          <p:nvPr/>
        </p:nvSpPr>
        <p:spPr bwMode="auto">
          <a:xfrm rot="16200000">
            <a:off x="1092971" y="3414139"/>
            <a:ext cx="461963" cy="927100"/>
          </a:xfrm>
          <a:prstGeom prst="down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93809" y="3585301"/>
            <a:ext cx="9473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Important and non-trivial check of the calculation</a:t>
            </a:r>
            <a:endParaRPr kumimoji="1" lang="en-US" altLang="ja-JP" sz="2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20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279811" y="2905540"/>
            <a:ext cx="3579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Backup slides</a:t>
            </a:r>
            <a:endParaRPr kumimoji="1" lang="en-US" altLang="ja-JP" sz="40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1156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091813" y="118521"/>
            <a:ext cx="4580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Introduction</a:t>
            </a:r>
            <a:endParaRPr kumimoji="1" lang="ja-JP" altLang="en-US" sz="60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57437" y="1148841"/>
            <a:ext cx="4992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/>
                </a:solidFill>
              </a:rPr>
              <a:t>Spectral functions at finite density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cxnSp>
        <p:nvCxnSpPr>
          <p:cNvPr id="7" name="直線矢印コネクタ 6"/>
          <p:cNvCxnSpPr/>
          <p:nvPr/>
        </p:nvCxnSpPr>
        <p:spPr>
          <a:xfrm flipV="1">
            <a:off x="947012" y="5869168"/>
            <a:ext cx="4572000" cy="0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/>
          <p:nvPr/>
        </p:nvCxnSpPr>
        <p:spPr>
          <a:xfrm flipH="1" flipV="1">
            <a:off x="954568" y="2652292"/>
            <a:ext cx="0" cy="3216876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66" y="2842345"/>
            <a:ext cx="556743" cy="26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3" name="図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966" y="6006796"/>
            <a:ext cx="257441" cy="18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7" name="フリーフォーム 16"/>
          <p:cNvSpPr/>
          <p:nvPr/>
        </p:nvSpPr>
        <p:spPr>
          <a:xfrm>
            <a:off x="1427019" y="3231000"/>
            <a:ext cx="123567" cy="2631989"/>
          </a:xfrm>
          <a:custGeom>
            <a:avLst/>
            <a:gdLst>
              <a:gd name="connsiteX0" fmla="*/ 0 w 160638"/>
              <a:gd name="connsiteY0" fmla="*/ 2619633 h 2619633"/>
              <a:gd name="connsiteX1" fmla="*/ 49427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19633 h 2619633"/>
              <a:gd name="connsiteX1" fmla="*/ 86498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31989 h 2631989"/>
              <a:gd name="connsiteX1" fmla="*/ 74141 w 160638"/>
              <a:gd name="connsiteY1" fmla="*/ 0 h 2631989"/>
              <a:gd name="connsiteX2" fmla="*/ 160638 w 160638"/>
              <a:gd name="connsiteY2" fmla="*/ 2631989 h 2631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638" h="2631989">
                <a:moveTo>
                  <a:pt x="0" y="2631989"/>
                </a:moveTo>
                <a:cubicBezTo>
                  <a:pt x="11327" y="1322172"/>
                  <a:pt x="47368" y="0"/>
                  <a:pt x="74141" y="0"/>
                </a:cubicBezTo>
                <a:cubicBezTo>
                  <a:pt x="100914" y="0"/>
                  <a:pt x="118419" y="1322172"/>
                  <a:pt x="160638" y="2631989"/>
                </a:cubicBezTo>
              </a:path>
            </a:pathLst>
          </a:cu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フリーフォーム 17"/>
          <p:cNvSpPr/>
          <p:nvPr/>
        </p:nvSpPr>
        <p:spPr>
          <a:xfrm>
            <a:off x="2466212" y="4553173"/>
            <a:ext cx="148280" cy="1309816"/>
          </a:xfrm>
          <a:custGeom>
            <a:avLst/>
            <a:gdLst>
              <a:gd name="connsiteX0" fmla="*/ 0 w 160638"/>
              <a:gd name="connsiteY0" fmla="*/ 2619633 h 2619633"/>
              <a:gd name="connsiteX1" fmla="*/ 49427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19633 h 2619633"/>
              <a:gd name="connsiteX1" fmla="*/ 86498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31989 h 2631989"/>
              <a:gd name="connsiteX1" fmla="*/ 74141 w 160638"/>
              <a:gd name="connsiteY1" fmla="*/ 0 h 2631989"/>
              <a:gd name="connsiteX2" fmla="*/ 160638 w 160638"/>
              <a:gd name="connsiteY2" fmla="*/ 2631989 h 2631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638" h="2631989">
                <a:moveTo>
                  <a:pt x="0" y="2631989"/>
                </a:moveTo>
                <a:cubicBezTo>
                  <a:pt x="11327" y="1322172"/>
                  <a:pt x="47368" y="0"/>
                  <a:pt x="74141" y="0"/>
                </a:cubicBezTo>
                <a:cubicBezTo>
                  <a:pt x="100914" y="0"/>
                  <a:pt x="118419" y="1322172"/>
                  <a:pt x="160638" y="2631989"/>
                </a:cubicBezTo>
              </a:path>
            </a:pathLst>
          </a:cu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フリーフォーム 18"/>
          <p:cNvSpPr/>
          <p:nvPr/>
        </p:nvSpPr>
        <p:spPr>
          <a:xfrm>
            <a:off x="2801219" y="4786949"/>
            <a:ext cx="2581188" cy="1076040"/>
          </a:xfrm>
          <a:custGeom>
            <a:avLst/>
            <a:gdLst>
              <a:gd name="connsiteX0" fmla="*/ 0 w 3941805"/>
              <a:gd name="connsiteY0" fmla="*/ 1076040 h 1076040"/>
              <a:gd name="connsiteX1" fmla="*/ 370702 w 3941805"/>
              <a:gd name="connsiteY1" fmla="*/ 631196 h 1076040"/>
              <a:gd name="connsiteX2" fmla="*/ 753762 w 3941805"/>
              <a:gd name="connsiteY2" fmla="*/ 433488 h 1076040"/>
              <a:gd name="connsiteX3" fmla="*/ 1223319 w 3941805"/>
              <a:gd name="connsiteY3" fmla="*/ 309921 h 1076040"/>
              <a:gd name="connsiteX4" fmla="*/ 1470454 w 3941805"/>
              <a:gd name="connsiteY4" fmla="*/ 1002 h 1076040"/>
              <a:gd name="connsiteX5" fmla="*/ 1668162 w 3941805"/>
              <a:gd name="connsiteY5" fmla="*/ 211067 h 1076040"/>
              <a:gd name="connsiteX6" fmla="*/ 2113005 w 3941805"/>
              <a:gd name="connsiteY6" fmla="*/ 211067 h 1076040"/>
              <a:gd name="connsiteX7" fmla="*/ 3385751 w 3941805"/>
              <a:gd name="connsiteY7" fmla="*/ 62786 h 1076040"/>
              <a:gd name="connsiteX8" fmla="*/ 3941805 w 3941805"/>
              <a:gd name="connsiteY8" fmla="*/ 25715 h 107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1805" h="1076040">
                <a:moveTo>
                  <a:pt x="0" y="1076040"/>
                </a:moveTo>
                <a:cubicBezTo>
                  <a:pt x="122537" y="907164"/>
                  <a:pt x="245075" y="738288"/>
                  <a:pt x="370702" y="631196"/>
                </a:cubicBezTo>
                <a:cubicBezTo>
                  <a:pt x="496329" y="524104"/>
                  <a:pt x="611659" y="487034"/>
                  <a:pt x="753762" y="433488"/>
                </a:cubicBezTo>
                <a:cubicBezTo>
                  <a:pt x="895865" y="379942"/>
                  <a:pt x="1103870" y="382002"/>
                  <a:pt x="1223319" y="309921"/>
                </a:cubicBezTo>
                <a:cubicBezTo>
                  <a:pt x="1342768" y="237840"/>
                  <a:pt x="1396314" y="17478"/>
                  <a:pt x="1470454" y="1002"/>
                </a:cubicBezTo>
                <a:cubicBezTo>
                  <a:pt x="1544595" y="-15474"/>
                  <a:pt x="1561070" y="176056"/>
                  <a:pt x="1668162" y="211067"/>
                </a:cubicBezTo>
                <a:cubicBezTo>
                  <a:pt x="1775254" y="246078"/>
                  <a:pt x="1826740" y="235781"/>
                  <a:pt x="2113005" y="211067"/>
                </a:cubicBezTo>
                <a:cubicBezTo>
                  <a:pt x="2399270" y="186353"/>
                  <a:pt x="3080951" y="93678"/>
                  <a:pt x="3385751" y="62786"/>
                </a:cubicBezTo>
                <a:cubicBezTo>
                  <a:pt x="3690551" y="31894"/>
                  <a:pt x="3816178" y="28804"/>
                  <a:pt x="3941805" y="25715"/>
                </a:cubicBezTo>
              </a:path>
            </a:pathLst>
          </a:cu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右矢印 19"/>
          <p:cNvSpPr/>
          <p:nvPr/>
        </p:nvSpPr>
        <p:spPr>
          <a:xfrm>
            <a:off x="5048274" y="3766930"/>
            <a:ext cx="1198605" cy="543697"/>
          </a:xfrm>
          <a:prstGeom prst="rightArrow">
            <a:avLst/>
          </a:prstGeom>
          <a:solidFill>
            <a:srgbClr val="FFC000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/>
          <p:cNvCxnSpPr/>
          <p:nvPr/>
        </p:nvCxnSpPr>
        <p:spPr>
          <a:xfrm flipH="1" flipV="1">
            <a:off x="7307500" y="2652292"/>
            <a:ext cx="0" cy="3216876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図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998" y="2842345"/>
            <a:ext cx="556743" cy="26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4" name="図 2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898" y="6006796"/>
            <a:ext cx="257441" cy="18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5" name="フリーフォーム 24"/>
          <p:cNvSpPr/>
          <p:nvPr/>
        </p:nvSpPr>
        <p:spPr>
          <a:xfrm>
            <a:off x="7763316" y="3254205"/>
            <a:ext cx="123567" cy="2631989"/>
          </a:xfrm>
          <a:custGeom>
            <a:avLst/>
            <a:gdLst>
              <a:gd name="connsiteX0" fmla="*/ 0 w 160638"/>
              <a:gd name="connsiteY0" fmla="*/ 2619633 h 2619633"/>
              <a:gd name="connsiteX1" fmla="*/ 49427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19633 h 2619633"/>
              <a:gd name="connsiteX1" fmla="*/ 86498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31989 h 2631989"/>
              <a:gd name="connsiteX1" fmla="*/ 74141 w 160638"/>
              <a:gd name="connsiteY1" fmla="*/ 0 h 2631989"/>
              <a:gd name="connsiteX2" fmla="*/ 160638 w 160638"/>
              <a:gd name="connsiteY2" fmla="*/ 2631989 h 2631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638" h="2631989">
                <a:moveTo>
                  <a:pt x="0" y="2631989"/>
                </a:moveTo>
                <a:cubicBezTo>
                  <a:pt x="11327" y="1322172"/>
                  <a:pt x="47368" y="0"/>
                  <a:pt x="74141" y="0"/>
                </a:cubicBezTo>
                <a:cubicBezTo>
                  <a:pt x="100914" y="0"/>
                  <a:pt x="118419" y="1322172"/>
                  <a:pt x="160638" y="2631989"/>
                </a:cubicBezTo>
              </a:path>
            </a:pathLst>
          </a:cu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フリーフォーム 25"/>
          <p:cNvSpPr/>
          <p:nvPr/>
        </p:nvSpPr>
        <p:spPr>
          <a:xfrm>
            <a:off x="8819144" y="4553173"/>
            <a:ext cx="148280" cy="1309816"/>
          </a:xfrm>
          <a:custGeom>
            <a:avLst/>
            <a:gdLst>
              <a:gd name="connsiteX0" fmla="*/ 0 w 160638"/>
              <a:gd name="connsiteY0" fmla="*/ 2619633 h 2619633"/>
              <a:gd name="connsiteX1" fmla="*/ 49427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19633 h 2619633"/>
              <a:gd name="connsiteX1" fmla="*/ 86498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31989 h 2631989"/>
              <a:gd name="connsiteX1" fmla="*/ 74141 w 160638"/>
              <a:gd name="connsiteY1" fmla="*/ 0 h 2631989"/>
              <a:gd name="connsiteX2" fmla="*/ 160638 w 160638"/>
              <a:gd name="connsiteY2" fmla="*/ 2631989 h 2631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638" h="2631989">
                <a:moveTo>
                  <a:pt x="0" y="2631989"/>
                </a:moveTo>
                <a:cubicBezTo>
                  <a:pt x="11327" y="1322172"/>
                  <a:pt x="47368" y="0"/>
                  <a:pt x="74141" y="0"/>
                </a:cubicBezTo>
                <a:cubicBezTo>
                  <a:pt x="100914" y="0"/>
                  <a:pt x="118419" y="1322172"/>
                  <a:pt x="160638" y="2631989"/>
                </a:cubicBezTo>
              </a:path>
            </a:pathLst>
          </a:cu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フリーフォーム 26"/>
          <p:cNvSpPr/>
          <p:nvPr/>
        </p:nvSpPr>
        <p:spPr>
          <a:xfrm>
            <a:off x="9154151" y="4786949"/>
            <a:ext cx="2581188" cy="1076040"/>
          </a:xfrm>
          <a:custGeom>
            <a:avLst/>
            <a:gdLst>
              <a:gd name="connsiteX0" fmla="*/ 0 w 3941805"/>
              <a:gd name="connsiteY0" fmla="*/ 1076040 h 1076040"/>
              <a:gd name="connsiteX1" fmla="*/ 370702 w 3941805"/>
              <a:gd name="connsiteY1" fmla="*/ 631196 h 1076040"/>
              <a:gd name="connsiteX2" fmla="*/ 753762 w 3941805"/>
              <a:gd name="connsiteY2" fmla="*/ 433488 h 1076040"/>
              <a:gd name="connsiteX3" fmla="*/ 1223319 w 3941805"/>
              <a:gd name="connsiteY3" fmla="*/ 309921 h 1076040"/>
              <a:gd name="connsiteX4" fmla="*/ 1470454 w 3941805"/>
              <a:gd name="connsiteY4" fmla="*/ 1002 h 1076040"/>
              <a:gd name="connsiteX5" fmla="*/ 1668162 w 3941805"/>
              <a:gd name="connsiteY5" fmla="*/ 211067 h 1076040"/>
              <a:gd name="connsiteX6" fmla="*/ 2113005 w 3941805"/>
              <a:gd name="connsiteY6" fmla="*/ 211067 h 1076040"/>
              <a:gd name="connsiteX7" fmla="*/ 3385751 w 3941805"/>
              <a:gd name="connsiteY7" fmla="*/ 62786 h 1076040"/>
              <a:gd name="connsiteX8" fmla="*/ 3941805 w 3941805"/>
              <a:gd name="connsiteY8" fmla="*/ 25715 h 107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1805" h="1076040">
                <a:moveTo>
                  <a:pt x="0" y="1076040"/>
                </a:moveTo>
                <a:cubicBezTo>
                  <a:pt x="122537" y="907164"/>
                  <a:pt x="245075" y="738288"/>
                  <a:pt x="370702" y="631196"/>
                </a:cubicBezTo>
                <a:cubicBezTo>
                  <a:pt x="496329" y="524104"/>
                  <a:pt x="611659" y="487034"/>
                  <a:pt x="753762" y="433488"/>
                </a:cubicBezTo>
                <a:cubicBezTo>
                  <a:pt x="895865" y="379942"/>
                  <a:pt x="1103870" y="382002"/>
                  <a:pt x="1223319" y="309921"/>
                </a:cubicBezTo>
                <a:cubicBezTo>
                  <a:pt x="1342768" y="237840"/>
                  <a:pt x="1396314" y="17478"/>
                  <a:pt x="1470454" y="1002"/>
                </a:cubicBezTo>
                <a:cubicBezTo>
                  <a:pt x="1544595" y="-15474"/>
                  <a:pt x="1561070" y="176056"/>
                  <a:pt x="1668162" y="211067"/>
                </a:cubicBezTo>
                <a:cubicBezTo>
                  <a:pt x="1775254" y="246078"/>
                  <a:pt x="1826740" y="235781"/>
                  <a:pt x="2113005" y="211067"/>
                </a:cubicBezTo>
                <a:cubicBezTo>
                  <a:pt x="2399270" y="186353"/>
                  <a:pt x="3080951" y="93678"/>
                  <a:pt x="3385751" y="62786"/>
                </a:cubicBezTo>
                <a:cubicBezTo>
                  <a:pt x="3690551" y="31894"/>
                  <a:pt x="3816178" y="28804"/>
                  <a:pt x="3941805" y="25715"/>
                </a:cubicBezTo>
              </a:path>
            </a:pathLst>
          </a:cu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フリーフォーム 27"/>
          <p:cNvSpPr/>
          <p:nvPr/>
        </p:nvSpPr>
        <p:spPr>
          <a:xfrm>
            <a:off x="7990458" y="3231000"/>
            <a:ext cx="123567" cy="2631989"/>
          </a:xfrm>
          <a:custGeom>
            <a:avLst/>
            <a:gdLst>
              <a:gd name="connsiteX0" fmla="*/ 0 w 160638"/>
              <a:gd name="connsiteY0" fmla="*/ 2619633 h 2619633"/>
              <a:gd name="connsiteX1" fmla="*/ 49427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19633 h 2619633"/>
              <a:gd name="connsiteX1" fmla="*/ 86498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31989 h 2631989"/>
              <a:gd name="connsiteX1" fmla="*/ 74141 w 160638"/>
              <a:gd name="connsiteY1" fmla="*/ 0 h 2631989"/>
              <a:gd name="connsiteX2" fmla="*/ 160638 w 160638"/>
              <a:gd name="connsiteY2" fmla="*/ 2631989 h 2631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638" h="2631989">
                <a:moveTo>
                  <a:pt x="0" y="2631989"/>
                </a:moveTo>
                <a:cubicBezTo>
                  <a:pt x="11327" y="1322172"/>
                  <a:pt x="47368" y="0"/>
                  <a:pt x="74141" y="0"/>
                </a:cubicBezTo>
                <a:cubicBezTo>
                  <a:pt x="100914" y="0"/>
                  <a:pt x="118419" y="1322172"/>
                  <a:pt x="160638" y="2631989"/>
                </a:cubicBezTo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フリーフォーム 28"/>
          <p:cNvSpPr/>
          <p:nvPr/>
        </p:nvSpPr>
        <p:spPr>
          <a:xfrm>
            <a:off x="8621337" y="4565532"/>
            <a:ext cx="148280" cy="1309816"/>
          </a:xfrm>
          <a:custGeom>
            <a:avLst/>
            <a:gdLst>
              <a:gd name="connsiteX0" fmla="*/ 0 w 160638"/>
              <a:gd name="connsiteY0" fmla="*/ 2619633 h 2619633"/>
              <a:gd name="connsiteX1" fmla="*/ 49427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19633 h 2619633"/>
              <a:gd name="connsiteX1" fmla="*/ 86498 w 160638"/>
              <a:gd name="connsiteY1" fmla="*/ 0 h 2619633"/>
              <a:gd name="connsiteX2" fmla="*/ 160638 w 160638"/>
              <a:gd name="connsiteY2" fmla="*/ 2619633 h 2619633"/>
              <a:gd name="connsiteX0" fmla="*/ 0 w 160638"/>
              <a:gd name="connsiteY0" fmla="*/ 2631989 h 2631989"/>
              <a:gd name="connsiteX1" fmla="*/ 74141 w 160638"/>
              <a:gd name="connsiteY1" fmla="*/ 0 h 2631989"/>
              <a:gd name="connsiteX2" fmla="*/ 160638 w 160638"/>
              <a:gd name="connsiteY2" fmla="*/ 2631989 h 2631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638" h="2631989">
                <a:moveTo>
                  <a:pt x="0" y="2631989"/>
                </a:moveTo>
                <a:cubicBezTo>
                  <a:pt x="11327" y="1322172"/>
                  <a:pt x="47368" y="0"/>
                  <a:pt x="74141" y="0"/>
                </a:cubicBezTo>
                <a:cubicBezTo>
                  <a:pt x="100914" y="0"/>
                  <a:pt x="118419" y="1322172"/>
                  <a:pt x="160638" y="2631989"/>
                </a:cubicBezTo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フリーフォーム 29"/>
          <p:cNvSpPr/>
          <p:nvPr/>
        </p:nvSpPr>
        <p:spPr>
          <a:xfrm>
            <a:off x="8695477" y="4825023"/>
            <a:ext cx="3063102" cy="1050325"/>
          </a:xfrm>
          <a:custGeom>
            <a:avLst/>
            <a:gdLst>
              <a:gd name="connsiteX0" fmla="*/ 0 w 3941805"/>
              <a:gd name="connsiteY0" fmla="*/ 1076040 h 1076040"/>
              <a:gd name="connsiteX1" fmla="*/ 370702 w 3941805"/>
              <a:gd name="connsiteY1" fmla="*/ 631196 h 1076040"/>
              <a:gd name="connsiteX2" fmla="*/ 753762 w 3941805"/>
              <a:gd name="connsiteY2" fmla="*/ 433488 h 1076040"/>
              <a:gd name="connsiteX3" fmla="*/ 1223319 w 3941805"/>
              <a:gd name="connsiteY3" fmla="*/ 309921 h 1076040"/>
              <a:gd name="connsiteX4" fmla="*/ 1470454 w 3941805"/>
              <a:gd name="connsiteY4" fmla="*/ 1002 h 1076040"/>
              <a:gd name="connsiteX5" fmla="*/ 1668162 w 3941805"/>
              <a:gd name="connsiteY5" fmla="*/ 211067 h 1076040"/>
              <a:gd name="connsiteX6" fmla="*/ 2113005 w 3941805"/>
              <a:gd name="connsiteY6" fmla="*/ 211067 h 1076040"/>
              <a:gd name="connsiteX7" fmla="*/ 3385751 w 3941805"/>
              <a:gd name="connsiteY7" fmla="*/ 62786 h 1076040"/>
              <a:gd name="connsiteX8" fmla="*/ 3941805 w 3941805"/>
              <a:gd name="connsiteY8" fmla="*/ 25715 h 1076040"/>
              <a:gd name="connsiteX0" fmla="*/ 0 w 3941805"/>
              <a:gd name="connsiteY0" fmla="*/ 1077821 h 1077821"/>
              <a:gd name="connsiteX1" fmla="*/ 370702 w 3941805"/>
              <a:gd name="connsiteY1" fmla="*/ 632977 h 1077821"/>
              <a:gd name="connsiteX2" fmla="*/ 753762 w 3941805"/>
              <a:gd name="connsiteY2" fmla="*/ 435269 h 1077821"/>
              <a:gd name="connsiteX3" fmla="*/ 1053488 w 3941805"/>
              <a:gd name="connsiteY3" fmla="*/ 385843 h 1077821"/>
              <a:gd name="connsiteX4" fmla="*/ 1470454 w 3941805"/>
              <a:gd name="connsiteY4" fmla="*/ 2783 h 1077821"/>
              <a:gd name="connsiteX5" fmla="*/ 1668162 w 3941805"/>
              <a:gd name="connsiteY5" fmla="*/ 212848 h 1077821"/>
              <a:gd name="connsiteX6" fmla="*/ 2113005 w 3941805"/>
              <a:gd name="connsiteY6" fmla="*/ 212848 h 1077821"/>
              <a:gd name="connsiteX7" fmla="*/ 3385751 w 3941805"/>
              <a:gd name="connsiteY7" fmla="*/ 64567 h 1077821"/>
              <a:gd name="connsiteX8" fmla="*/ 3941805 w 3941805"/>
              <a:gd name="connsiteY8" fmla="*/ 27496 h 1077821"/>
              <a:gd name="connsiteX0" fmla="*/ 0 w 3941805"/>
              <a:gd name="connsiteY0" fmla="*/ 1077821 h 1077821"/>
              <a:gd name="connsiteX1" fmla="*/ 370702 w 3941805"/>
              <a:gd name="connsiteY1" fmla="*/ 632977 h 1077821"/>
              <a:gd name="connsiteX2" fmla="*/ 640539 w 3941805"/>
              <a:gd name="connsiteY2" fmla="*/ 497053 h 1077821"/>
              <a:gd name="connsiteX3" fmla="*/ 1053488 w 3941805"/>
              <a:gd name="connsiteY3" fmla="*/ 385843 h 1077821"/>
              <a:gd name="connsiteX4" fmla="*/ 1470454 w 3941805"/>
              <a:gd name="connsiteY4" fmla="*/ 2783 h 1077821"/>
              <a:gd name="connsiteX5" fmla="*/ 1668162 w 3941805"/>
              <a:gd name="connsiteY5" fmla="*/ 212848 h 1077821"/>
              <a:gd name="connsiteX6" fmla="*/ 2113005 w 3941805"/>
              <a:gd name="connsiteY6" fmla="*/ 212848 h 1077821"/>
              <a:gd name="connsiteX7" fmla="*/ 3385751 w 3941805"/>
              <a:gd name="connsiteY7" fmla="*/ 64567 h 1077821"/>
              <a:gd name="connsiteX8" fmla="*/ 3941805 w 3941805"/>
              <a:gd name="connsiteY8" fmla="*/ 27496 h 1077821"/>
              <a:gd name="connsiteX0" fmla="*/ 0 w 3941805"/>
              <a:gd name="connsiteY0" fmla="*/ 1050325 h 1050325"/>
              <a:gd name="connsiteX1" fmla="*/ 370702 w 3941805"/>
              <a:gd name="connsiteY1" fmla="*/ 605481 h 1050325"/>
              <a:gd name="connsiteX2" fmla="*/ 640539 w 3941805"/>
              <a:gd name="connsiteY2" fmla="*/ 46955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668162 w 3941805"/>
              <a:gd name="connsiteY5" fmla="*/ 185352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370702 w 3941805"/>
              <a:gd name="connsiteY1" fmla="*/ 605481 h 1050325"/>
              <a:gd name="connsiteX2" fmla="*/ 640539 w 3941805"/>
              <a:gd name="connsiteY2" fmla="*/ 46955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640539 w 3941805"/>
              <a:gd name="connsiteY2" fmla="*/ 46955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366236 w 3941805"/>
              <a:gd name="connsiteY5" fmla="*/ 296563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76351 w 3941805"/>
              <a:gd name="connsiteY1" fmla="*/ 778475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366236 w 3941805"/>
              <a:gd name="connsiteY5" fmla="*/ 296563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76351 w 3941805"/>
              <a:gd name="connsiteY1" fmla="*/ 778475 h 1050325"/>
              <a:gd name="connsiteX2" fmla="*/ 546188 w 3941805"/>
              <a:gd name="connsiteY2" fmla="*/ 593124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366236 w 3941805"/>
              <a:gd name="connsiteY5" fmla="*/ 296563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4677749"/>
              <a:gd name="connsiteY0" fmla="*/ 1050325 h 1050325"/>
              <a:gd name="connsiteX1" fmla="*/ 1012295 w 4677749"/>
              <a:gd name="connsiteY1" fmla="*/ 778475 h 1050325"/>
              <a:gd name="connsiteX2" fmla="*/ 1282132 w 4677749"/>
              <a:gd name="connsiteY2" fmla="*/ 593124 h 1050325"/>
              <a:gd name="connsiteX3" fmla="*/ 1544119 w 4677749"/>
              <a:gd name="connsiteY3" fmla="*/ 444844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282132 w 4677749"/>
              <a:gd name="connsiteY2" fmla="*/ 593124 h 1050325"/>
              <a:gd name="connsiteX3" fmla="*/ 1544119 w 4677749"/>
              <a:gd name="connsiteY3" fmla="*/ 444844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77749" h="1050325">
                <a:moveTo>
                  <a:pt x="0" y="1050325"/>
                </a:moveTo>
                <a:cubicBezTo>
                  <a:pt x="122537" y="881449"/>
                  <a:pt x="440068" y="854675"/>
                  <a:pt x="653757" y="778475"/>
                </a:cubicBezTo>
                <a:cubicBezTo>
                  <a:pt x="867446" y="702275"/>
                  <a:pt x="1133738" y="648729"/>
                  <a:pt x="1282132" y="593124"/>
                </a:cubicBezTo>
                <a:cubicBezTo>
                  <a:pt x="1430526" y="537519"/>
                  <a:pt x="1452976" y="516925"/>
                  <a:pt x="1544119" y="444844"/>
                </a:cubicBezTo>
                <a:cubicBezTo>
                  <a:pt x="1635262" y="372763"/>
                  <a:pt x="1735981" y="185352"/>
                  <a:pt x="1828991" y="160639"/>
                </a:cubicBezTo>
                <a:cubicBezTo>
                  <a:pt x="1922001" y="135926"/>
                  <a:pt x="1932187" y="292444"/>
                  <a:pt x="2102180" y="296563"/>
                </a:cubicBezTo>
                <a:cubicBezTo>
                  <a:pt x="2272173" y="300682"/>
                  <a:pt x="2512363" y="228601"/>
                  <a:pt x="2848949" y="185352"/>
                </a:cubicBezTo>
                <a:cubicBezTo>
                  <a:pt x="3185535" y="142103"/>
                  <a:pt x="3816895" y="67963"/>
                  <a:pt x="4121695" y="37071"/>
                </a:cubicBezTo>
                <a:cubicBezTo>
                  <a:pt x="4426495" y="6179"/>
                  <a:pt x="4552122" y="3089"/>
                  <a:pt x="4677749" y="0"/>
                </a:cubicBezTo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sp>
        <p:nvSpPr>
          <p:cNvPr id="32" name="右矢印 31"/>
          <p:cNvSpPr/>
          <p:nvPr/>
        </p:nvSpPr>
        <p:spPr>
          <a:xfrm>
            <a:off x="7798477" y="2944220"/>
            <a:ext cx="274643" cy="2180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右矢印 32"/>
          <p:cNvSpPr/>
          <p:nvPr/>
        </p:nvSpPr>
        <p:spPr>
          <a:xfrm flipH="1">
            <a:off x="8610689" y="4168702"/>
            <a:ext cx="346475" cy="2326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右矢印 33"/>
          <p:cNvSpPr/>
          <p:nvPr/>
        </p:nvSpPr>
        <p:spPr>
          <a:xfrm flipH="1">
            <a:off x="9801068" y="4449229"/>
            <a:ext cx="346475" cy="2326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8819144" y="3305265"/>
            <a:ext cx="3070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1"/>
                </a:solidFill>
              </a:rPr>
              <a:t>m</a:t>
            </a:r>
            <a:r>
              <a:rPr kumimoji="1" lang="en-US" altLang="ja-JP" sz="2400" dirty="0">
                <a:solidFill>
                  <a:schemeClr val="accent1"/>
                </a:solidFill>
              </a:rPr>
              <a:t>ass/threshold shifts?</a:t>
            </a:r>
            <a:endParaRPr kumimoji="1" lang="ja-JP" altLang="en-US" sz="2400" dirty="0">
              <a:solidFill>
                <a:schemeClr val="accent1"/>
              </a:solidFill>
            </a:endParaRPr>
          </a:p>
        </p:txBody>
      </p:sp>
      <p:sp>
        <p:nvSpPr>
          <p:cNvPr id="36" name="右矢印 35"/>
          <p:cNvSpPr/>
          <p:nvPr/>
        </p:nvSpPr>
        <p:spPr>
          <a:xfrm flipH="1">
            <a:off x="8683109" y="5957603"/>
            <a:ext cx="493382" cy="2326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フリーフォーム 36"/>
          <p:cNvSpPr/>
          <p:nvPr/>
        </p:nvSpPr>
        <p:spPr>
          <a:xfrm>
            <a:off x="7819917" y="4800224"/>
            <a:ext cx="3915421" cy="1073566"/>
          </a:xfrm>
          <a:custGeom>
            <a:avLst/>
            <a:gdLst>
              <a:gd name="connsiteX0" fmla="*/ 0 w 3941805"/>
              <a:gd name="connsiteY0" fmla="*/ 1076040 h 1076040"/>
              <a:gd name="connsiteX1" fmla="*/ 370702 w 3941805"/>
              <a:gd name="connsiteY1" fmla="*/ 631196 h 1076040"/>
              <a:gd name="connsiteX2" fmla="*/ 753762 w 3941805"/>
              <a:gd name="connsiteY2" fmla="*/ 433488 h 1076040"/>
              <a:gd name="connsiteX3" fmla="*/ 1223319 w 3941805"/>
              <a:gd name="connsiteY3" fmla="*/ 309921 h 1076040"/>
              <a:gd name="connsiteX4" fmla="*/ 1470454 w 3941805"/>
              <a:gd name="connsiteY4" fmla="*/ 1002 h 1076040"/>
              <a:gd name="connsiteX5" fmla="*/ 1668162 w 3941805"/>
              <a:gd name="connsiteY5" fmla="*/ 211067 h 1076040"/>
              <a:gd name="connsiteX6" fmla="*/ 2113005 w 3941805"/>
              <a:gd name="connsiteY6" fmla="*/ 211067 h 1076040"/>
              <a:gd name="connsiteX7" fmla="*/ 3385751 w 3941805"/>
              <a:gd name="connsiteY7" fmla="*/ 62786 h 1076040"/>
              <a:gd name="connsiteX8" fmla="*/ 3941805 w 3941805"/>
              <a:gd name="connsiteY8" fmla="*/ 25715 h 1076040"/>
              <a:gd name="connsiteX0" fmla="*/ 0 w 3941805"/>
              <a:gd name="connsiteY0" fmla="*/ 1077821 h 1077821"/>
              <a:gd name="connsiteX1" fmla="*/ 370702 w 3941805"/>
              <a:gd name="connsiteY1" fmla="*/ 632977 h 1077821"/>
              <a:gd name="connsiteX2" fmla="*/ 753762 w 3941805"/>
              <a:gd name="connsiteY2" fmla="*/ 435269 h 1077821"/>
              <a:gd name="connsiteX3" fmla="*/ 1053488 w 3941805"/>
              <a:gd name="connsiteY3" fmla="*/ 385843 h 1077821"/>
              <a:gd name="connsiteX4" fmla="*/ 1470454 w 3941805"/>
              <a:gd name="connsiteY4" fmla="*/ 2783 h 1077821"/>
              <a:gd name="connsiteX5" fmla="*/ 1668162 w 3941805"/>
              <a:gd name="connsiteY5" fmla="*/ 212848 h 1077821"/>
              <a:gd name="connsiteX6" fmla="*/ 2113005 w 3941805"/>
              <a:gd name="connsiteY6" fmla="*/ 212848 h 1077821"/>
              <a:gd name="connsiteX7" fmla="*/ 3385751 w 3941805"/>
              <a:gd name="connsiteY7" fmla="*/ 64567 h 1077821"/>
              <a:gd name="connsiteX8" fmla="*/ 3941805 w 3941805"/>
              <a:gd name="connsiteY8" fmla="*/ 27496 h 1077821"/>
              <a:gd name="connsiteX0" fmla="*/ 0 w 3941805"/>
              <a:gd name="connsiteY0" fmla="*/ 1077821 h 1077821"/>
              <a:gd name="connsiteX1" fmla="*/ 370702 w 3941805"/>
              <a:gd name="connsiteY1" fmla="*/ 632977 h 1077821"/>
              <a:gd name="connsiteX2" fmla="*/ 640539 w 3941805"/>
              <a:gd name="connsiteY2" fmla="*/ 497053 h 1077821"/>
              <a:gd name="connsiteX3" fmla="*/ 1053488 w 3941805"/>
              <a:gd name="connsiteY3" fmla="*/ 385843 h 1077821"/>
              <a:gd name="connsiteX4" fmla="*/ 1470454 w 3941805"/>
              <a:gd name="connsiteY4" fmla="*/ 2783 h 1077821"/>
              <a:gd name="connsiteX5" fmla="*/ 1668162 w 3941805"/>
              <a:gd name="connsiteY5" fmla="*/ 212848 h 1077821"/>
              <a:gd name="connsiteX6" fmla="*/ 2113005 w 3941805"/>
              <a:gd name="connsiteY6" fmla="*/ 212848 h 1077821"/>
              <a:gd name="connsiteX7" fmla="*/ 3385751 w 3941805"/>
              <a:gd name="connsiteY7" fmla="*/ 64567 h 1077821"/>
              <a:gd name="connsiteX8" fmla="*/ 3941805 w 3941805"/>
              <a:gd name="connsiteY8" fmla="*/ 27496 h 1077821"/>
              <a:gd name="connsiteX0" fmla="*/ 0 w 3941805"/>
              <a:gd name="connsiteY0" fmla="*/ 1050325 h 1050325"/>
              <a:gd name="connsiteX1" fmla="*/ 370702 w 3941805"/>
              <a:gd name="connsiteY1" fmla="*/ 605481 h 1050325"/>
              <a:gd name="connsiteX2" fmla="*/ 640539 w 3941805"/>
              <a:gd name="connsiteY2" fmla="*/ 46955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668162 w 3941805"/>
              <a:gd name="connsiteY5" fmla="*/ 185352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370702 w 3941805"/>
              <a:gd name="connsiteY1" fmla="*/ 605481 h 1050325"/>
              <a:gd name="connsiteX2" fmla="*/ 640539 w 3941805"/>
              <a:gd name="connsiteY2" fmla="*/ 46955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640539 w 3941805"/>
              <a:gd name="connsiteY2" fmla="*/ 46955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366236 w 3941805"/>
              <a:gd name="connsiteY5" fmla="*/ 296563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76351 w 3941805"/>
              <a:gd name="connsiteY1" fmla="*/ 778475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366236 w 3941805"/>
              <a:gd name="connsiteY5" fmla="*/ 296563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76351 w 3941805"/>
              <a:gd name="connsiteY1" fmla="*/ 778475 h 1050325"/>
              <a:gd name="connsiteX2" fmla="*/ 546188 w 3941805"/>
              <a:gd name="connsiteY2" fmla="*/ 593124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366236 w 3941805"/>
              <a:gd name="connsiteY5" fmla="*/ 296563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4677749"/>
              <a:gd name="connsiteY0" fmla="*/ 1050325 h 1050325"/>
              <a:gd name="connsiteX1" fmla="*/ 1012295 w 4677749"/>
              <a:gd name="connsiteY1" fmla="*/ 778475 h 1050325"/>
              <a:gd name="connsiteX2" fmla="*/ 1282132 w 4677749"/>
              <a:gd name="connsiteY2" fmla="*/ 593124 h 1050325"/>
              <a:gd name="connsiteX3" fmla="*/ 1544119 w 4677749"/>
              <a:gd name="connsiteY3" fmla="*/ 444844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282132 w 4677749"/>
              <a:gd name="connsiteY2" fmla="*/ 593124 h 1050325"/>
              <a:gd name="connsiteX3" fmla="*/ 1544119 w 4677749"/>
              <a:gd name="connsiteY3" fmla="*/ 444844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131170 w 4677749"/>
              <a:gd name="connsiteY2" fmla="*/ 642551 h 1050325"/>
              <a:gd name="connsiteX3" fmla="*/ 1544119 w 4677749"/>
              <a:gd name="connsiteY3" fmla="*/ 444844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131170 w 4677749"/>
              <a:gd name="connsiteY2" fmla="*/ 642551 h 1050325"/>
              <a:gd name="connsiteX3" fmla="*/ 1355416 w 4677749"/>
              <a:gd name="connsiteY3" fmla="*/ 531342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131170 w 4677749"/>
              <a:gd name="connsiteY2" fmla="*/ 642551 h 1050325"/>
              <a:gd name="connsiteX3" fmla="*/ 1355416 w 4677749"/>
              <a:gd name="connsiteY3" fmla="*/ 531342 h 1050325"/>
              <a:gd name="connsiteX4" fmla="*/ 1828991 w 4677749"/>
              <a:gd name="connsiteY4" fmla="*/ 160639 h 1050325"/>
              <a:gd name="connsiteX5" fmla="*/ 2347495 w 4677749"/>
              <a:gd name="connsiteY5" fmla="*/ 271849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131170 w 4677749"/>
              <a:gd name="connsiteY2" fmla="*/ 642551 h 1050325"/>
              <a:gd name="connsiteX3" fmla="*/ 1355416 w 4677749"/>
              <a:gd name="connsiteY3" fmla="*/ 531342 h 1050325"/>
              <a:gd name="connsiteX4" fmla="*/ 1810120 w 4677749"/>
              <a:gd name="connsiteY4" fmla="*/ 210066 h 1050325"/>
              <a:gd name="connsiteX5" fmla="*/ 2347495 w 4677749"/>
              <a:gd name="connsiteY5" fmla="*/ 271849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39237 w 4716986"/>
              <a:gd name="connsiteY0" fmla="*/ 1050325 h 1056486"/>
              <a:gd name="connsiteX1" fmla="*/ 51257 w 4716986"/>
              <a:gd name="connsiteY1" fmla="*/ 1030749 h 1056486"/>
              <a:gd name="connsiteX2" fmla="*/ 692994 w 4716986"/>
              <a:gd name="connsiteY2" fmla="*/ 778475 h 1056486"/>
              <a:gd name="connsiteX3" fmla="*/ 1170407 w 4716986"/>
              <a:gd name="connsiteY3" fmla="*/ 642551 h 1056486"/>
              <a:gd name="connsiteX4" fmla="*/ 1394653 w 4716986"/>
              <a:gd name="connsiteY4" fmla="*/ 531342 h 1056486"/>
              <a:gd name="connsiteX5" fmla="*/ 1849357 w 4716986"/>
              <a:gd name="connsiteY5" fmla="*/ 210066 h 1056486"/>
              <a:gd name="connsiteX6" fmla="*/ 2386732 w 4716986"/>
              <a:gd name="connsiteY6" fmla="*/ 271849 h 1056486"/>
              <a:gd name="connsiteX7" fmla="*/ 2888186 w 4716986"/>
              <a:gd name="connsiteY7" fmla="*/ 185352 h 1056486"/>
              <a:gd name="connsiteX8" fmla="*/ 4160932 w 4716986"/>
              <a:gd name="connsiteY8" fmla="*/ 37071 h 1056486"/>
              <a:gd name="connsiteX9" fmla="*/ 4716986 w 4716986"/>
              <a:gd name="connsiteY9" fmla="*/ 0 h 1056486"/>
              <a:gd name="connsiteX0" fmla="*/ 771081 w 5448830"/>
              <a:gd name="connsiteY0" fmla="*/ 1050325 h 1064469"/>
              <a:gd name="connsiteX1" fmla="*/ 9416 w 5448830"/>
              <a:gd name="connsiteY1" fmla="*/ 1043105 h 1064469"/>
              <a:gd name="connsiteX2" fmla="*/ 1424838 w 5448830"/>
              <a:gd name="connsiteY2" fmla="*/ 778475 h 1064469"/>
              <a:gd name="connsiteX3" fmla="*/ 1902251 w 5448830"/>
              <a:gd name="connsiteY3" fmla="*/ 642551 h 1064469"/>
              <a:gd name="connsiteX4" fmla="*/ 2126497 w 5448830"/>
              <a:gd name="connsiteY4" fmla="*/ 531342 h 1064469"/>
              <a:gd name="connsiteX5" fmla="*/ 2581201 w 5448830"/>
              <a:gd name="connsiteY5" fmla="*/ 210066 h 1064469"/>
              <a:gd name="connsiteX6" fmla="*/ 3118576 w 5448830"/>
              <a:gd name="connsiteY6" fmla="*/ 271849 h 1064469"/>
              <a:gd name="connsiteX7" fmla="*/ 3620030 w 5448830"/>
              <a:gd name="connsiteY7" fmla="*/ 185352 h 1064469"/>
              <a:gd name="connsiteX8" fmla="*/ 4892776 w 5448830"/>
              <a:gd name="connsiteY8" fmla="*/ 37071 h 1064469"/>
              <a:gd name="connsiteX9" fmla="*/ 5448830 w 5448830"/>
              <a:gd name="connsiteY9" fmla="*/ 0 h 1064469"/>
              <a:gd name="connsiteX0" fmla="*/ 0 w 6357212"/>
              <a:gd name="connsiteY0" fmla="*/ 1235676 h 1235676"/>
              <a:gd name="connsiteX1" fmla="*/ 917798 w 6357212"/>
              <a:gd name="connsiteY1" fmla="*/ 1043105 h 1235676"/>
              <a:gd name="connsiteX2" fmla="*/ 2333220 w 6357212"/>
              <a:gd name="connsiteY2" fmla="*/ 778475 h 1235676"/>
              <a:gd name="connsiteX3" fmla="*/ 2810633 w 6357212"/>
              <a:gd name="connsiteY3" fmla="*/ 642551 h 1235676"/>
              <a:gd name="connsiteX4" fmla="*/ 3034879 w 6357212"/>
              <a:gd name="connsiteY4" fmla="*/ 531342 h 1235676"/>
              <a:gd name="connsiteX5" fmla="*/ 3489583 w 6357212"/>
              <a:gd name="connsiteY5" fmla="*/ 210066 h 1235676"/>
              <a:gd name="connsiteX6" fmla="*/ 4026958 w 6357212"/>
              <a:gd name="connsiteY6" fmla="*/ 271849 h 1235676"/>
              <a:gd name="connsiteX7" fmla="*/ 4528412 w 6357212"/>
              <a:gd name="connsiteY7" fmla="*/ 185352 h 1235676"/>
              <a:gd name="connsiteX8" fmla="*/ 5801158 w 6357212"/>
              <a:gd name="connsiteY8" fmla="*/ 37071 h 1235676"/>
              <a:gd name="connsiteX9" fmla="*/ 6357212 w 6357212"/>
              <a:gd name="connsiteY9" fmla="*/ 0 h 1235676"/>
              <a:gd name="connsiteX0" fmla="*/ 0 w 6357212"/>
              <a:gd name="connsiteY0" fmla="*/ 1235676 h 1235676"/>
              <a:gd name="connsiteX1" fmla="*/ 1823574 w 6357212"/>
              <a:gd name="connsiteY1" fmla="*/ 981321 h 1235676"/>
              <a:gd name="connsiteX2" fmla="*/ 2333220 w 6357212"/>
              <a:gd name="connsiteY2" fmla="*/ 778475 h 1235676"/>
              <a:gd name="connsiteX3" fmla="*/ 2810633 w 6357212"/>
              <a:gd name="connsiteY3" fmla="*/ 642551 h 1235676"/>
              <a:gd name="connsiteX4" fmla="*/ 3034879 w 6357212"/>
              <a:gd name="connsiteY4" fmla="*/ 531342 h 1235676"/>
              <a:gd name="connsiteX5" fmla="*/ 3489583 w 6357212"/>
              <a:gd name="connsiteY5" fmla="*/ 210066 h 1235676"/>
              <a:gd name="connsiteX6" fmla="*/ 4026958 w 6357212"/>
              <a:gd name="connsiteY6" fmla="*/ 271849 h 1235676"/>
              <a:gd name="connsiteX7" fmla="*/ 4528412 w 6357212"/>
              <a:gd name="connsiteY7" fmla="*/ 185352 h 1235676"/>
              <a:gd name="connsiteX8" fmla="*/ 5801158 w 6357212"/>
              <a:gd name="connsiteY8" fmla="*/ 37071 h 1235676"/>
              <a:gd name="connsiteX9" fmla="*/ 6357212 w 6357212"/>
              <a:gd name="connsiteY9" fmla="*/ 0 h 1235676"/>
              <a:gd name="connsiteX0" fmla="*/ 0 w 6357212"/>
              <a:gd name="connsiteY0" fmla="*/ 1235676 h 1235676"/>
              <a:gd name="connsiteX1" fmla="*/ 710225 w 6357212"/>
              <a:gd name="connsiteY1" fmla="*/ 1141957 h 1235676"/>
              <a:gd name="connsiteX2" fmla="*/ 1823574 w 6357212"/>
              <a:gd name="connsiteY2" fmla="*/ 981321 h 1235676"/>
              <a:gd name="connsiteX3" fmla="*/ 2333220 w 6357212"/>
              <a:gd name="connsiteY3" fmla="*/ 778475 h 1235676"/>
              <a:gd name="connsiteX4" fmla="*/ 2810633 w 6357212"/>
              <a:gd name="connsiteY4" fmla="*/ 642551 h 1235676"/>
              <a:gd name="connsiteX5" fmla="*/ 3034879 w 6357212"/>
              <a:gd name="connsiteY5" fmla="*/ 531342 h 1235676"/>
              <a:gd name="connsiteX6" fmla="*/ 3489583 w 6357212"/>
              <a:gd name="connsiteY6" fmla="*/ 210066 h 1235676"/>
              <a:gd name="connsiteX7" fmla="*/ 4026958 w 6357212"/>
              <a:gd name="connsiteY7" fmla="*/ 271849 h 1235676"/>
              <a:gd name="connsiteX8" fmla="*/ 4528412 w 6357212"/>
              <a:gd name="connsiteY8" fmla="*/ 185352 h 1235676"/>
              <a:gd name="connsiteX9" fmla="*/ 5801158 w 6357212"/>
              <a:gd name="connsiteY9" fmla="*/ 37071 h 1235676"/>
              <a:gd name="connsiteX10" fmla="*/ 6357212 w 6357212"/>
              <a:gd name="connsiteY10" fmla="*/ 0 h 1235676"/>
              <a:gd name="connsiteX0" fmla="*/ 0 w 6357212"/>
              <a:gd name="connsiteY0" fmla="*/ 1235676 h 1235676"/>
              <a:gd name="connsiteX1" fmla="*/ 1163113 w 6357212"/>
              <a:gd name="connsiteY1" fmla="*/ 746541 h 1235676"/>
              <a:gd name="connsiteX2" fmla="*/ 1823574 w 6357212"/>
              <a:gd name="connsiteY2" fmla="*/ 981321 h 1235676"/>
              <a:gd name="connsiteX3" fmla="*/ 2333220 w 6357212"/>
              <a:gd name="connsiteY3" fmla="*/ 778475 h 1235676"/>
              <a:gd name="connsiteX4" fmla="*/ 2810633 w 6357212"/>
              <a:gd name="connsiteY4" fmla="*/ 642551 h 1235676"/>
              <a:gd name="connsiteX5" fmla="*/ 3034879 w 6357212"/>
              <a:gd name="connsiteY5" fmla="*/ 531342 h 1235676"/>
              <a:gd name="connsiteX6" fmla="*/ 3489583 w 6357212"/>
              <a:gd name="connsiteY6" fmla="*/ 210066 h 1235676"/>
              <a:gd name="connsiteX7" fmla="*/ 4026958 w 6357212"/>
              <a:gd name="connsiteY7" fmla="*/ 271849 h 1235676"/>
              <a:gd name="connsiteX8" fmla="*/ 4528412 w 6357212"/>
              <a:gd name="connsiteY8" fmla="*/ 185352 h 1235676"/>
              <a:gd name="connsiteX9" fmla="*/ 5801158 w 6357212"/>
              <a:gd name="connsiteY9" fmla="*/ 37071 h 1235676"/>
              <a:gd name="connsiteX10" fmla="*/ 6357212 w 6357212"/>
              <a:gd name="connsiteY10" fmla="*/ 0 h 1235676"/>
              <a:gd name="connsiteX0" fmla="*/ 0 w 5753360"/>
              <a:gd name="connsiteY0" fmla="*/ 1124465 h 1124465"/>
              <a:gd name="connsiteX1" fmla="*/ 559261 w 5753360"/>
              <a:gd name="connsiteY1" fmla="*/ 746541 h 1124465"/>
              <a:gd name="connsiteX2" fmla="*/ 1219722 w 5753360"/>
              <a:gd name="connsiteY2" fmla="*/ 981321 h 1124465"/>
              <a:gd name="connsiteX3" fmla="*/ 1729368 w 5753360"/>
              <a:gd name="connsiteY3" fmla="*/ 778475 h 1124465"/>
              <a:gd name="connsiteX4" fmla="*/ 2206781 w 5753360"/>
              <a:gd name="connsiteY4" fmla="*/ 642551 h 1124465"/>
              <a:gd name="connsiteX5" fmla="*/ 2431027 w 5753360"/>
              <a:gd name="connsiteY5" fmla="*/ 531342 h 1124465"/>
              <a:gd name="connsiteX6" fmla="*/ 2885731 w 5753360"/>
              <a:gd name="connsiteY6" fmla="*/ 210066 h 1124465"/>
              <a:gd name="connsiteX7" fmla="*/ 3423106 w 5753360"/>
              <a:gd name="connsiteY7" fmla="*/ 271849 h 1124465"/>
              <a:gd name="connsiteX8" fmla="*/ 3924560 w 5753360"/>
              <a:gd name="connsiteY8" fmla="*/ 185352 h 1124465"/>
              <a:gd name="connsiteX9" fmla="*/ 5197306 w 5753360"/>
              <a:gd name="connsiteY9" fmla="*/ 37071 h 1124465"/>
              <a:gd name="connsiteX10" fmla="*/ 5753360 w 5753360"/>
              <a:gd name="connsiteY10" fmla="*/ 0 h 1124465"/>
              <a:gd name="connsiteX0" fmla="*/ 0 w 5753360"/>
              <a:gd name="connsiteY0" fmla="*/ 1124465 h 1124465"/>
              <a:gd name="connsiteX1" fmla="*/ 276206 w 5753360"/>
              <a:gd name="connsiteY1" fmla="*/ 944250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753360"/>
              <a:gd name="connsiteY0" fmla="*/ 1124465 h 1124465"/>
              <a:gd name="connsiteX1" fmla="*/ 200724 w 5753360"/>
              <a:gd name="connsiteY1" fmla="*/ 894823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753360"/>
              <a:gd name="connsiteY0" fmla="*/ 1124465 h 1129601"/>
              <a:gd name="connsiteX1" fmla="*/ 559260 w 5753360"/>
              <a:gd name="connsiteY1" fmla="*/ 1129601 h 1129601"/>
              <a:gd name="connsiteX2" fmla="*/ 559261 w 5753360"/>
              <a:gd name="connsiteY2" fmla="*/ 746541 h 1129601"/>
              <a:gd name="connsiteX3" fmla="*/ 1219722 w 5753360"/>
              <a:gd name="connsiteY3" fmla="*/ 981321 h 1129601"/>
              <a:gd name="connsiteX4" fmla="*/ 1729368 w 5753360"/>
              <a:gd name="connsiteY4" fmla="*/ 778475 h 1129601"/>
              <a:gd name="connsiteX5" fmla="*/ 2206781 w 5753360"/>
              <a:gd name="connsiteY5" fmla="*/ 642551 h 1129601"/>
              <a:gd name="connsiteX6" fmla="*/ 2431027 w 5753360"/>
              <a:gd name="connsiteY6" fmla="*/ 531342 h 1129601"/>
              <a:gd name="connsiteX7" fmla="*/ 2885731 w 5753360"/>
              <a:gd name="connsiteY7" fmla="*/ 210066 h 1129601"/>
              <a:gd name="connsiteX8" fmla="*/ 3423106 w 5753360"/>
              <a:gd name="connsiteY8" fmla="*/ 271849 h 1129601"/>
              <a:gd name="connsiteX9" fmla="*/ 3924560 w 5753360"/>
              <a:gd name="connsiteY9" fmla="*/ 185352 h 1129601"/>
              <a:gd name="connsiteX10" fmla="*/ 5197306 w 5753360"/>
              <a:gd name="connsiteY10" fmla="*/ 37071 h 1129601"/>
              <a:gd name="connsiteX11" fmla="*/ 5753360 w 5753360"/>
              <a:gd name="connsiteY11" fmla="*/ 0 h 1129601"/>
              <a:gd name="connsiteX0" fmla="*/ 0 w 5753360"/>
              <a:gd name="connsiteY0" fmla="*/ 1124465 h 1129601"/>
              <a:gd name="connsiteX1" fmla="*/ 559260 w 5753360"/>
              <a:gd name="connsiteY1" fmla="*/ 1129601 h 1129601"/>
              <a:gd name="connsiteX2" fmla="*/ 559261 w 5753360"/>
              <a:gd name="connsiteY2" fmla="*/ 746541 h 1129601"/>
              <a:gd name="connsiteX3" fmla="*/ 1219722 w 5753360"/>
              <a:gd name="connsiteY3" fmla="*/ 981321 h 1129601"/>
              <a:gd name="connsiteX4" fmla="*/ 1729368 w 5753360"/>
              <a:gd name="connsiteY4" fmla="*/ 778475 h 1129601"/>
              <a:gd name="connsiteX5" fmla="*/ 2206781 w 5753360"/>
              <a:gd name="connsiteY5" fmla="*/ 642551 h 1129601"/>
              <a:gd name="connsiteX6" fmla="*/ 2431027 w 5753360"/>
              <a:gd name="connsiteY6" fmla="*/ 531342 h 1129601"/>
              <a:gd name="connsiteX7" fmla="*/ 2885731 w 5753360"/>
              <a:gd name="connsiteY7" fmla="*/ 210066 h 1129601"/>
              <a:gd name="connsiteX8" fmla="*/ 3423106 w 5753360"/>
              <a:gd name="connsiteY8" fmla="*/ 271849 h 1129601"/>
              <a:gd name="connsiteX9" fmla="*/ 3924560 w 5753360"/>
              <a:gd name="connsiteY9" fmla="*/ 185352 h 1129601"/>
              <a:gd name="connsiteX10" fmla="*/ 5197306 w 5753360"/>
              <a:gd name="connsiteY10" fmla="*/ 37071 h 1129601"/>
              <a:gd name="connsiteX11" fmla="*/ 5753360 w 5753360"/>
              <a:gd name="connsiteY11" fmla="*/ 0 h 1129601"/>
              <a:gd name="connsiteX0" fmla="*/ 0 w 5753360"/>
              <a:gd name="connsiteY0" fmla="*/ 1124465 h 1124465"/>
              <a:gd name="connsiteX1" fmla="*/ 238464 w 5753360"/>
              <a:gd name="connsiteY1" fmla="*/ 968963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753360"/>
              <a:gd name="connsiteY0" fmla="*/ 1124465 h 1124465"/>
              <a:gd name="connsiteX1" fmla="*/ 238464 w 5753360"/>
              <a:gd name="connsiteY1" fmla="*/ 968963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753360"/>
              <a:gd name="connsiteY0" fmla="*/ 1124465 h 1124465"/>
              <a:gd name="connsiteX1" fmla="*/ 238464 w 5753360"/>
              <a:gd name="connsiteY1" fmla="*/ 968963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446038 w 5640137"/>
              <a:gd name="connsiteY2" fmla="*/ 746541 h 1112108"/>
              <a:gd name="connsiteX3" fmla="*/ 1106499 w 5640137"/>
              <a:gd name="connsiteY3" fmla="*/ 981321 h 1112108"/>
              <a:gd name="connsiteX4" fmla="*/ 1616145 w 5640137"/>
              <a:gd name="connsiteY4" fmla="*/ 778475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446038 w 5640137"/>
              <a:gd name="connsiteY2" fmla="*/ 746541 h 1112108"/>
              <a:gd name="connsiteX3" fmla="*/ 1106499 w 5640137"/>
              <a:gd name="connsiteY3" fmla="*/ 981321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446038 w 5640137"/>
              <a:gd name="connsiteY2" fmla="*/ 746541 h 1112108"/>
              <a:gd name="connsiteX3" fmla="*/ 1483906 w 5640137"/>
              <a:gd name="connsiteY3" fmla="*/ 894823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729092 w 5640137"/>
              <a:gd name="connsiteY2" fmla="*/ 709471 h 1112108"/>
              <a:gd name="connsiteX3" fmla="*/ 1483906 w 5640137"/>
              <a:gd name="connsiteY3" fmla="*/ 894823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729092 w 5640137"/>
              <a:gd name="connsiteY2" fmla="*/ 709471 h 1112108"/>
              <a:gd name="connsiteX3" fmla="*/ 1483906 w 5640137"/>
              <a:gd name="connsiteY3" fmla="*/ 894823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483779 w 5640137"/>
              <a:gd name="connsiteY1" fmla="*/ 845395 h 1112108"/>
              <a:gd name="connsiteX2" fmla="*/ 729092 w 5640137"/>
              <a:gd name="connsiteY2" fmla="*/ 709471 h 1112108"/>
              <a:gd name="connsiteX3" fmla="*/ 1483906 w 5640137"/>
              <a:gd name="connsiteY3" fmla="*/ 894823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413693"/>
              <a:gd name="connsiteY0" fmla="*/ 1062681 h 1062681"/>
              <a:gd name="connsiteX1" fmla="*/ 257335 w 5413693"/>
              <a:gd name="connsiteY1" fmla="*/ 845395 h 1062681"/>
              <a:gd name="connsiteX2" fmla="*/ 502648 w 5413693"/>
              <a:gd name="connsiteY2" fmla="*/ 709471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257335 w 5413693"/>
              <a:gd name="connsiteY1" fmla="*/ 845395 h 1062681"/>
              <a:gd name="connsiteX2" fmla="*/ 502648 w 5413693"/>
              <a:gd name="connsiteY2" fmla="*/ 709471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257335 w 5413693"/>
              <a:gd name="connsiteY1" fmla="*/ 845395 h 1062681"/>
              <a:gd name="connsiteX2" fmla="*/ 691351 w 5413693"/>
              <a:gd name="connsiteY2" fmla="*/ 721828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257335 w 5413693"/>
              <a:gd name="connsiteY1" fmla="*/ 845395 h 1062681"/>
              <a:gd name="connsiteX2" fmla="*/ 691351 w 5413693"/>
              <a:gd name="connsiteY2" fmla="*/ 721828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370556 w 5413693"/>
              <a:gd name="connsiteY1" fmla="*/ 870109 h 1062681"/>
              <a:gd name="connsiteX2" fmla="*/ 691351 w 5413693"/>
              <a:gd name="connsiteY2" fmla="*/ 721828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370556 w 5413693"/>
              <a:gd name="connsiteY1" fmla="*/ 870109 h 1062681"/>
              <a:gd name="connsiteX2" fmla="*/ 729092 w 5413693"/>
              <a:gd name="connsiteY2" fmla="*/ 758899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370556 w 5413693"/>
              <a:gd name="connsiteY1" fmla="*/ 870109 h 1062681"/>
              <a:gd name="connsiteX2" fmla="*/ 747962 w 5413693"/>
              <a:gd name="connsiteY2" fmla="*/ 746542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370556 w 5413693"/>
              <a:gd name="connsiteY1" fmla="*/ 870109 h 1062681"/>
              <a:gd name="connsiteX2" fmla="*/ 747962 w 5413693"/>
              <a:gd name="connsiteY2" fmla="*/ 746542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243860"/>
              <a:gd name="connsiteY0" fmla="*/ 1062681 h 1062681"/>
              <a:gd name="connsiteX1" fmla="*/ 200723 w 5243860"/>
              <a:gd name="connsiteY1" fmla="*/ 870109 h 1062681"/>
              <a:gd name="connsiteX2" fmla="*/ 578129 w 5243860"/>
              <a:gd name="connsiteY2" fmla="*/ 746542 h 1062681"/>
              <a:gd name="connsiteX3" fmla="*/ 1087629 w 5243860"/>
              <a:gd name="connsiteY3" fmla="*/ 894823 h 1062681"/>
              <a:gd name="connsiteX4" fmla="*/ 1427443 w 5243860"/>
              <a:gd name="connsiteY4" fmla="*/ 766119 h 1062681"/>
              <a:gd name="connsiteX5" fmla="*/ 1697281 w 5243860"/>
              <a:gd name="connsiteY5" fmla="*/ 642551 h 1062681"/>
              <a:gd name="connsiteX6" fmla="*/ 1921527 w 5243860"/>
              <a:gd name="connsiteY6" fmla="*/ 531342 h 1062681"/>
              <a:gd name="connsiteX7" fmla="*/ 2376231 w 5243860"/>
              <a:gd name="connsiteY7" fmla="*/ 210066 h 1062681"/>
              <a:gd name="connsiteX8" fmla="*/ 2913606 w 5243860"/>
              <a:gd name="connsiteY8" fmla="*/ 271849 h 1062681"/>
              <a:gd name="connsiteX9" fmla="*/ 3415060 w 5243860"/>
              <a:gd name="connsiteY9" fmla="*/ 185352 h 1062681"/>
              <a:gd name="connsiteX10" fmla="*/ 4687806 w 5243860"/>
              <a:gd name="connsiteY10" fmla="*/ 37071 h 1062681"/>
              <a:gd name="connsiteX11" fmla="*/ 5243860 w 5243860"/>
              <a:gd name="connsiteY11" fmla="*/ 0 h 1062681"/>
              <a:gd name="connsiteX0" fmla="*/ 0 w 5243860"/>
              <a:gd name="connsiteY0" fmla="*/ 1062681 h 1062681"/>
              <a:gd name="connsiteX1" fmla="*/ 276204 w 5243860"/>
              <a:gd name="connsiteY1" fmla="*/ 808325 h 1062681"/>
              <a:gd name="connsiteX2" fmla="*/ 578129 w 5243860"/>
              <a:gd name="connsiteY2" fmla="*/ 746542 h 1062681"/>
              <a:gd name="connsiteX3" fmla="*/ 1087629 w 5243860"/>
              <a:gd name="connsiteY3" fmla="*/ 894823 h 1062681"/>
              <a:gd name="connsiteX4" fmla="*/ 1427443 w 5243860"/>
              <a:gd name="connsiteY4" fmla="*/ 766119 h 1062681"/>
              <a:gd name="connsiteX5" fmla="*/ 1697281 w 5243860"/>
              <a:gd name="connsiteY5" fmla="*/ 642551 h 1062681"/>
              <a:gd name="connsiteX6" fmla="*/ 1921527 w 5243860"/>
              <a:gd name="connsiteY6" fmla="*/ 531342 h 1062681"/>
              <a:gd name="connsiteX7" fmla="*/ 2376231 w 5243860"/>
              <a:gd name="connsiteY7" fmla="*/ 210066 h 1062681"/>
              <a:gd name="connsiteX8" fmla="*/ 2913606 w 5243860"/>
              <a:gd name="connsiteY8" fmla="*/ 271849 h 1062681"/>
              <a:gd name="connsiteX9" fmla="*/ 3415060 w 5243860"/>
              <a:gd name="connsiteY9" fmla="*/ 185352 h 1062681"/>
              <a:gd name="connsiteX10" fmla="*/ 4687806 w 5243860"/>
              <a:gd name="connsiteY10" fmla="*/ 37071 h 1062681"/>
              <a:gd name="connsiteX11" fmla="*/ 5243860 w 5243860"/>
              <a:gd name="connsiteY11" fmla="*/ 0 h 1062681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746542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313944 w 5168379"/>
              <a:gd name="connsiteY1" fmla="*/ 783611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055156"/>
              <a:gd name="connsiteY0" fmla="*/ 951471 h 951471"/>
              <a:gd name="connsiteX1" fmla="*/ 200721 w 5055156"/>
              <a:gd name="connsiteY1" fmla="*/ 783611 h 951471"/>
              <a:gd name="connsiteX2" fmla="*/ 389425 w 5055156"/>
              <a:gd name="connsiteY2" fmla="*/ 660044 h 951471"/>
              <a:gd name="connsiteX3" fmla="*/ 898925 w 5055156"/>
              <a:gd name="connsiteY3" fmla="*/ 894823 h 951471"/>
              <a:gd name="connsiteX4" fmla="*/ 1238739 w 5055156"/>
              <a:gd name="connsiteY4" fmla="*/ 766119 h 951471"/>
              <a:gd name="connsiteX5" fmla="*/ 1508577 w 5055156"/>
              <a:gd name="connsiteY5" fmla="*/ 642551 h 951471"/>
              <a:gd name="connsiteX6" fmla="*/ 1732823 w 5055156"/>
              <a:gd name="connsiteY6" fmla="*/ 531342 h 951471"/>
              <a:gd name="connsiteX7" fmla="*/ 2187527 w 5055156"/>
              <a:gd name="connsiteY7" fmla="*/ 210066 h 951471"/>
              <a:gd name="connsiteX8" fmla="*/ 2724902 w 5055156"/>
              <a:gd name="connsiteY8" fmla="*/ 271849 h 951471"/>
              <a:gd name="connsiteX9" fmla="*/ 3226356 w 5055156"/>
              <a:gd name="connsiteY9" fmla="*/ 185352 h 951471"/>
              <a:gd name="connsiteX10" fmla="*/ 4499102 w 5055156"/>
              <a:gd name="connsiteY10" fmla="*/ 37071 h 951471"/>
              <a:gd name="connsiteX11" fmla="*/ 5055156 w 5055156"/>
              <a:gd name="connsiteY11" fmla="*/ 0 h 951471"/>
              <a:gd name="connsiteX0" fmla="*/ 0 w 5055156"/>
              <a:gd name="connsiteY0" fmla="*/ 951471 h 951471"/>
              <a:gd name="connsiteX1" fmla="*/ 200721 w 5055156"/>
              <a:gd name="connsiteY1" fmla="*/ 783611 h 951471"/>
              <a:gd name="connsiteX2" fmla="*/ 389425 w 5055156"/>
              <a:gd name="connsiteY2" fmla="*/ 660044 h 951471"/>
              <a:gd name="connsiteX3" fmla="*/ 898925 w 5055156"/>
              <a:gd name="connsiteY3" fmla="*/ 894823 h 951471"/>
              <a:gd name="connsiteX4" fmla="*/ 1238739 w 5055156"/>
              <a:gd name="connsiteY4" fmla="*/ 766119 h 951471"/>
              <a:gd name="connsiteX5" fmla="*/ 1508577 w 5055156"/>
              <a:gd name="connsiteY5" fmla="*/ 642551 h 951471"/>
              <a:gd name="connsiteX6" fmla="*/ 1732823 w 5055156"/>
              <a:gd name="connsiteY6" fmla="*/ 531342 h 951471"/>
              <a:gd name="connsiteX7" fmla="*/ 2187527 w 5055156"/>
              <a:gd name="connsiteY7" fmla="*/ 210066 h 951471"/>
              <a:gd name="connsiteX8" fmla="*/ 2724902 w 5055156"/>
              <a:gd name="connsiteY8" fmla="*/ 271849 h 951471"/>
              <a:gd name="connsiteX9" fmla="*/ 3226356 w 5055156"/>
              <a:gd name="connsiteY9" fmla="*/ 185352 h 951471"/>
              <a:gd name="connsiteX10" fmla="*/ 4499102 w 5055156"/>
              <a:gd name="connsiteY10" fmla="*/ 37071 h 951471"/>
              <a:gd name="connsiteX11" fmla="*/ 5055156 w 5055156"/>
              <a:gd name="connsiteY11" fmla="*/ 0 h 951471"/>
              <a:gd name="connsiteX0" fmla="*/ 0 w 5055156"/>
              <a:gd name="connsiteY0" fmla="*/ 951471 h 951471"/>
              <a:gd name="connsiteX1" fmla="*/ 200721 w 5055156"/>
              <a:gd name="connsiteY1" fmla="*/ 783611 h 951471"/>
              <a:gd name="connsiteX2" fmla="*/ 389425 w 5055156"/>
              <a:gd name="connsiteY2" fmla="*/ 660044 h 951471"/>
              <a:gd name="connsiteX3" fmla="*/ 898925 w 5055156"/>
              <a:gd name="connsiteY3" fmla="*/ 894823 h 951471"/>
              <a:gd name="connsiteX4" fmla="*/ 1238739 w 5055156"/>
              <a:gd name="connsiteY4" fmla="*/ 766119 h 951471"/>
              <a:gd name="connsiteX5" fmla="*/ 1508577 w 5055156"/>
              <a:gd name="connsiteY5" fmla="*/ 642551 h 951471"/>
              <a:gd name="connsiteX6" fmla="*/ 1732823 w 5055156"/>
              <a:gd name="connsiteY6" fmla="*/ 531342 h 951471"/>
              <a:gd name="connsiteX7" fmla="*/ 2187527 w 5055156"/>
              <a:gd name="connsiteY7" fmla="*/ 210066 h 951471"/>
              <a:gd name="connsiteX8" fmla="*/ 2724902 w 5055156"/>
              <a:gd name="connsiteY8" fmla="*/ 271849 h 951471"/>
              <a:gd name="connsiteX9" fmla="*/ 3226356 w 5055156"/>
              <a:gd name="connsiteY9" fmla="*/ 185352 h 951471"/>
              <a:gd name="connsiteX10" fmla="*/ 4499102 w 5055156"/>
              <a:gd name="connsiteY10" fmla="*/ 37071 h 951471"/>
              <a:gd name="connsiteX11" fmla="*/ 5055156 w 5055156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34019 w 5099750"/>
              <a:gd name="connsiteY2" fmla="*/ 660044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52890 w 5099750"/>
              <a:gd name="connsiteY2" fmla="*/ 103990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52890 w 5099750"/>
              <a:gd name="connsiteY2" fmla="*/ 103990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52890 w 5099750"/>
              <a:gd name="connsiteY2" fmla="*/ 103990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52890 w 5099750"/>
              <a:gd name="connsiteY2" fmla="*/ 103990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0 w 5055156"/>
              <a:gd name="connsiteY0" fmla="*/ 951471 h 951471"/>
              <a:gd name="connsiteX1" fmla="*/ 12017 w 5055156"/>
              <a:gd name="connsiteY1" fmla="*/ 511763 h 951471"/>
              <a:gd name="connsiteX2" fmla="*/ 408296 w 5055156"/>
              <a:gd name="connsiteY2" fmla="*/ 103990 h 951471"/>
              <a:gd name="connsiteX3" fmla="*/ 898925 w 5055156"/>
              <a:gd name="connsiteY3" fmla="*/ 894823 h 951471"/>
              <a:gd name="connsiteX4" fmla="*/ 1238739 w 5055156"/>
              <a:gd name="connsiteY4" fmla="*/ 766119 h 951471"/>
              <a:gd name="connsiteX5" fmla="*/ 1508577 w 5055156"/>
              <a:gd name="connsiteY5" fmla="*/ 642551 h 951471"/>
              <a:gd name="connsiteX6" fmla="*/ 1732823 w 5055156"/>
              <a:gd name="connsiteY6" fmla="*/ 531342 h 951471"/>
              <a:gd name="connsiteX7" fmla="*/ 2187527 w 5055156"/>
              <a:gd name="connsiteY7" fmla="*/ 210066 h 951471"/>
              <a:gd name="connsiteX8" fmla="*/ 2724902 w 5055156"/>
              <a:gd name="connsiteY8" fmla="*/ 271849 h 951471"/>
              <a:gd name="connsiteX9" fmla="*/ 3226356 w 5055156"/>
              <a:gd name="connsiteY9" fmla="*/ 185352 h 951471"/>
              <a:gd name="connsiteX10" fmla="*/ 4499102 w 5055156"/>
              <a:gd name="connsiteY10" fmla="*/ 37071 h 951471"/>
              <a:gd name="connsiteX11" fmla="*/ 5055156 w 5055156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257332 w 5168377"/>
              <a:gd name="connsiteY1" fmla="*/ 449980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055154"/>
              <a:gd name="connsiteY0" fmla="*/ 877330 h 897933"/>
              <a:gd name="connsiteX1" fmla="*/ 144109 w 5055154"/>
              <a:gd name="connsiteY1" fmla="*/ 449980 h 897933"/>
              <a:gd name="connsiteX2" fmla="*/ 408294 w 5055154"/>
              <a:gd name="connsiteY2" fmla="*/ 103990 h 897933"/>
              <a:gd name="connsiteX3" fmla="*/ 898923 w 5055154"/>
              <a:gd name="connsiteY3" fmla="*/ 894823 h 897933"/>
              <a:gd name="connsiteX4" fmla="*/ 1238737 w 5055154"/>
              <a:gd name="connsiteY4" fmla="*/ 766119 h 897933"/>
              <a:gd name="connsiteX5" fmla="*/ 1508575 w 5055154"/>
              <a:gd name="connsiteY5" fmla="*/ 642551 h 897933"/>
              <a:gd name="connsiteX6" fmla="*/ 1732821 w 5055154"/>
              <a:gd name="connsiteY6" fmla="*/ 531342 h 897933"/>
              <a:gd name="connsiteX7" fmla="*/ 2187525 w 5055154"/>
              <a:gd name="connsiteY7" fmla="*/ 210066 h 897933"/>
              <a:gd name="connsiteX8" fmla="*/ 2724900 w 5055154"/>
              <a:gd name="connsiteY8" fmla="*/ 271849 h 897933"/>
              <a:gd name="connsiteX9" fmla="*/ 3226354 w 5055154"/>
              <a:gd name="connsiteY9" fmla="*/ 185352 h 897933"/>
              <a:gd name="connsiteX10" fmla="*/ 4499100 w 5055154"/>
              <a:gd name="connsiteY10" fmla="*/ 37071 h 897933"/>
              <a:gd name="connsiteX11" fmla="*/ 5055154 w 5055154"/>
              <a:gd name="connsiteY11" fmla="*/ 0 h 897933"/>
              <a:gd name="connsiteX0" fmla="*/ 0 w 5111765"/>
              <a:gd name="connsiteY0" fmla="*/ 988541 h 988541"/>
              <a:gd name="connsiteX1" fmla="*/ 200720 w 5111765"/>
              <a:gd name="connsiteY1" fmla="*/ 449980 h 988541"/>
              <a:gd name="connsiteX2" fmla="*/ 464905 w 5111765"/>
              <a:gd name="connsiteY2" fmla="*/ 103990 h 988541"/>
              <a:gd name="connsiteX3" fmla="*/ 955534 w 5111765"/>
              <a:gd name="connsiteY3" fmla="*/ 894823 h 988541"/>
              <a:gd name="connsiteX4" fmla="*/ 1295348 w 5111765"/>
              <a:gd name="connsiteY4" fmla="*/ 766119 h 988541"/>
              <a:gd name="connsiteX5" fmla="*/ 1565186 w 5111765"/>
              <a:gd name="connsiteY5" fmla="*/ 642551 h 988541"/>
              <a:gd name="connsiteX6" fmla="*/ 1789432 w 5111765"/>
              <a:gd name="connsiteY6" fmla="*/ 531342 h 988541"/>
              <a:gd name="connsiteX7" fmla="*/ 2244136 w 5111765"/>
              <a:gd name="connsiteY7" fmla="*/ 210066 h 988541"/>
              <a:gd name="connsiteX8" fmla="*/ 2781511 w 5111765"/>
              <a:gd name="connsiteY8" fmla="*/ 271849 h 988541"/>
              <a:gd name="connsiteX9" fmla="*/ 3282965 w 5111765"/>
              <a:gd name="connsiteY9" fmla="*/ 185352 h 988541"/>
              <a:gd name="connsiteX10" fmla="*/ 4555711 w 5111765"/>
              <a:gd name="connsiteY10" fmla="*/ 37071 h 988541"/>
              <a:gd name="connsiteX11" fmla="*/ 5111765 w 5111765"/>
              <a:gd name="connsiteY11" fmla="*/ 0 h 988541"/>
              <a:gd name="connsiteX0" fmla="*/ 0 w 5130636"/>
              <a:gd name="connsiteY0" fmla="*/ 1062681 h 1062681"/>
              <a:gd name="connsiteX1" fmla="*/ 219591 w 5130636"/>
              <a:gd name="connsiteY1" fmla="*/ 449980 h 1062681"/>
              <a:gd name="connsiteX2" fmla="*/ 483776 w 5130636"/>
              <a:gd name="connsiteY2" fmla="*/ 103990 h 1062681"/>
              <a:gd name="connsiteX3" fmla="*/ 974405 w 5130636"/>
              <a:gd name="connsiteY3" fmla="*/ 894823 h 1062681"/>
              <a:gd name="connsiteX4" fmla="*/ 1314219 w 5130636"/>
              <a:gd name="connsiteY4" fmla="*/ 766119 h 1062681"/>
              <a:gd name="connsiteX5" fmla="*/ 1584057 w 5130636"/>
              <a:gd name="connsiteY5" fmla="*/ 642551 h 1062681"/>
              <a:gd name="connsiteX6" fmla="*/ 1808303 w 5130636"/>
              <a:gd name="connsiteY6" fmla="*/ 531342 h 1062681"/>
              <a:gd name="connsiteX7" fmla="*/ 2263007 w 5130636"/>
              <a:gd name="connsiteY7" fmla="*/ 210066 h 1062681"/>
              <a:gd name="connsiteX8" fmla="*/ 2800382 w 5130636"/>
              <a:gd name="connsiteY8" fmla="*/ 271849 h 1062681"/>
              <a:gd name="connsiteX9" fmla="*/ 3301836 w 5130636"/>
              <a:gd name="connsiteY9" fmla="*/ 185352 h 1062681"/>
              <a:gd name="connsiteX10" fmla="*/ 4574582 w 5130636"/>
              <a:gd name="connsiteY10" fmla="*/ 37071 h 1062681"/>
              <a:gd name="connsiteX11" fmla="*/ 5130636 w 5130636"/>
              <a:gd name="connsiteY11" fmla="*/ 0 h 1062681"/>
              <a:gd name="connsiteX0" fmla="*/ 0 w 5130636"/>
              <a:gd name="connsiteY0" fmla="*/ 1062681 h 1062681"/>
              <a:gd name="connsiteX1" fmla="*/ 276203 w 5130636"/>
              <a:gd name="connsiteY1" fmla="*/ 449980 h 1062681"/>
              <a:gd name="connsiteX2" fmla="*/ 483776 w 5130636"/>
              <a:gd name="connsiteY2" fmla="*/ 103990 h 1062681"/>
              <a:gd name="connsiteX3" fmla="*/ 974405 w 5130636"/>
              <a:gd name="connsiteY3" fmla="*/ 894823 h 1062681"/>
              <a:gd name="connsiteX4" fmla="*/ 1314219 w 5130636"/>
              <a:gd name="connsiteY4" fmla="*/ 766119 h 1062681"/>
              <a:gd name="connsiteX5" fmla="*/ 1584057 w 5130636"/>
              <a:gd name="connsiteY5" fmla="*/ 642551 h 1062681"/>
              <a:gd name="connsiteX6" fmla="*/ 1808303 w 5130636"/>
              <a:gd name="connsiteY6" fmla="*/ 531342 h 1062681"/>
              <a:gd name="connsiteX7" fmla="*/ 2263007 w 5130636"/>
              <a:gd name="connsiteY7" fmla="*/ 210066 h 1062681"/>
              <a:gd name="connsiteX8" fmla="*/ 2800382 w 5130636"/>
              <a:gd name="connsiteY8" fmla="*/ 271849 h 1062681"/>
              <a:gd name="connsiteX9" fmla="*/ 3301836 w 5130636"/>
              <a:gd name="connsiteY9" fmla="*/ 185352 h 1062681"/>
              <a:gd name="connsiteX10" fmla="*/ 4574582 w 5130636"/>
              <a:gd name="connsiteY10" fmla="*/ 37071 h 1062681"/>
              <a:gd name="connsiteX11" fmla="*/ 5130636 w 5130636"/>
              <a:gd name="connsiteY11" fmla="*/ 0 h 1062681"/>
              <a:gd name="connsiteX0" fmla="*/ 0 w 4998544"/>
              <a:gd name="connsiteY0" fmla="*/ 1062681 h 1062681"/>
              <a:gd name="connsiteX1" fmla="*/ 144111 w 4998544"/>
              <a:gd name="connsiteY1" fmla="*/ 449980 h 1062681"/>
              <a:gd name="connsiteX2" fmla="*/ 351684 w 4998544"/>
              <a:gd name="connsiteY2" fmla="*/ 103990 h 1062681"/>
              <a:gd name="connsiteX3" fmla="*/ 842313 w 4998544"/>
              <a:gd name="connsiteY3" fmla="*/ 894823 h 1062681"/>
              <a:gd name="connsiteX4" fmla="*/ 1182127 w 4998544"/>
              <a:gd name="connsiteY4" fmla="*/ 766119 h 1062681"/>
              <a:gd name="connsiteX5" fmla="*/ 1451965 w 4998544"/>
              <a:gd name="connsiteY5" fmla="*/ 642551 h 1062681"/>
              <a:gd name="connsiteX6" fmla="*/ 1676211 w 4998544"/>
              <a:gd name="connsiteY6" fmla="*/ 531342 h 1062681"/>
              <a:gd name="connsiteX7" fmla="*/ 2130915 w 4998544"/>
              <a:gd name="connsiteY7" fmla="*/ 210066 h 1062681"/>
              <a:gd name="connsiteX8" fmla="*/ 2668290 w 4998544"/>
              <a:gd name="connsiteY8" fmla="*/ 271849 h 1062681"/>
              <a:gd name="connsiteX9" fmla="*/ 3169744 w 4998544"/>
              <a:gd name="connsiteY9" fmla="*/ 185352 h 1062681"/>
              <a:gd name="connsiteX10" fmla="*/ 4442490 w 4998544"/>
              <a:gd name="connsiteY10" fmla="*/ 37071 h 1062681"/>
              <a:gd name="connsiteX11" fmla="*/ 4998544 w 4998544"/>
              <a:gd name="connsiteY11" fmla="*/ 0 h 1062681"/>
              <a:gd name="connsiteX0" fmla="*/ 0 w 4998544"/>
              <a:gd name="connsiteY0" fmla="*/ 1062681 h 1062681"/>
              <a:gd name="connsiteX1" fmla="*/ 80651 w 4998544"/>
              <a:gd name="connsiteY1" fmla="*/ 619886 h 1062681"/>
              <a:gd name="connsiteX2" fmla="*/ 144111 w 4998544"/>
              <a:gd name="connsiteY2" fmla="*/ 449980 h 1062681"/>
              <a:gd name="connsiteX3" fmla="*/ 351684 w 4998544"/>
              <a:gd name="connsiteY3" fmla="*/ 103990 h 1062681"/>
              <a:gd name="connsiteX4" fmla="*/ 842313 w 4998544"/>
              <a:gd name="connsiteY4" fmla="*/ 894823 h 1062681"/>
              <a:gd name="connsiteX5" fmla="*/ 1182127 w 4998544"/>
              <a:gd name="connsiteY5" fmla="*/ 766119 h 1062681"/>
              <a:gd name="connsiteX6" fmla="*/ 1451965 w 4998544"/>
              <a:gd name="connsiteY6" fmla="*/ 642551 h 1062681"/>
              <a:gd name="connsiteX7" fmla="*/ 1676211 w 4998544"/>
              <a:gd name="connsiteY7" fmla="*/ 531342 h 1062681"/>
              <a:gd name="connsiteX8" fmla="*/ 2130915 w 4998544"/>
              <a:gd name="connsiteY8" fmla="*/ 210066 h 1062681"/>
              <a:gd name="connsiteX9" fmla="*/ 2668290 w 4998544"/>
              <a:gd name="connsiteY9" fmla="*/ 271849 h 1062681"/>
              <a:gd name="connsiteX10" fmla="*/ 3169744 w 4998544"/>
              <a:gd name="connsiteY10" fmla="*/ 185352 h 1062681"/>
              <a:gd name="connsiteX11" fmla="*/ 4442490 w 4998544"/>
              <a:gd name="connsiteY11" fmla="*/ 37071 h 1062681"/>
              <a:gd name="connsiteX12" fmla="*/ 4998544 w 4998544"/>
              <a:gd name="connsiteY12" fmla="*/ 0 h 1062681"/>
              <a:gd name="connsiteX0" fmla="*/ 0 w 4998544"/>
              <a:gd name="connsiteY0" fmla="*/ 1062681 h 1062681"/>
              <a:gd name="connsiteX1" fmla="*/ 30779 w 4998544"/>
              <a:gd name="connsiteY1" fmla="*/ 848486 h 1062681"/>
              <a:gd name="connsiteX2" fmla="*/ 80651 w 4998544"/>
              <a:gd name="connsiteY2" fmla="*/ 619886 h 1062681"/>
              <a:gd name="connsiteX3" fmla="*/ 144111 w 4998544"/>
              <a:gd name="connsiteY3" fmla="*/ 449980 h 1062681"/>
              <a:gd name="connsiteX4" fmla="*/ 351684 w 4998544"/>
              <a:gd name="connsiteY4" fmla="*/ 103990 h 1062681"/>
              <a:gd name="connsiteX5" fmla="*/ 842313 w 4998544"/>
              <a:gd name="connsiteY5" fmla="*/ 894823 h 1062681"/>
              <a:gd name="connsiteX6" fmla="*/ 1182127 w 4998544"/>
              <a:gd name="connsiteY6" fmla="*/ 766119 h 1062681"/>
              <a:gd name="connsiteX7" fmla="*/ 1451965 w 4998544"/>
              <a:gd name="connsiteY7" fmla="*/ 642551 h 1062681"/>
              <a:gd name="connsiteX8" fmla="*/ 1676211 w 4998544"/>
              <a:gd name="connsiteY8" fmla="*/ 531342 h 1062681"/>
              <a:gd name="connsiteX9" fmla="*/ 2130915 w 4998544"/>
              <a:gd name="connsiteY9" fmla="*/ 210066 h 1062681"/>
              <a:gd name="connsiteX10" fmla="*/ 2668290 w 4998544"/>
              <a:gd name="connsiteY10" fmla="*/ 271849 h 1062681"/>
              <a:gd name="connsiteX11" fmla="*/ 3169744 w 4998544"/>
              <a:gd name="connsiteY11" fmla="*/ 185352 h 1062681"/>
              <a:gd name="connsiteX12" fmla="*/ 4442490 w 4998544"/>
              <a:gd name="connsiteY12" fmla="*/ 37071 h 1062681"/>
              <a:gd name="connsiteX13" fmla="*/ 4998544 w 4998544"/>
              <a:gd name="connsiteY13" fmla="*/ 0 h 1062681"/>
              <a:gd name="connsiteX0" fmla="*/ 484827 w 5483371"/>
              <a:gd name="connsiteY0" fmla="*/ 1062681 h 1062681"/>
              <a:gd name="connsiteX1" fmla="*/ 265 w 5483371"/>
              <a:gd name="connsiteY1" fmla="*/ 935572 h 1062681"/>
              <a:gd name="connsiteX2" fmla="*/ 565478 w 5483371"/>
              <a:gd name="connsiteY2" fmla="*/ 619886 h 1062681"/>
              <a:gd name="connsiteX3" fmla="*/ 628938 w 5483371"/>
              <a:gd name="connsiteY3" fmla="*/ 449980 h 1062681"/>
              <a:gd name="connsiteX4" fmla="*/ 836511 w 5483371"/>
              <a:gd name="connsiteY4" fmla="*/ 103990 h 1062681"/>
              <a:gd name="connsiteX5" fmla="*/ 1327140 w 5483371"/>
              <a:gd name="connsiteY5" fmla="*/ 894823 h 1062681"/>
              <a:gd name="connsiteX6" fmla="*/ 1666954 w 5483371"/>
              <a:gd name="connsiteY6" fmla="*/ 766119 h 1062681"/>
              <a:gd name="connsiteX7" fmla="*/ 1936792 w 5483371"/>
              <a:gd name="connsiteY7" fmla="*/ 642551 h 1062681"/>
              <a:gd name="connsiteX8" fmla="*/ 2161038 w 5483371"/>
              <a:gd name="connsiteY8" fmla="*/ 531342 h 1062681"/>
              <a:gd name="connsiteX9" fmla="*/ 2615742 w 5483371"/>
              <a:gd name="connsiteY9" fmla="*/ 210066 h 1062681"/>
              <a:gd name="connsiteX10" fmla="*/ 3153117 w 5483371"/>
              <a:gd name="connsiteY10" fmla="*/ 271849 h 1062681"/>
              <a:gd name="connsiteX11" fmla="*/ 3654571 w 5483371"/>
              <a:gd name="connsiteY11" fmla="*/ 185352 h 1062681"/>
              <a:gd name="connsiteX12" fmla="*/ 4927317 w 5483371"/>
              <a:gd name="connsiteY12" fmla="*/ 37071 h 1062681"/>
              <a:gd name="connsiteX13" fmla="*/ 5483371 w 5483371"/>
              <a:gd name="connsiteY13" fmla="*/ 0 h 1062681"/>
              <a:gd name="connsiteX0" fmla="*/ 0 w 5846362"/>
              <a:gd name="connsiteY0" fmla="*/ 246253 h 940390"/>
              <a:gd name="connsiteX1" fmla="*/ 363256 w 5846362"/>
              <a:gd name="connsiteY1" fmla="*/ 935572 h 940390"/>
              <a:gd name="connsiteX2" fmla="*/ 928469 w 5846362"/>
              <a:gd name="connsiteY2" fmla="*/ 619886 h 940390"/>
              <a:gd name="connsiteX3" fmla="*/ 991929 w 5846362"/>
              <a:gd name="connsiteY3" fmla="*/ 449980 h 940390"/>
              <a:gd name="connsiteX4" fmla="*/ 1199502 w 5846362"/>
              <a:gd name="connsiteY4" fmla="*/ 103990 h 940390"/>
              <a:gd name="connsiteX5" fmla="*/ 1690131 w 5846362"/>
              <a:gd name="connsiteY5" fmla="*/ 894823 h 940390"/>
              <a:gd name="connsiteX6" fmla="*/ 2029945 w 5846362"/>
              <a:gd name="connsiteY6" fmla="*/ 766119 h 940390"/>
              <a:gd name="connsiteX7" fmla="*/ 2299783 w 5846362"/>
              <a:gd name="connsiteY7" fmla="*/ 642551 h 940390"/>
              <a:gd name="connsiteX8" fmla="*/ 2524029 w 5846362"/>
              <a:gd name="connsiteY8" fmla="*/ 531342 h 940390"/>
              <a:gd name="connsiteX9" fmla="*/ 2978733 w 5846362"/>
              <a:gd name="connsiteY9" fmla="*/ 210066 h 940390"/>
              <a:gd name="connsiteX10" fmla="*/ 3516108 w 5846362"/>
              <a:gd name="connsiteY10" fmla="*/ 271849 h 940390"/>
              <a:gd name="connsiteX11" fmla="*/ 4017562 w 5846362"/>
              <a:gd name="connsiteY11" fmla="*/ 185352 h 940390"/>
              <a:gd name="connsiteX12" fmla="*/ 5290308 w 5846362"/>
              <a:gd name="connsiteY12" fmla="*/ 37071 h 940390"/>
              <a:gd name="connsiteX13" fmla="*/ 5846362 w 5846362"/>
              <a:gd name="connsiteY13" fmla="*/ 0 h 940390"/>
              <a:gd name="connsiteX0" fmla="*/ 0 w 5846362"/>
              <a:gd name="connsiteY0" fmla="*/ 246253 h 944347"/>
              <a:gd name="connsiteX1" fmla="*/ 363256 w 5846362"/>
              <a:gd name="connsiteY1" fmla="*/ 935572 h 944347"/>
              <a:gd name="connsiteX2" fmla="*/ 895220 w 5846362"/>
              <a:gd name="connsiteY2" fmla="*/ 924686 h 944347"/>
              <a:gd name="connsiteX3" fmla="*/ 991929 w 5846362"/>
              <a:gd name="connsiteY3" fmla="*/ 449980 h 944347"/>
              <a:gd name="connsiteX4" fmla="*/ 1199502 w 5846362"/>
              <a:gd name="connsiteY4" fmla="*/ 103990 h 944347"/>
              <a:gd name="connsiteX5" fmla="*/ 1690131 w 5846362"/>
              <a:gd name="connsiteY5" fmla="*/ 894823 h 944347"/>
              <a:gd name="connsiteX6" fmla="*/ 2029945 w 5846362"/>
              <a:gd name="connsiteY6" fmla="*/ 766119 h 944347"/>
              <a:gd name="connsiteX7" fmla="*/ 2299783 w 5846362"/>
              <a:gd name="connsiteY7" fmla="*/ 642551 h 944347"/>
              <a:gd name="connsiteX8" fmla="*/ 2524029 w 5846362"/>
              <a:gd name="connsiteY8" fmla="*/ 531342 h 944347"/>
              <a:gd name="connsiteX9" fmla="*/ 2978733 w 5846362"/>
              <a:gd name="connsiteY9" fmla="*/ 210066 h 944347"/>
              <a:gd name="connsiteX10" fmla="*/ 3516108 w 5846362"/>
              <a:gd name="connsiteY10" fmla="*/ 271849 h 944347"/>
              <a:gd name="connsiteX11" fmla="*/ 4017562 w 5846362"/>
              <a:gd name="connsiteY11" fmla="*/ 185352 h 944347"/>
              <a:gd name="connsiteX12" fmla="*/ 5290308 w 5846362"/>
              <a:gd name="connsiteY12" fmla="*/ 37071 h 944347"/>
              <a:gd name="connsiteX13" fmla="*/ 5846362 w 5846362"/>
              <a:gd name="connsiteY13" fmla="*/ 0 h 944347"/>
              <a:gd name="connsiteX0" fmla="*/ 0 w 5846362"/>
              <a:gd name="connsiteY0" fmla="*/ 246253 h 1019213"/>
              <a:gd name="connsiteX1" fmla="*/ 363256 w 5846362"/>
              <a:gd name="connsiteY1" fmla="*/ 935572 h 1019213"/>
              <a:gd name="connsiteX2" fmla="*/ 895220 w 5846362"/>
              <a:gd name="connsiteY2" fmla="*/ 924686 h 1019213"/>
              <a:gd name="connsiteX3" fmla="*/ 991929 w 5846362"/>
              <a:gd name="connsiteY3" fmla="*/ 449980 h 1019213"/>
              <a:gd name="connsiteX4" fmla="*/ 1199502 w 5846362"/>
              <a:gd name="connsiteY4" fmla="*/ 103990 h 1019213"/>
              <a:gd name="connsiteX5" fmla="*/ 1690131 w 5846362"/>
              <a:gd name="connsiteY5" fmla="*/ 894823 h 1019213"/>
              <a:gd name="connsiteX6" fmla="*/ 2029945 w 5846362"/>
              <a:gd name="connsiteY6" fmla="*/ 766119 h 1019213"/>
              <a:gd name="connsiteX7" fmla="*/ 2299783 w 5846362"/>
              <a:gd name="connsiteY7" fmla="*/ 642551 h 1019213"/>
              <a:gd name="connsiteX8" fmla="*/ 2524029 w 5846362"/>
              <a:gd name="connsiteY8" fmla="*/ 531342 h 1019213"/>
              <a:gd name="connsiteX9" fmla="*/ 2978733 w 5846362"/>
              <a:gd name="connsiteY9" fmla="*/ 210066 h 1019213"/>
              <a:gd name="connsiteX10" fmla="*/ 3516108 w 5846362"/>
              <a:gd name="connsiteY10" fmla="*/ 271849 h 1019213"/>
              <a:gd name="connsiteX11" fmla="*/ 4017562 w 5846362"/>
              <a:gd name="connsiteY11" fmla="*/ 185352 h 1019213"/>
              <a:gd name="connsiteX12" fmla="*/ 5290308 w 5846362"/>
              <a:gd name="connsiteY12" fmla="*/ 37071 h 1019213"/>
              <a:gd name="connsiteX13" fmla="*/ 5846362 w 5846362"/>
              <a:gd name="connsiteY13" fmla="*/ 0 h 1019213"/>
              <a:gd name="connsiteX0" fmla="*/ 0 w 5846362"/>
              <a:gd name="connsiteY0" fmla="*/ 246253 h 1019213"/>
              <a:gd name="connsiteX1" fmla="*/ 363256 w 5846362"/>
              <a:gd name="connsiteY1" fmla="*/ 935572 h 1019213"/>
              <a:gd name="connsiteX2" fmla="*/ 895220 w 5846362"/>
              <a:gd name="connsiteY2" fmla="*/ 924686 h 1019213"/>
              <a:gd name="connsiteX3" fmla="*/ 991929 w 5846362"/>
              <a:gd name="connsiteY3" fmla="*/ 449980 h 1019213"/>
              <a:gd name="connsiteX4" fmla="*/ 1199502 w 5846362"/>
              <a:gd name="connsiteY4" fmla="*/ 103990 h 1019213"/>
              <a:gd name="connsiteX5" fmla="*/ 1690131 w 5846362"/>
              <a:gd name="connsiteY5" fmla="*/ 894823 h 1019213"/>
              <a:gd name="connsiteX6" fmla="*/ 2029945 w 5846362"/>
              <a:gd name="connsiteY6" fmla="*/ 766119 h 1019213"/>
              <a:gd name="connsiteX7" fmla="*/ 2299783 w 5846362"/>
              <a:gd name="connsiteY7" fmla="*/ 642551 h 1019213"/>
              <a:gd name="connsiteX8" fmla="*/ 2524029 w 5846362"/>
              <a:gd name="connsiteY8" fmla="*/ 531342 h 1019213"/>
              <a:gd name="connsiteX9" fmla="*/ 2978733 w 5846362"/>
              <a:gd name="connsiteY9" fmla="*/ 210066 h 1019213"/>
              <a:gd name="connsiteX10" fmla="*/ 3516108 w 5846362"/>
              <a:gd name="connsiteY10" fmla="*/ 271849 h 1019213"/>
              <a:gd name="connsiteX11" fmla="*/ 4017562 w 5846362"/>
              <a:gd name="connsiteY11" fmla="*/ 185352 h 1019213"/>
              <a:gd name="connsiteX12" fmla="*/ 5290308 w 5846362"/>
              <a:gd name="connsiteY12" fmla="*/ 37071 h 1019213"/>
              <a:gd name="connsiteX13" fmla="*/ 5846362 w 5846362"/>
              <a:gd name="connsiteY13" fmla="*/ 0 h 1019213"/>
              <a:gd name="connsiteX0" fmla="*/ 0 w 5846362"/>
              <a:gd name="connsiteY0" fmla="*/ 246253 h 1023355"/>
              <a:gd name="connsiteX1" fmla="*/ 363256 w 5846362"/>
              <a:gd name="connsiteY1" fmla="*/ 935572 h 1023355"/>
              <a:gd name="connsiteX2" fmla="*/ 895220 w 5846362"/>
              <a:gd name="connsiteY2" fmla="*/ 924686 h 1023355"/>
              <a:gd name="connsiteX3" fmla="*/ 991929 w 5846362"/>
              <a:gd name="connsiteY3" fmla="*/ 449980 h 1023355"/>
              <a:gd name="connsiteX4" fmla="*/ 1199502 w 5846362"/>
              <a:gd name="connsiteY4" fmla="*/ 103990 h 1023355"/>
              <a:gd name="connsiteX5" fmla="*/ 1690131 w 5846362"/>
              <a:gd name="connsiteY5" fmla="*/ 894823 h 1023355"/>
              <a:gd name="connsiteX6" fmla="*/ 2029945 w 5846362"/>
              <a:gd name="connsiteY6" fmla="*/ 766119 h 1023355"/>
              <a:gd name="connsiteX7" fmla="*/ 2299783 w 5846362"/>
              <a:gd name="connsiteY7" fmla="*/ 642551 h 1023355"/>
              <a:gd name="connsiteX8" fmla="*/ 2524029 w 5846362"/>
              <a:gd name="connsiteY8" fmla="*/ 531342 h 1023355"/>
              <a:gd name="connsiteX9" fmla="*/ 2978733 w 5846362"/>
              <a:gd name="connsiteY9" fmla="*/ 210066 h 1023355"/>
              <a:gd name="connsiteX10" fmla="*/ 3516108 w 5846362"/>
              <a:gd name="connsiteY10" fmla="*/ 271849 h 1023355"/>
              <a:gd name="connsiteX11" fmla="*/ 4017562 w 5846362"/>
              <a:gd name="connsiteY11" fmla="*/ 185352 h 1023355"/>
              <a:gd name="connsiteX12" fmla="*/ 5290308 w 5846362"/>
              <a:gd name="connsiteY12" fmla="*/ 37071 h 1023355"/>
              <a:gd name="connsiteX13" fmla="*/ 5846362 w 5846362"/>
              <a:gd name="connsiteY13" fmla="*/ 0 h 1023355"/>
              <a:gd name="connsiteX0" fmla="*/ 0 w 5846362"/>
              <a:gd name="connsiteY0" fmla="*/ 246253 h 1023355"/>
              <a:gd name="connsiteX1" fmla="*/ 363256 w 5846362"/>
              <a:gd name="connsiteY1" fmla="*/ 935572 h 1023355"/>
              <a:gd name="connsiteX2" fmla="*/ 895220 w 5846362"/>
              <a:gd name="connsiteY2" fmla="*/ 924686 h 1023355"/>
              <a:gd name="connsiteX3" fmla="*/ 991929 w 5846362"/>
              <a:gd name="connsiteY3" fmla="*/ 449980 h 1023355"/>
              <a:gd name="connsiteX4" fmla="*/ 1199502 w 5846362"/>
              <a:gd name="connsiteY4" fmla="*/ 103990 h 1023355"/>
              <a:gd name="connsiteX5" fmla="*/ 1690131 w 5846362"/>
              <a:gd name="connsiteY5" fmla="*/ 894823 h 1023355"/>
              <a:gd name="connsiteX6" fmla="*/ 2029945 w 5846362"/>
              <a:gd name="connsiteY6" fmla="*/ 766119 h 1023355"/>
              <a:gd name="connsiteX7" fmla="*/ 2299783 w 5846362"/>
              <a:gd name="connsiteY7" fmla="*/ 642551 h 1023355"/>
              <a:gd name="connsiteX8" fmla="*/ 2524029 w 5846362"/>
              <a:gd name="connsiteY8" fmla="*/ 531342 h 1023355"/>
              <a:gd name="connsiteX9" fmla="*/ 2978733 w 5846362"/>
              <a:gd name="connsiteY9" fmla="*/ 210066 h 1023355"/>
              <a:gd name="connsiteX10" fmla="*/ 3516108 w 5846362"/>
              <a:gd name="connsiteY10" fmla="*/ 271849 h 1023355"/>
              <a:gd name="connsiteX11" fmla="*/ 4017562 w 5846362"/>
              <a:gd name="connsiteY11" fmla="*/ 185352 h 1023355"/>
              <a:gd name="connsiteX12" fmla="*/ 5290308 w 5846362"/>
              <a:gd name="connsiteY12" fmla="*/ 37071 h 1023355"/>
              <a:gd name="connsiteX13" fmla="*/ 5846362 w 5846362"/>
              <a:gd name="connsiteY13" fmla="*/ 0 h 1023355"/>
              <a:gd name="connsiteX0" fmla="*/ 0 w 5846362"/>
              <a:gd name="connsiteY0" fmla="*/ 246253 h 1023355"/>
              <a:gd name="connsiteX1" fmla="*/ 363256 w 5846362"/>
              <a:gd name="connsiteY1" fmla="*/ 935572 h 1023355"/>
              <a:gd name="connsiteX2" fmla="*/ 895220 w 5846362"/>
              <a:gd name="connsiteY2" fmla="*/ 924686 h 1023355"/>
              <a:gd name="connsiteX3" fmla="*/ 991929 w 5846362"/>
              <a:gd name="connsiteY3" fmla="*/ 449980 h 1023355"/>
              <a:gd name="connsiteX4" fmla="*/ 1199502 w 5846362"/>
              <a:gd name="connsiteY4" fmla="*/ 103990 h 1023355"/>
              <a:gd name="connsiteX5" fmla="*/ 1690131 w 5846362"/>
              <a:gd name="connsiteY5" fmla="*/ 894823 h 1023355"/>
              <a:gd name="connsiteX6" fmla="*/ 2029945 w 5846362"/>
              <a:gd name="connsiteY6" fmla="*/ 766119 h 1023355"/>
              <a:gd name="connsiteX7" fmla="*/ 2299783 w 5846362"/>
              <a:gd name="connsiteY7" fmla="*/ 642551 h 1023355"/>
              <a:gd name="connsiteX8" fmla="*/ 2524029 w 5846362"/>
              <a:gd name="connsiteY8" fmla="*/ 531342 h 1023355"/>
              <a:gd name="connsiteX9" fmla="*/ 2978733 w 5846362"/>
              <a:gd name="connsiteY9" fmla="*/ 210066 h 1023355"/>
              <a:gd name="connsiteX10" fmla="*/ 3516108 w 5846362"/>
              <a:gd name="connsiteY10" fmla="*/ 271849 h 1023355"/>
              <a:gd name="connsiteX11" fmla="*/ 4017562 w 5846362"/>
              <a:gd name="connsiteY11" fmla="*/ 185352 h 1023355"/>
              <a:gd name="connsiteX12" fmla="*/ 5290308 w 5846362"/>
              <a:gd name="connsiteY12" fmla="*/ 37071 h 1023355"/>
              <a:gd name="connsiteX13" fmla="*/ 5846362 w 5846362"/>
              <a:gd name="connsiteY13" fmla="*/ 0 h 1023355"/>
              <a:gd name="connsiteX0" fmla="*/ 0 w 5846362"/>
              <a:gd name="connsiteY0" fmla="*/ 246253 h 924686"/>
              <a:gd name="connsiteX1" fmla="*/ 895220 w 5846362"/>
              <a:gd name="connsiteY1" fmla="*/ 924686 h 924686"/>
              <a:gd name="connsiteX2" fmla="*/ 991929 w 5846362"/>
              <a:gd name="connsiteY2" fmla="*/ 449980 h 924686"/>
              <a:gd name="connsiteX3" fmla="*/ 1199502 w 5846362"/>
              <a:gd name="connsiteY3" fmla="*/ 103990 h 924686"/>
              <a:gd name="connsiteX4" fmla="*/ 1690131 w 5846362"/>
              <a:gd name="connsiteY4" fmla="*/ 894823 h 924686"/>
              <a:gd name="connsiteX5" fmla="*/ 2029945 w 5846362"/>
              <a:gd name="connsiteY5" fmla="*/ 766119 h 924686"/>
              <a:gd name="connsiteX6" fmla="*/ 2299783 w 5846362"/>
              <a:gd name="connsiteY6" fmla="*/ 642551 h 924686"/>
              <a:gd name="connsiteX7" fmla="*/ 2524029 w 5846362"/>
              <a:gd name="connsiteY7" fmla="*/ 531342 h 924686"/>
              <a:gd name="connsiteX8" fmla="*/ 2978733 w 5846362"/>
              <a:gd name="connsiteY8" fmla="*/ 210066 h 924686"/>
              <a:gd name="connsiteX9" fmla="*/ 3516108 w 5846362"/>
              <a:gd name="connsiteY9" fmla="*/ 271849 h 924686"/>
              <a:gd name="connsiteX10" fmla="*/ 4017562 w 5846362"/>
              <a:gd name="connsiteY10" fmla="*/ 185352 h 924686"/>
              <a:gd name="connsiteX11" fmla="*/ 5290308 w 5846362"/>
              <a:gd name="connsiteY11" fmla="*/ 37071 h 924686"/>
              <a:gd name="connsiteX12" fmla="*/ 5846362 w 5846362"/>
              <a:gd name="connsiteY12" fmla="*/ 0 h 924686"/>
              <a:gd name="connsiteX0" fmla="*/ 0 w 5846362"/>
              <a:gd name="connsiteY0" fmla="*/ 246253 h 927177"/>
              <a:gd name="connsiteX1" fmla="*/ 446375 w 5846362"/>
              <a:gd name="connsiteY1" fmla="*/ 619886 h 927177"/>
              <a:gd name="connsiteX2" fmla="*/ 895220 w 5846362"/>
              <a:gd name="connsiteY2" fmla="*/ 924686 h 927177"/>
              <a:gd name="connsiteX3" fmla="*/ 991929 w 5846362"/>
              <a:gd name="connsiteY3" fmla="*/ 449980 h 927177"/>
              <a:gd name="connsiteX4" fmla="*/ 1199502 w 5846362"/>
              <a:gd name="connsiteY4" fmla="*/ 103990 h 927177"/>
              <a:gd name="connsiteX5" fmla="*/ 1690131 w 5846362"/>
              <a:gd name="connsiteY5" fmla="*/ 894823 h 927177"/>
              <a:gd name="connsiteX6" fmla="*/ 2029945 w 5846362"/>
              <a:gd name="connsiteY6" fmla="*/ 766119 h 927177"/>
              <a:gd name="connsiteX7" fmla="*/ 2299783 w 5846362"/>
              <a:gd name="connsiteY7" fmla="*/ 642551 h 927177"/>
              <a:gd name="connsiteX8" fmla="*/ 2524029 w 5846362"/>
              <a:gd name="connsiteY8" fmla="*/ 531342 h 927177"/>
              <a:gd name="connsiteX9" fmla="*/ 2978733 w 5846362"/>
              <a:gd name="connsiteY9" fmla="*/ 210066 h 927177"/>
              <a:gd name="connsiteX10" fmla="*/ 3516108 w 5846362"/>
              <a:gd name="connsiteY10" fmla="*/ 271849 h 927177"/>
              <a:gd name="connsiteX11" fmla="*/ 4017562 w 5846362"/>
              <a:gd name="connsiteY11" fmla="*/ 185352 h 927177"/>
              <a:gd name="connsiteX12" fmla="*/ 5290308 w 5846362"/>
              <a:gd name="connsiteY12" fmla="*/ 37071 h 927177"/>
              <a:gd name="connsiteX13" fmla="*/ 5846362 w 5846362"/>
              <a:gd name="connsiteY13" fmla="*/ 0 h 927177"/>
              <a:gd name="connsiteX0" fmla="*/ 0 w 5846362"/>
              <a:gd name="connsiteY0" fmla="*/ 246253 h 931893"/>
              <a:gd name="connsiteX1" fmla="*/ 313384 w 5846362"/>
              <a:gd name="connsiteY1" fmla="*/ 783172 h 931893"/>
              <a:gd name="connsiteX2" fmla="*/ 895220 w 5846362"/>
              <a:gd name="connsiteY2" fmla="*/ 924686 h 931893"/>
              <a:gd name="connsiteX3" fmla="*/ 991929 w 5846362"/>
              <a:gd name="connsiteY3" fmla="*/ 449980 h 931893"/>
              <a:gd name="connsiteX4" fmla="*/ 1199502 w 5846362"/>
              <a:gd name="connsiteY4" fmla="*/ 103990 h 931893"/>
              <a:gd name="connsiteX5" fmla="*/ 1690131 w 5846362"/>
              <a:gd name="connsiteY5" fmla="*/ 894823 h 931893"/>
              <a:gd name="connsiteX6" fmla="*/ 2029945 w 5846362"/>
              <a:gd name="connsiteY6" fmla="*/ 766119 h 931893"/>
              <a:gd name="connsiteX7" fmla="*/ 2299783 w 5846362"/>
              <a:gd name="connsiteY7" fmla="*/ 642551 h 931893"/>
              <a:gd name="connsiteX8" fmla="*/ 2524029 w 5846362"/>
              <a:gd name="connsiteY8" fmla="*/ 531342 h 931893"/>
              <a:gd name="connsiteX9" fmla="*/ 2978733 w 5846362"/>
              <a:gd name="connsiteY9" fmla="*/ 210066 h 931893"/>
              <a:gd name="connsiteX10" fmla="*/ 3516108 w 5846362"/>
              <a:gd name="connsiteY10" fmla="*/ 271849 h 931893"/>
              <a:gd name="connsiteX11" fmla="*/ 4017562 w 5846362"/>
              <a:gd name="connsiteY11" fmla="*/ 185352 h 931893"/>
              <a:gd name="connsiteX12" fmla="*/ 5290308 w 5846362"/>
              <a:gd name="connsiteY12" fmla="*/ 37071 h 931893"/>
              <a:gd name="connsiteX13" fmla="*/ 5846362 w 5846362"/>
              <a:gd name="connsiteY13" fmla="*/ 0 h 931893"/>
              <a:gd name="connsiteX0" fmla="*/ 0 w 5846362"/>
              <a:gd name="connsiteY0" fmla="*/ 246253 h 897933"/>
              <a:gd name="connsiteX1" fmla="*/ 313384 w 5846362"/>
              <a:gd name="connsiteY1" fmla="*/ 783172 h 897933"/>
              <a:gd name="connsiteX2" fmla="*/ 991929 w 5846362"/>
              <a:gd name="connsiteY2" fmla="*/ 449980 h 897933"/>
              <a:gd name="connsiteX3" fmla="*/ 1199502 w 5846362"/>
              <a:gd name="connsiteY3" fmla="*/ 103990 h 897933"/>
              <a:gd name="connsiteX4" fmla="*/ 1690131 w 5846362"/>
              <a:gd name="connsiteY4" fmla="*/ 894823 h 897933"/>
              <a:gd name="connsiteX5" fmla="*/ 2029945 w 5846362"/>
              <a:gd name="connsiteY5" fmla="*/ 766119 h 897933"/>
              <a:gd name="connsiteX6" fmla="*/ 2299783 w 5846362"/>
              <a:gd name="connsiteY6" fmla="*/ 642551 h 897933"/>
              <a:gd name="connsiteX7" fmla="*/ 2524029 w 5846362"/>
              <a:gd name="connsiteY7" fmla="*/ 531342 h 897933"/>
              <a:gd name="connsiteX8" fmla="*/ 2978733 w 5846362"/>
              <a:gd name="connsiteY8" fmla="*/ 210066 h 897933"/>
              <a:gd name="connsiteX9" fmla="*/ 3516108 w 5846362"/>
              <a:gd name="connsiteY9" fmla="*/ 271849 h 897933"/>
              <a:gd name="connsiteX10" fmla="*/ 4017562 w 5846362"/>
              <a:gd name="connsiteY10" fmla="*/ 185352 h 897933"/>
              <a:gd name="connsiteX11" fmla="*/ 5290308 w 5846362"/>
              <a:gd name="connsiteY11" fmla="*/ 37071 h 897933"/>
              <a:gd name="connsiteX12" fmla="*/ 5846362 w 5846362"/>
              <a:gd name="connsiteY12" fmla="*/ 0 h 897933"/>
              <a:gd name="connsiteX0" fmla="*/ 0 w 5846362"/>
              <a:gd name="connsiteY0" fmla="*/ 246253 h 897933"/>
              <a:gd name="connsiteX1" fmla="*/ 313384 w 5846362"/>
              <a:gd name="connsiteY1" fmla="*/ 783172 h 897933"/>
              <a:gd name="connsiteX2" fmla="*/ 662487 w 5846362"/>
              <a:gd name="connsiteY2" fmla="*/ 663429 h 897933"/>
              <a:gd name="connsiteX3" fmla="*/ 991929 w 5846362"/>
              <a:gd name="connsiteY3" fmla="*/ 449980 h 897933"/>
              <a:gd name="connsiteX4" fmla="*/ 1199502 w 5846362"/>
              <a:gd name="connsiteY4" fmla="*/ 103990 h 897933"/>
              <a:gd name="connsiteX5" fmla="*/ 1690131 w 5846362"/>
              <a:gd name="connsiteY5" fmla="*/ 894823 h 897933"/>
              <a:gd name="connsiteX6" fmla="*/ 2029945 w 5846362"/>
              <a:gd name="connsiteY6" fmla="*/ 766119 h 897933"/>
              <a:gd name="connsiteX7" fmla="*/ 2299783 w 5846362"/>
              <a:gd name="connsiteY7" fmla="*/ 642551 h 897933"/>
              <a:gd name="connsiteX8" fmla="*/ 2524029 w 5846362"/>
              <a:gd name="connsiteY8" fmla="*/ 531342 h 897933"/>
              <a:gd name="connsiteX9" fmla="*/ 2978733 w 5846362"/>
              <a:gd name="connsiteY9" fmla="*/ 210066 h 897933"/>
              <a:gd name="connsiteX10" fmla="*/ 3516108 w 5846362"/>
              <a:gd name="connsiteY10" fmla="*/ 271849 h 897933"/>
              <a:gd name="connsiteX11" fmla="*/ 4017562 w 5846362"/>
              <a:gd name="connsiteY11" fmla="*/ 185352 h 897933"/>
              <a:gd name="connsiteX12" fmla="*/ 5290308 w 5846362"/>
              <a:gd name="connsiteY12" fmla="*/ 37071 h 897933"/>
              <a:gd name="connsiteX13" fmla="*/ 5846362 w 5846362"/>
              <a:gd name="connsiteY13" fmla="*/ 0 h 897933"/>
              <a:gd name="connsiteX0" fmla="*/ 0 w 5846362"/>
              <a:gd name="connsiteY0" fmla="*/ 246253 h 897933"/>
              <a:gd name="connsiteX1" fmla="*/ 313384 w 5846362"/>
              <a:gd name="connsiteY1" fmla="*/ 783172 h 897933"/>
              <a:gd name="connsiteX2" fmla="*/ 828725 w 5846362"/>
              <a:gd name="connsiteY2" fmla="*/ 826715 h 897933"/>
              <a:gd name="connsiteX3" fmla="*/ 991929 w 5846362"/>
              <a:gd name="connsiteY3" fmla="*/ 449980 h 897933"/>
              <a:gd name="connsiteX4" fmla="*/ 1199502 w 5846362"/>
              <a:gd name="connsiteY4" fmla="*/ 103990 h 897933"/>
              <a:gd name="connsiteX5" fmla="*/ 1690131 w 5846362"/>
              <a:gd name="connsiteY5" fmla="*/ 894823 h 897933"/>
              <a:gd name="connsiteX6" fmla="*/ 2029945 w 5846362"/>
              <a:gd name="connsiteY6" fmla="*/ 766119 h 897933"/>
              <a:gd name="connsiteX7" fmla="*/ 2299783 w 5846362"/>
              <a:gd name="connsiteY7" fmla="*/ 642551 h 897933"/>
              <a:gd name="connsiteX8" fmla="*/ 2524029 w 5846362"/>
              <a:gd name="connsiteY8" fmla="*/ 531342 h 897933"/>
              <a:gd name="connsiteX9" fmla="*/ 2978733 w 5846362"/>
              <a:gd name="connsiteY9" fmla="*/ 210066 h 897933"/>
              <a:gd name="connsiteX10" fmla="*/ 3516108 w 5846362"/>
              <a:gd name="connsiteY10" fmla="*/ 271849 h 897933"/>
              <a:gd name="connsiteX11" fmla="*/ 4017562 w 5846362"/>
              <a:gd name="connsiteY11" fmla="*/ 185352 h 897933"/>
              <a:gd name="connsiteX12" fmla="*/ 5290308 w 5846362"/>
              <a:gd name="connsiteY12" fmla="*/ 37071 h 897933"/>
              <a:gd name="connsiteX13" fmla="*/ 5846362 w 5846362"/>
              <a:gd name="connsiteY13" fmla="*/ 0 h 897933"/>
              <a:gd name="connsiteX0" fmla="*/ 0 w 5846362"/>
              <a:gd name="connsiteY0" fmla="*/ 246253 h 897933"/>
              <a:gd name="connsiteX1" fmla="*/ 97274 w 5846362"/>
              <a:gd name="connsiteY1" fmla="*/ 402172 h 897933"/>
              <a:gd name="connsiteX2" fmla="*/ 313384 w 5846362"/>
              <a:gd name="connsiteY2" fmla="*/ 783172 h 897933"/>
              <a:gd name="connsiteX3" fmla="*/ 828725 w 5846362"/>
              <a:gd name="connsiteY3" fmla="*/ 826715 h 897933"/>
              <a:gd name="connsiteX4" fmla="*/ 991929 w 5846362"/>
              <a:gd name="connsiteY4" fmla="*/ 449980 h 897933"/>
              <a:gd name="connsiteX5" fmla="*/ 1199502 w 5846362"/>
              <a:gd name="connsiteY5" fmla="*/ 103990 h 897933"/>
              <a:gd name="connsiteX6" fmla="*/ 1690131 w 5846362"/>
              <a:gd name="connsiteY6" fmla="*/ 894823 h 897933"/>
              <a:gd name="connsiteX7" fmla="*/ 2029945 w 5846362"/>
              <a:gd name="connsiteY7" fmla="*/ 766119 h 897933"/>
              <a:gd name="connsiteX8" fmla="*/ 2299783 w 5846362"/>
              <a:gd name="connsiteY8" fmla="*/ 642551 h 897933"/>
              <a:gd name="connsiteX9" fmla="*/ 2524029 w 5846362"/>
              <a:gd name="connsiteY9" fmla="*/ 531342 h 897933"/>
              <a:gd name="connsiteX10" fmla="*/ 2978733 w 5846362"/>
              <a:gd name="connsiteY10" fmla="*/ 210066 h 897933"/>
              <a:gd name="connsiteX11" fmla="*/ 3516108 w 5846362"/>
              <a:gd name="connsiteY11" fmla="*/ 271849 h 897933"/>
              <a:gd name="connsiteX12" fmla="*/ 4017562 w 5846362"/>
              <a:gd name="connsiteY12" fmla="*/ 185352 h 897933"/>
              <a:gd name="connsiteX13" fmla="*/ 5290308 w 5846362"/>
              <a:gd name="connsiteY13" fmla="*/ 37071 h 897933"/>
              <a:gd name="connsiteX14" fmla="*/ 5846362 w 5846362"/>
              <a:gd name="connsiteY14" fmla="*/ 0 h 897933"/>
              <a:gd name="connsiteX0" fmla="*/ 0 w 5846362"/>
              <a:gd name="connsiteY0" fmla="*/ 246253 h 897933"/>
              <a:gd name="connsiteX1" fmla="*/ 97274 w 5846362"/>
              <a:gd name="connsiteY1" fmla="*/ 402172 h 897933"/>
              <a:gd name="connsiteX2" fmla="*/ 213641 w 5846362"/>
              <a:gd name="connsiteY2" fmla="*/ 609001 h 897933"/>
              <a:gd name="connsiteX3" fmla="*/ 313384 w 5846362"/>
              <a:gd name="connsiteY3" fmla="*/ 783172 h 897933"/>
              <a:gd name="connsiteX4" fmla="*/ 828725 w 5846362"/>
              <a:gd name="connsiteY4" fmla="*/ 826715 h 897933"/>
              <a:gd name="connsiteX5" fmla="*/ 991929 w 5846362"/>
              <a:gd name="connsiteY5" fmla="*/ 449980 h 897933"/>
              <a:gd name="connsiteX6" fmla="*/ 1199502 w 5846362"/>
              <a:gd name="connsiteY6" fmla="*/ 103990 h 897933"/>
              <a:gd name="connsiteX7" fmla="*/ 1690131 w 5846362"/>
              <a:gd name="connsiteY7" fmla="*/ 894823 h 897933"/>
              <a:gd name="connsiteX8" fmla="*/ 2029945 w 5846362"/>
              <a:gd name="connsiteY8" fmla="*/ 766119 h 897933"/>
              <a:gd name="connsiteX9" fmla="*/ 2299783 w 5846362"/>
              <a:gd name="connsiteY9" fmla="*/ 642551 h 897933"/>
              <a:gd name="connsiteX10" fmla="*/ 2524029 w 5846362"/>
              <a:gd name="connsiteY10" fmla="*/ 531342 h 897933"/>
              <a:gd name="connsiteX11" fmla="*/ 2978733 w 5846362"/>
              <a:gd name="connsiteY11" fmla="*/ 210066 h 897933"/>
              <a:gd name="connsiteX12" fmla="*/ 3516108 w 5846362"/>
              <a:gd name="connsiteY12" fmla="*/ 271849 h 897933"/>
              <a:gd name="connsiteX13" fmla="*/ 4017562 w 5846362"/>
              <a:gd name="connsiteY13" fmla="*/ 185352 h 897933"/>
              <a:gd name="connsiteX14" fmla="*/ 5290308 w 5846362"/>
              <a:gd name="connsiteY14" fmla="*/ 37071 h 897933"/>
              <a:gd name="connsiteX15" fmla="*/ 5846362 w 5846362"/>
              <a:gd name="connsiteY15" fmla="*/ 0 h 897933"/>
              <a:gd name="connsiteX0" fmla="*/ 0 w 6278582"/>
              <a:gd name="connsiteY0" fmla="*/ 725224 h 897933"/>
              <a:gd name="connsiteX1" fmla="*/ 529494 w 6278582"/>
              <a:gd name="connsiteY1" fmla="*/ 402172 h 897933"/>
              <a:gd name="connsiteX2" fmla="*/ 645861 w 6278582"/>
              <a:gd name="connsiteY2" fmla="*/ 609001 h 897933"/>
              <a:gd name="connsiteX3" fmla="*/ 745604 w 6278582"/>
              <a:gd name="connsiteY3" fmla="*/ 783172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446375 w 6278582"/>
              <a:gd name="connsiteY1" fmla="*/ 140915 h 897933"/>
              <a:gd name="connsiteX2" fmla="*/ 645861 w 6278582"/>
              <a:gd name="connsiteY2" fmla="*/ 609001 h 897933"/>
              <a:gd name="connsiteX3" fmla="*/ 745604 w 6278582"/>
              <a:gd name="connsiteY3" fmla="*/ 783172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446375 w 6278582"/>
              <a:gd name="connsiteY1" fmla="*/ 140915 h 897933"/>
              <a:gd name="connsiteX2" fmla="*/ 645861 w 6278582"/>
              <a:gd name="connsiteY2" fmla="*/ 609001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446375 w 6278582"/>
              <a:gd name="connsiteY1" fmla="*/ 140915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363255 w 6278582"/>
              <a:gd name="connsiteY1" fmla="*/ 10287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745605 w 6278582"/>
              <a:gd name="connsiteY1" fmla="*/ 587230 h 897933"/>
              <a:gd name="connsiteX2" fmla="*/ 895218 w 6278582"/>
              <a:gd name="connsiteY2" fmla="*/ 804944 h 897933"/>
              <a:gd name="connsiteX3" fmla="*/ 1260945 w 6278582"/>
              <a:gd name="connsiteY3" fmla="*/ 826715 h 897933"/>
              <a:gd name="connsiteX4" fmla="*/ 1424149 w 6278582"/>
              <a:gd name="connsiteY4" fmla="*/ 449980 h 897933"/>
              <a:gd name="connsiteX5" fmla="*/ 1631722 w 6278582"/>
              <a:gd name="connsiteY5" fmla="*/ 103990 h 897933"/>
              <a:gd name="connsiteX6" fmla="*/ 2122351 w 6278582"/>
              <a:gd name="connsiteY6" fmla="*/ 894823 h 897933"/>
              <a:gd name="connsiteX7" fmla="*/ 2462165 w 6278582"/>
              <a:gd name="connsiteY7" fmla="*/ 766119 h 897933"/>
              <a:gd name="connsiteX8" fmla="*/ 2732003 w 6278582"/>
              <a:gd name="connsiteY8" fmla="*/ 642551 h 897933"/>
              <a:gd name="connsiteX9" fmla="*/ 2956249 w 6278582"/>
              <a:gd name="connsiteY9" fmla="*/ 531342 h 897933"/>
              <a:gd name="connsiteX10" fmla="*/ 3410953 w 6278582"/>
              <a:gd name="connsiteY10" fmla="*/ 210066 h 897933"/>
              <a:gd name="connsiteX11" fmla="*/ 3948328 w 6278582"/>
              <a:gd name="connsiteY11" fmla="*/ 271849 h 897933"/>
              <a:gd name="connsiteX12" fmla="*/ 4449782 w 6278582"/>
              <a:gd name="connsiteY12" fmla="*/ 185352 h 897933"/>
              <a:gd name="connsiteX13" fmla="*/ 5722528 w 6278582"/>
              <a:gd name="connsiteY13" fmla="*/ 37071 h 897933"/>
              <a:gd name="connsiteX14" fmla="*/ 6278582 w 6278582"/>
              <a:gd name="connsiteY14" fmla="*/ 0 h 897933"/>
              <a:gd name="connsiteX0" fmla="*/ 0 w 6278582"/>
              <a:gd name="connsiteY0" fmla="*/ 725224 h 897933"/>
              <a:gd name="connsiteX1" fmla="*/ 379879 w 6278582"/>
              <a:gd name="connsiteY1" fmla="*/ 641658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330008 w 6278582"/>
              <a:gd name="connsiteY1" fmla="*/ 75601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512871 w 6278582"/>
              <a:gd name="connsiteY1" fmla="*/ 64715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045848"/>
              <a:gd name="connsiteY0" fmla="*/ 899395 h 899395"/>
              <a:gd name="connsiteX1" fmla="*/ 280137 w 6045848"/>
              <a:gd name="connsiteY1" fmla="*/ 64715 h 899395"/>
              <a:gd name="connsiteX2" fmla="*/ 512871 w 6045848"/>
              <a:gd name="connsiteY2" fmla="*/ 587230 h 899395"/>
              <a:gd name="connsiteX3" fmla="*/ 662484 w 6045848"/>
              <a:gd name="connsiteY3" fmla="*/ 804944 h 899395"/>
              <a:gd name="connsiteX4" fmla="*/ 1028211 w 6045848"/>
              <a:gd name="connsiteY4" fmla="*/ 826715 h 899395"/>
              <a:gd name="connsiteX5" fmla="*/ 1191415 w 6045848"/>
              <a:gd name="connsiteY5" fmla="*/ 449980 h 899395"/>
              <a:gd name="connsiteX6" fmla="*/ 1398988 w 6045848"/>
              <a:gd name="connsiteY6" fmla="*/ 103990 h 899395"/>
              <a:gd name="connsiteX7" fmla="*/ 1889617 w 6045848"/>
              <a:gd name="connsiteY7" fmla="*/ 894823 h 899395"/>
              <a:gd name="connsiteX8" fmla="*/ 2229431 w 6045848"/>
              <a:gd name="connsiteY8" fmla="*/ 766119 h 899395"/>
              <a:gd name="connsiteX9" fmla="*/ 2499269 w 6045848"/>
              <a:gd name="connsiteY9" fmla="*/ 642551 h 899395"/>
              <a:gd name="connsiteX10" fmla="*/ 2723515 w 6045848"/>
              <a:gd name="connsiteY10" fmla="*/ 531342 h 899395"/>
              <a:gd name="connsiteX11" fmla="*/ 3178219 w 6045848"/>
              <a:gd name="connsiteY11" fmla="*/ 210066 h 899395"/>
              <a:gd name="connsiteX12" fmla="*/ 3715594 w 6045848"/>
              <a:gd name="connsiteY12" fmla="*/ 271849 h 899395"/>
              <a:gd name="connsiteX13" fmla="*/ 4217048 w 6045848"/>
              <a:gd name="connsiteY13" fmla="*/ 185352 h 899395"/>
              <a:gd name="connsiteX14" fmla="*/ 5489794 w 6045848"/>
              <a:gd name="connsiteY14" fmla="*/ 37071 h 899395"/>
              <a:gd name="connsiteX15" fmla="*/ 6045848 w 6045848"/>
              <a:gd name="connsiteY15" fmla="*/ 0 h 899395"/>
              <a:gd name="connsiteX0" fmla="*/ 0 w 6045848"/>
              <a:gd name="connsiteY0" fmla="*/ 899395 h 899395"/>
              <a:gd name="connsiteX1" fmla="*/ 280137 w 6045848"/>
              <a:gd name="connsiteY1" fmla="*/ 64715 h 899395"/>
              <a:gd name="connsiteX2" fmla="*/ 512871 w 6045848"/>
              <a:gd name="connsiteY2" fmla="*/ 587230 h 899395"/>
              <a:gd name="connsiteX3" fmla="*/ 762227 w 6045848"/>
              <a:gd name="connsiteY3" fmla="*/ 804944 h 899395"/>
              <a:gd name="connsiteX4" fmla="*/ 1028211 w 6045848"/>
              <a:gd name="connsiteY4" fmla="*/ 826715 h 899395"/>
              <a:gd name="connsiteX5" fmla="*/ 1191415 w 6045848"/>
              <a:gd name="connsiteY5" fmla="*/ 449980 h 899395"/>
              <a:gd name="connsiteX6" fmla="*/ 1398988 w 6045848"/>
              <a:gd name="connsiteY6" fmla="*/ 103990 h 899395"/>
              <a:gd name="connsiteX7" fmla="*/ 1889617 w 6045848"/>
              <a:gd name="connsiteY7" fmla="*/ 894823 h 899395"/>
              <a:gd name="connsiteX8" fmla="*/ 2229431 w 6045848"/>
              <a:gd name="connsiteY8" fmla="*/ 766119 h 899395"/>
              <a:gd name="connsiteX9" fmla="*/ 2499269 w 6045848"/>
              <a:gd name="connsiteY9" fmla="*/ 642551 h 899395"/>
              <a:gd name="connsiteX10" fmla="*/ 2723515 w 6045848"/>
              <a:gd name="connsiteY10" fmla="*/ 531342 h 899395"/>
              <a:gd name="connsiteX11" fmla="*/ 3178219 w 6045848"/>
              <a:gd name="connsiteY11" fmla="*/ 210066 h 899395"/>
              <a:gd name="connsiteX12" fmla="*/ 3715594 w 6045848"/>
              <a:gd name="connsiteY12" fmla="*/ 271849 h 899395"/>
              <a:gd name="connsiteX13" fmla="*/ 4217048 w 6045848"/>
              <a:gd name="connsiteY13" fmla="*/ 185352 h 899395"/>
              <a:gd name="connsiteX14" fmla="*/ 5489794 w 6045848"/>
              <a:gd name="connsiteY14" fmla="*/ 37071 h 899395"/>
              <a:gd name="connsiteX15" fmla="*/ 6045848 w 6045848"/>
              <a:gd name="connsiteY15" fmla="*/ 0 h 899395"/>
              <a:gd name="connsiteX0" fmla="*/ 0 w 6045848"/>
              <a:gd name="connsiteY0" fmla="*/ 899395 h 899395"/>
              <a:gd name="connsiteX1" fmla="*/ 280137 w 6045848"/>
              <a:gd name="connsiteY1" fmla="*/ 64715 h 899395"/>
              <a:gd name="connsiteX2" fmla="*/ 629238 w 6045848"/>
              <a:gd name="connsiteY2" fmla="*/ 554573 h 899395"/>
              <a:gd name="connsiteX3" fmla="*/ 762227 w 6045848"/>
              <a:gd name="connsiteY3" fmla="*/ 804944 h 899395"/>
              <a:gd name="connsiteX4" fmla="*/ 1028211 w 6045848"/>
              <a:gd name="connsiteY4" fmla="*/ 826715 h 899395"/>
              <a:gd name="connsiteX5" fmla="*/ 1191415 w 6045848"/>
              <a:gd name="connsiteY5" fmla="*/ 449980 h 899395"/>
              <a:gd name="connsiteX6" fmla="*/ 1398988 w 6045848"/>
              <a:gd name="connsiteY6" fmla="*/ 103990 h 899395"/>
              <a:gd name="connsiteX7" fmla="*/ 1889617 w 6045848"/>
              <a:gd name="connsiteY7" fmla="*/ 894823 h 899395"/>
              <a:gd name="connsiteX8" fmla="*/ 2229431 w 6045848"/>
              <a:gd name="connsiteY8" fmla="*/ 766119 h 899395"/>
              <a:gd name="connsiteX9" fmla="*/ 2499269 w 6045848"/>
              <a:gd name="connsiteY9" fmla="*/ 642551 h 899395"/>
              <a:gd name="connsiteX10" fmla="*/ 2723515 w 6045848"/>
              <a:gd name="connsiteY10" fmla="*/ 531342 h 899395"/>
              <a:gd name="connsiteX11" fmla="*/ 3178219 w 6045848"/>
              <a:gd name="connsiteY11" fmla="*/ 210066 h 899395"/>
              <a:gd name="connsiteX12" fmla="*/ 3715594 w 6045848"/>
              <a:gd name="connsiteY12" fmla="*/ 271849 h 899395"/>
              <a:gd name="connsiteX13" fmla="*/ 4217048 w 6045848"/>
              <a:gd name="connsiteY13" fmla="*/ 185352 h 899395"/>
              <a:gd name="connsiteX14" fmla="*/ 5489794 w 6045848"/>
              <a:gd name="connsiteY14" fmla="*/ 37071 h 899395"/>
              <a:gd name="connsiteX15" fmla="*/ 6045848 w 6045848"/>
              <a:gd name="connsiteY15" fmla="*/ 0 h 899395"/>
              <a:gd name="connsiteX0" fmla="*/ 0 w 6045848"/>
              <a:gd name="connsiteY0" fmla="*/ 899395 h 899395"/>
              <a:gd name="connsiteX1" fmla="*/ 396504 w 6045848"/>
              <a:gd name="connsiteY1" fmla="*/ 64715 h 899395"/>
              <a:gd name="connsiteX2" fmla="*/ 629238 w 6045848"/>
              <a:gd name="connsiteY2" fmla="*/ 554573 h 899395"/>
              <a:gd name="connsiteX3" fmla="*/ 762227 w 6045848"/>
              <a:gd name="connsiteY3" fmla="*/ 804944 h 899395"/>
              <a:gd name="connsiteX4" fmla="*/ 1028211 w 6045848"/>
              <a:gd name="connsiteY4" fmla="*/ 826715 h 899395"/>
              <a:gd name="connsiteX5" fmla="*/ 1191415 w 6045848"/>
              <a:gd name="connsiteY5" fmla="*/ 449980 h 899395"/>
              <a:gd name="connsiteX6" fmla="*/ 1398988 w 6045848"/>
              <a:gd name="connsiteY6" fmla="*/ 103990 h 899395"/>
              <a:gd name="connsiteX7" fmla="*/ 1889617 w 6045848"/>
              <a:gd name="connsiteY7" fmla="*/ 894823 h 899395"/>
              <a:gd name="connsiteX8" fmla="*/ 2229431 w 6045848"/>
              <a:gd name="connsiteY8" fmla="*/ 766119 h 899395"/>
              <a:gd name="connsiteX9" fmla="*/ 2499269 w 6045848"/>
              <a:gd name="connsiteY9" fmla="*/ 642551 h 899395"/>
              <a:gd name="connsiteX10" fmla="*/ 2723515 w 6045848"/>
              <a:gd name="connsiteY10" fmla="*/ 531342 h 899395"/>
              <a:gd name="connsiteX11" fmla="*/ 3178219 w 6045848"/>
              <a:gd name="connsiteY11" fmla="*/ 210066 h 899395"/>
              <a:gd name="connsiteX12" fmla="*/ 3715594 w 6045848"/>
              <a:gd name="connsiteY12" fmla="*/ 271849 h 899395"/>
              <a:gd name="connsiteX13" fmla="*/ 4217048 w 6045848"/>
              <a:gd name="connsiteY13" fmla="*/ 185352 h 899395"/>
              <a:gd name="connsiteX14" fmla="*/ 5489794 w 6045848"/>
              <a:gd name="connsiteY14" fmla="*/ 37071 h 899395"/>
              <a:gd name="connsiteX15" fmla="*/ 6045848 w 6045848"/>
              <a:gd name="connsiteY15" fmla="*/ 0 h 899395"/>
              <a:gd name="connsiteX0" fmla="*/ 0 w 5979352"/>
              <a:gd name="connsiteY0" fmla="*/ 1073566 h 1073566"/>
              <a:gd name="connsiteX1" fmla="*/ 330008 w 5979352"/>
              <a:gd name="connsiteY1" fmla="*/ 64715 h 1073566"/>
              <a:gd name="connsiteX2" fmla="*/ 562742 w 5979352"/>
              <a:gd name="connsiteY2" fmla="*/ 554573 h 1073566"/>
              <a:gd name="connsiteX3" fmla="*/ 695731 w 5979352"/>
              <a:gd name="connsiteY3" fmla="*/ 804944 h 1073566"/>
              <a:gd name="connsiteX4" fmla="*/ 961715 w 5979352"/>
              <a:gd name="connsiteY4" fmla="*/ 826715 h 1073566"/>
              <a:gd name="connsiteX5" fmla="*/ 1124919 w 5979352"/>
              <a:gd name="connsiteY5" fmla="*/ 449980 h 1073566"/>
              <a:gd name="connsiteX6" fmla="*/ 1332492 w 5979352"/>
              <a:gd name="connsiteY6" fmla="*/ 103990 h 1073566"/>
              <a:gd name="connsiteX7" fmla="*/ 1823121 w 5979352"/>
              <a:gd name="connsiteY7" fmla="*/ 894823 h 1073566"/>
              <a:gd name="connsiteX8" fmla="*/ 2162935 w 5979352"/>
              <a:gd name="connsiteY8" fmla="*/ 766119 h 1073566"/>
              <a:gd name="connsiteX9" fmla="*/ 2432773 w 5979352"/>
              <a:gd name="connsiteY9" fmla="*/ 642551 h 1073566"/>
              <a:gd name="connsiteX10" fmla="*/ 2657019 w 5979352"/>
              <a:gd name="connsiteY10" fmla="*/ 531342 h 1073566"/>
              <a:gd name="connsiteX11" fmla="*/ 3111723 w 5979352"/>
              <a:gd name="connsiteY11" fmla="*/ 210066 h 1073566"/>
              <a:gd name="connsiteX12" fmla="*/ 3649098 w 5979352"/>
              <a:gd name="connsiteY12" fmla="*/ 271849 h 1073566"/>
              <a:gd name="connsiteX13" fmla="*/ 4150552 w 5979352"/>
              <a:gd name="connsiteY13" fmla="*/ 185352 h 1073566"/>
              <a:gd name="connsiteX14" fmla="*/ 5423298 w 5979352"/>
              <a:gd name="connsiteY14" fmla="*/ 37071 h 1073566"/>
              <a:gd name="connsiteX15" fmla="*/ 5979352 w 5979352"/>
              <a:gd name="connsiteY15" fmla="*/ 0 h 1073566"/>
              <a:gd name="connsiteX0" fmla="*/ 0 w 5979352"/>
              <a:gd name="connsiteY0" fmla="*/ 1073566 h 1073566"/>
              <a:gd name="connsiteX1" fmla="*/ 330008 w 5979352"/>
              <a:gd name="connsiteY1" fmla="*/ 64715 h 1073566"/>
              <a:gd name="connsiteX2" fmla="*/ 695731 w 5979352"/>
              <a:gd name="connsiteY2" fmla="*/ 804944 h 1073566"/>
              <a:gd name="connsiteX3" fmla="*/ 961715 w 5979352"/>
              <a:gd name="connsiteY3" fmla="*/ 826715 h 1073566"/>
              <a:gd name="connsiteX4" fmla="*/ 1124919 w 5979352"/>
              <a:gd name="connsiteY4" fmla="*/ 449980 h 1073566"/>
              <a:gd name="connsiteX5" fmla="*/ 1332492 w 5979352"/>
              <a:gd name="connsiteY5" fmla="*/ 103990 h 1073566"/>
              <a:gd name="connsiteX6" fmla="*/ 1823121 w 5979352"/>
              <a:gd name="connsiteY6" fmla="*/ 894823 h 1073566"/>
              <a:gd name="connsiteX7" fmla="*/ 2162935 w 5979352"/>
              <a:gd name="connsiteY7" fmla="*/ 766119 h 1073566"/>
              <a:gd name="connsiteX8" fmla="*/ 2432773 w 5979352"/>
              <a:gd name="connsiteY8" fmla="*/ 642551 h 1073566"/>
              <a:gd name="connsiteX9" fmla="*/ 2657019 w 5979352"/>
              <a:gd name="connsiteY9" fmla="*/ 531342 h 1073566"/>
              <a:gd name="connsiteX10" fmla="*/ 3111723 w 5979352"/>
              <a:gd name="connsiteY10" fmla="*/ 210066 h 1073566"/>
              <a:gd name="connsiteX11" fmla="*/ 3649098 w 5979352"/>
              <a:gd name="connsiteY11" fmla="*/ 271849 h 1073566"/>
              <a:gd name="connsiteX12" fmla="*/ 4150552 w 5979352"/>
              <a:gd name="connsiteY12" fmla="*/ 185352 h 1073566"/>
              <a:gd name="connsiteX13" fmla="*/ 5423298 w 5979352"/>
              <a:gd name="connsiteY13" fmla="*/ 37071 h 1073566"/>
              <a:gd name="connsiteX14" fmla="*/ 5979352 w 5979352"/>
              <a:gd name="connsiteY14" fmla="*/ 0 h 1073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79352" h="1073566">
                <a:moveTo>
                  <a:pt x="0" y="1073566"/>
                </a:moveTo>
                <a:cubicBezTo>
                  <a:pt x="63313" y="1059638"/>
                  <a:pt x="214053" y="109485"/>
                  <a:pt x="330008" y="64715"/>
                </a:cubicBezTo>
                <a:cubicBezTo>
                  <a:pt x="445963" y="19945"/>
                  <a:pt x="590446" y="677944"/>
                  <a:pt x="695731" y="804944"/>
                </a:cubicBezTo>
                <a:cubicBezTo>
                  <a:pt x="801016" y="931944"/>
                  <a:pt x="848624" y="882247"/>
                  <a:pt x="961715" y="826715"/>
                </a:cubicBezTo>
                <a:cubicBezTo>
                  <a:pt x="1074806" y="771183"/>
                  <a:pt x="1035417" y="543220"/>
                  <a:pt x="1124919" y="449980"/>
                </a:cubicBezTo>
                <a:cubicBezTo>
                  <a:pt x="1200401" y="248155"/>
                  <a:pt x="1162656" y="120466"/>
                  <a:pt x="1332492" y="103990"/>
                </a:cubicBezTo>
                <a:cubicBezTo>
                  <a:pt x="1523199" y="111025"/>
                  <a:pt x="1552622" y="955403"/>
                  <a:pt x="1823121" y="894823"/>
                </a:cubicBezTo>
                <a:cubicBezTo>
                  <a:pt x="2093620" y="834243"/>
                  <a:pt x="2061326" y="808164"/>
                  <a:pt x="2162935" y="766119"/>
                </a:cubicBezTo>
                <a:cubicBezTo>
                  <a:pt x="2264544" y="724074"/>
                  <a:pt x="2350426" y="681680"/>
                  <a:pt x="2432773" y="642551"/>
                </a:cubicBezTo>
                <a:cubicBezTo>
                  <a:pt x="2515120" y="603422"/>
                  <a:pt x="2543861" y="603423"/>
                  <a:pt x="2657019" y="531342"/>
                </a:cubicBezTo>
                <a:cubicBezTo>
                  <a:pt x="2770177" y="459261"/>
                  <a:pt x="2946377" y="253315"/>
                  <a:pt x="3111723" y="210066"/>
                </a:cubicBezTo>
                <a:cubicBezTo>
                  <a:pt x="3277069" y="166817"/>
                  <a:pt x="3475960" y="275968"/>
                  <a:pt x="3649098" y="271849"/>
                </a:cubicBezTo>
                <a:cubicBezTo>
                  <a:pt x="3822236" y="267730"/>
                  <a:pt x="3854852" y="224482"/>
                  <a:pt x="4150552" y="185352"/>
                </a:cubicBezTo>
                <a:cubicBezTo>
                  <a:pt x="4446252" y="146222"/>
                  <a:pt x="5118498" y="67963"/>
                  <a:pt x="5423298" y="37071"/>
                </a:cubicBezTo>
                <a:cubicBezTo>
                  <a:pt x="5728098" y="6179"/>
                  <a:pt x="5853725" y="3089"/>
                  <a:pt x="5979352" y="0"/>
                </a:cubicBezTo>
              </a:path>
            </a:pathLst>
          </a:custGeom>
          <a:noFill/>
          <a:ln w="317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8819143" y="3294868"/>
            <a:ext cx="3070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</a:t>
            </a:r>
            <a:r>
              <a:rPr kumimoji="1" lang="en-US" altLang="ja-JP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roadening?</a:t>
            </a:r>
            <a:endParaRPr kumimoji="1" lang="ja-JP" altLang="en-US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左右矢印 1"/>
          <p:cNvSpPr/>
          <p:nvPr/>
        </p:nvSpPr>
        <p:spPr>
          <a:xfrm>
            <a:off x="7807860" y="4531378"/>
            <a:ext cx="468190" cy="234461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左右矢印 37"/>
          <p:cNvSpPr/>
          <p:nvPr/>
        </p:nvSpPr>
        <p:spPr>
          <a:xfrm>
            <a:off x="8426519" y="4584267"/>
            <a:ext cx="468190" cy="234461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左右矢印 39"/>
          <p:cNvSpPr/>
          <p:nvPr/>
        </p:nvSpPr>
        <p:spPr>
          <a:xfrm>
            <a:off x="9613928" y="4573117"/>
            <a:ext cx="468190" cy="234461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フリーフォーム 40"/>
          <p:cNvSpPr/>
          <p:nvPr/>
        </p:nvSpPr>
        <p:spPr>
          <a:xfrm>
            <a:off x="7374440" y="4796015"/>
            <a:ext cx="4360898" cy="1073567"/>
          </a:xfrm>
          <a:custGeom>
            <a:avLst/>
            <a:gdLst>
              <a:gd name="connsiteX0" fmla="*/ 0 w 3941805"/>
              <a:gd name="connsiteY0" fmla="*/ 1076040 h 1076040"/>
              <a:gd name="connsiteX1" fmla="*/ 370702 w 3941805"/>
              <a:gd name="connsiteY1" fmla="*/ 631196 h 1076040"/>
              <a:gd name="connsiteX2" fmla="*/ 753762 w 3941805"/>
              <a:gd name="connsiteY2" fmla="*/ 433488 h 1076040"/>
              <a:gd name="connsiteX3" fmla="*/ 1223319 w 3941805"/>
              <a:gd name="connsiteY3" fmla="*/ 309921 h 1076040"/>
              <a:gd name="connsiteX4" fmla="*/ 1470454 w 3941805"/>
              <a:gd name="connsiteY4" fmla="*/ 1002 h 1076040"/>
              <a:gd name="connsiteX5" fmla="*/ 1668162 w 3941805"/>
              <a:gd name="connsiteY5" fmla="*/ 211067 h 1076040"/>
              <a:gd name="connsiteX6" fmla="*/ 2113005 w 3941805"/>
              <a:gd name="connsiteY6" fmla="*/ 211067 h 1076040"/>
              <a:gd name="connsiteX7" fmla="*/ 3385751 w 3941805"/>
              <a:gd name="connsiteY7" fmla="*/ 62786 h 1076040"/>
              <a:gd name="connsiteX8" fmla="*/ 3941805 w 3941805"/>
              <a:gd name="connsiteY8" fmla="*/ 25715 h 1076040"/>
              <a:gd name="connsiteX0" fmla="*/ 0 w 3941805"/>
              <a:gd name="connsiteY0" fmla="*/ 1077821 h 1077821"/>
              <a:gd name="connsiteX1" fmla="*/ 370702 w 3941805"/>
              <a:gd name="connsiteY1" fmla="*/ 632977 h 1077821"/>
              <a:gd name="connsiteX2" fmla="*/ 753762 w 3941805"/>
              <a:gd name="connsiteY2" fmla="*/ 435269 h 1077821"/>
              <a:gd name="connsiteX3" fmla="*/ 1053488 w 3941805"/>
              <a:gd name="connsiteY3" fmla="*/ 385843 h 1077821"/>
              <a:gd name="connsiteX4" fmla="*/ 1470454 w 3941805"/>
              <a:gd name="connsiteY4" fmla="*/ 2783 h 1077821"/>
              <a:gd name="connsiteX5" fmla="*/ 1668162 w 3941805"/>
              <a:gd name="connsiteY5" fmla="*/ 212848 h 1077821"/>
              <a:gd name="connsiteX6" fmla="*/ 2113005 w 3941805"/>
              <a:gd name="connsiteY6" fmla="*/ 212848 h 1077821"/>
              <a:gd name="connsiteX7" fmla="*/ 3385751 w 3941805"/>
              <a:gd name="connsiteY7" fmla="*/ 64567 h 1077821"/>
              <a:gd name="connsiteX8" fmla="*/ 3941805 w 3941805"/>
              <a:gd name="connsiteY8" fmla="*/ 27496 h 1077821"/>
              <a:gd name="connsiteX0" fmla="*/ 0 w 3941805"/>
              <a:gd name="connsiteY0" fmla="*/ 1077821 h 1077821"/>
              <a:gd name="connsiteX1" fmla="*/ 370702 w 3941805"/>
              <a:gd name="connsiteY1" fmla="*/ 632977 h 1077821"/>
              <a:gd name="connsiteX2" fmla="*/ 640539 w 3941805"/>
              <a:gd name="connsiteY2" fmla="*/ 497053 h 1077821"/>
              <a:gd name="connsiteX3" fmla="*/ 1053488 w 3941805"/>
              <a:gd name="connsiteY3" fmla="*/ 385843 h 1077821"/>
              <a:gd name="connsiteX4" fmla="*/ 1470454 w 3941805"/>
              <a:gd name="connsiteY4" fmla="*/ 2783 h 1077821"/>
              <a:gd name="connsiteX5" fmla="*/ 1668162 w 3941805"/>
              <a:gd name="connsiteY5" fmla="*/ 212848 h 1077821"/>
              <a:gd name="connsiteX6" fmla="*/ 2113005 w 3941805"/>
              <a:gd name="connsiteY6" fmla="*/ 212848 h 1077821"/>
              <a:gd name="connsiteX7" fmla="*/ 3385751 w 3941805"/>
              <a:gd name="connsiteY7" fmla="*/ 64567 h 1077821"/>
              <a:gd name="connsiteX8" fmla="*/ 3941805 w 3941805"/>
              <a:gd name="connsiteY8" fmla="*/ 27496 h 1077821"/>
              <a:gd name="connsiteX0" fmla="*/ 0 w 3941805"/>
              <a:gd name="connsiteY0" fmla="*/ 1050325 h 1050325"/>
              <a:gd name="connsiteX1" fmla="*/ 370702 w 3941805"/>
              <a:gd name="connsiteY1" fmla="*/ 605481 h 1050325"/>
              <a:gd name="connsiteX2" fmla="*/ 640539 w 3941805"/>
              <a:gd name="connsiteY2" fmla="*/ 46955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668162 w 3941805"/>
              <a:gd name="connsiteY5" fmla="*/ 185352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370702 w 3941805"/>
              <a:gd name="connsiteY1" fmla="*/ 605481 h 1050325"/>
              <a:gd name="connsiteX2" fmla="*/ 640539 w 3941805"/>
              <a:gd name="connsiteY2" fmla="*/ 46955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640539 w 3941805"/>
              <a:gd name="connsiteY2" fmla="*/ 46955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1053488 w 3941805"/>
              <a:gd name="connsiteY3" fmla="*/ 358347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300620 w 3941805"/>
              <a:gd name="connsiteY4" fmla="*/ 86498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517199 w 3941805"/>
              <a:gd name="connsiteY5" fmla="*/ 234779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38611 w 3941805"/>
              <a:gd name="connsiteY1" fmla="*/ 729048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366236 w 3941805"/>
              <a:gd name="connsiteY5" fmla="*/ 296563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76351 w 3941805"/>
              <a:gd name="connsiteY1" fmla="*/ 778475 h 1050325"/>
              <a:gd name="connsiteX2" fmla="*/ 508447 w 3941805"/>
              <a:gd name="connsiteY2" fmla="*/ 543697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366236 w 3941805"/>
              <a:gd name="connsiteY5" fmla="*/ 296563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3941805"/>
              <a:gd name="connsiteY0" fmla="*/ 1050325 h 1050325"/>
              <a:gd name="connsiteX1" fmla="*/ 276351 w 3941805"/>
              <a:gd name="connsiteY1" fmla="*/ 778475 h 1050325"/>
              <a:gd name="connsiteX2" fmla="*/ 546188 w 3941805"/>
              <a:gd name="connsiteY2" fmla="*/ 593124 h 1050325"/>
              <a:gd name="connsiteX3" fmla="*/ 808175 w 3941805"/>
              <a:gd name="connsiteY3" fmla="*/ 444844 h 1050325"/>
              <a:gd name="connsiteX4" fmla="*/ 1093047 w 3941805"/>
              <a:gd name="connsiteY4" fmla="*/ 160639 h 1050325"/>
              <a:gd name="connsiteX5" fmla="*/ 1366236 w 3941805"/>
              <a:gd name="connsiteY5" fmla="*/ 296563 h 1050325"/>
              <a:gd name="connsiteX6" fmla="*/ 2113005 w 3941805"/>
              <a:gd name="connsiteY6" fmla="*/ 185352 h 1050325"/>
              <a:gd name="connsiteX7" fmla="*/ 3385751 w 3941805"/>
              <a:gd name="connsiteY7" fmla="*/ 37071 h 1050325"/>
              <a:gd name="connsiteX8" fmla="*/ 3941805 w 3941805"/>
              <a:gd name="connsiteY8" fmla="*/ 0 h 1050325"/>
              <a:gd name="connsiteX0" fmla="*/ 0 w 4677749"/>
              <a:gd name="connsiteY0" fmla="*/ 1050325 h 1050325"/>
              <a:gd name="connsiteX1" fmla="*/ 1012295 w 4677749"/>
              <a:gd name="connsiteY1" fmla="*/ 778475 h 1050325"/>
              <a:gd name="connsiteX2" fmla="*/ 1282132 w 4677749"/>
              <a:gd name="connsiteY2" fmla="*/ 593124 h 1050325"/>
              <a:gd name="connsiteX3" fmla="*/ 1544119 w 4677749"/>
              <a:gd name="connsiteY3" fmla="*/ 444844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282132 w 4677749"/>
              <a:gd name="connsiteY2" fmla="*/ 593124 h 1050325"/>
              <a:gd name="connsiteX3" fmla="*/ 1544119 w 4677749"/>
              <a:gd name="connsiteY3" fmla="*/ 444844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131170 w 4677749"/>
              <a:gd name="connsiteY2" fmla="*/ 642551 h 1050325"/>
              <a:gd name="connsiteX3" fmla="*/ 1544119 w 4677749"/>
              <a:gd name="connsiteY3" fmla="*/ 444844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131170 w 4677749"/>
              <a:gd name="connsiteY2" fmla="*/ 642551 h 1050325"/>
              <a:gd name="connsiteX3" fmla="*/ 1355416 w 4677749"/>
              <a:gd name="connsiteY3" fmla="*/ 531342 h 1050325"/>
              <a:gd name="connsiteX4" fmla="*/ 1828991 w 4677749"/>
              <a:gd name="connsiteY4" fmla="*/ 160639 h 1050325"/>
              <a:gd name="connsiteX5" fmla="*/ 2102180 w 4677749"/>
              <a:gd name="connsiteY5" fmla="*/ 296563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131170 w 4677749"/>
              <a:gd name="connsiteY2" fmla="*/ 642551 h 1050325"/>
              <a:gd name="connsiteX3" fmla="*/ 1355416 w 4677749"/>
              <a:gd name="connsiteY3" fmla="*/ 531342 h 1050325"/>
              <a:gd name="connsiteX4" fmla="*/ 1828991 w 4677749"/>
              <a:gd name="connsiteY4" fmla="*/ 160639 h 1050325"/>
              <a:gd name="connsiteX5" fmla="*/ 2347495 w 4677749"/>
              <a:gd name="connsiteY5" fmla="*/ 271849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0 w 4677749"/>
              <a:gd name="connsiteY0" fmla="*/ 1050325 h 1050325"/>
              <a:gd name="connsiteX1" fmla="*/ 653757 w 4677749"/>
              <a:gd name="connsiteY1" fmla="*/ 778475 h 1050325"/>
              <a:gd name="connsiteX2" fmla="*/ 1131170 w 4677749"/>
              <a:gd name="connsiteY2" fmla="*/ 642551 h 1050325"/>
              <a:gd name="connsiteX3" fmla="*/ 1355416 w 4677749"/>
              <a:gd name="connsiteY3" fmla="*/ 531342 h 1050325"/>
              <a:gd name="connsiteX4" fmla="*/ 1810120 w 4677749"/>
              <a:gd name="connsiteY4" fmla="*/ 210066 h 1050325"/>
              <a:gd name="connsiteX5" fmla="*/ 2347495 w 4677749"/>
              <a:gd name="connsiteY5" fmla="*/ 271849 h 1050325"/>
              <a:gd name="connsiteX6" fmla="*/ 2848949 w 4677749"/>
              <a:gd name="connsiteY6" fmla="*/ 185352 h 1050325"/>
              <a:gd name="connsiteX7" fmla="*/ 4121695 w 4677749"/>
              <a:gd name="connsiteY7" fmla="*/ 37071 h 1050325"/>
              <a:gd name="connsiteX8" fmla="*/ 4677749 w 4677749"/>
              <a:gd name="connsiteY8" fmla="*/ 0 h 1050325"/>
              <a:gd name="connsiteX0" fmla="*/ 39237 w 4716986"/>
              <a:gd name="connsiteY0" fmla="*/ 1050325 h 1056486"/>
              <a:gd name="connsiteX1" fmla="*/ 51257 w 4716986"/>
              <a:gd name="connsiteY1" fmla="*/ 1030749 h 1056486"/>
              <a:gd name="connsiteX2" fmla="*/ 692994 w 4716986"/>
              <a:gd name="connsiteY2" fmla="*/ 778475 h 1056486"/>
              <a:gd name="connsiteX3" fmla="*/ 1170407 w 4716986"/>
              <a:gd name="connsiteY3" fmla="*/ 642551 h 1056486"/>
              <a:gd name="connsiteX4" fmla="*/ 1394653 w 4716986"/>
              <a:gd name="connsiteY4" fmla="*/ 531342 h 1056486"/>
              <a:gd name="connsiteX5" fmla="*/ 1849357 w 4716986"/>
              <a:gd name="connsiteY5" fmla="*/ 210066 h 1056486"/>
              <a:gd name="connsiteX6" fmla="*/ 2386732 w 4716986"/>
              <a:gd name="connsiteY6" fmla="*/ 271849 h 1056486"/>
              <a:gd name="connsiteX7" fmla="*/ 2888186 w 4716986"/>
              <a:gd name="connsiteY7" fmla="*/ 185352 h 1056486"/>
              <a:gd name="connsiteX8" fmla="*/ 4160932 w 4716986"/>
              <a:gd name="connsiteY8" fmla="*/ 37071 h 1056486"/>
              <a:gd name="connsiteX9" fmla="*/ 4716986 w 4716986"/>
              <a:gd name="connsiteY9" fmla="*/ 0 h 1056486"/>
              <a:gd name="connsiteX0" fmla="*/ 771081 w 5448830"/>
              <a:gd name="connsiteY0" fmla="*/ 1050325 h 1064469"/>
              <a:gd name="connsiteX1" fmla="*/ 9416 w 5448830"/>
              <a:gd name="connsiteY1" fmla="*/ 1043105 h 1064469"/>
              <a:gd name="connsiteX2" fmla="*/ 1424838 w 5448830"/>
              <a:gd name="connsiteY2" fmla="*/ 778475 h 1064469"/>
              <a:gd name="connsiteX3" fmla="*/ 1902251 w 5448830"/>
              <a:gd name="connsiteY3" fmla="*/ 642551 h 1064469"/>
              <a:gd name="connsiteX4" fmla="*/ 2126497 w 5448830"/>
              <a:gd name="connsiteY4" fmla="*/ 531342 h 1064469"/>
              <a:gd name="connsiteX5" fmla="*/ 2581201 w 5448830"/>
              <a:gd name="connsiteY5" fmla="*/ 210066 h 1064469"/>
              <a:gd name="connsiteX6" fmla="*/ 3118576 w 5448830"/>
              <a:gd name="connsiteY6" fmla="*/ 271849 h 1064469"/>
              <a:gd name="connsiteX7" fmla="*/ 3620030 w 5448830"/>
              <a:gd name="connsiteY7" fmla="*/ 185352 h 1064469"/>
              <a:gd name="connsiteX8" fmla="*/ 4892776 w 5448830"/>
              <a:gd name="connsiteY8" fmla="*/ 37071 h 1064469"/>
              <a:gd name="connsiteX9" fmla="*/ 5448830 w 5448830"/>
              <a:gd name="connsiteY9" fmla="*/ 0 h 1064469"/>
              <a:gd name="connsiteX0" fmla="*/ 0 w 6357212"/>
              <a:gd name="connsiteY0" fmla="*/ 1235676 h 1235676"/>
              <a:gd name="connsiteX1" fmla="*/ 917798 w 6357212"/>
              <a:gd name="connsiteY1" fmla="*/ 1043105 h 1235676"/>
              <a:gd name="connsiteX2" fmla="*/ 2333220 w 6357212"/>
              <a:gd name="connsiteY2" fmla="*/ 778475 h 1235676"/>
              <a:gd name="connsiteX3" fmla="*/ 2810633 w 6357212"/>
              <a:gd name="connsiteY3" fmla="*/ 642551 h 1235676"/>
              <a:gd name="connsiteX4" fmla="*/ 3034879 w 6357212"/>
              <a:gd name="connsiteY4" fmla="*/ 531342 h 1235676"/>
              <a:gd name="connsiteX5" fmla="*/ 3489583 w 6357212"/>
              <a:gd name="connsiteY5" fmla="*/ 210066 h 1235676"/>
              <a:gd name="connsiteX6" fmla="*/ 4026958 w 6357212"/>
              <a:gd name="connsiteY6" fmla="*/ 271849 h 1235676"/>
              <a:gd name="connsiteX7" fmla="*/ 4528412 w 6357212"/>
              <a:gd name="connsiteY7" fmla="*/ 185352 h 1235676"/>
              <a:gd name="connsiteX8" fmla="*/ 5801158 w 6357212"/>
              <a:gd name="connsiteY8" fmla="*/ 37071 h 1235676"/>
              <a:gd name="connsiteX9" fmla="*/ 6357212 w 6357212"/>
              <a:gd name="connsiteY9" fmla="*/ 0 h 1235676"/>
              <a:gd name="connsiteX0" fmla="*/ 0 w 6357212"/>
              <a:gd name="connsiteY0" fmla="*/ 1235676 h 1235676"/>
              <a:gd name="connsiteX1" fmla="*/ 1823574 w 6357212"/>
              <a:gd name="connsiteY1" fmla="*/ 981321 h 1235676"/>
              <a:gd name="connsiteX2" fmla="*/ 2333220 w 6357212"/>
              <a:gd name="connsiteY2" fmla="*/ 778475 h 1235676"/>
              <a:gd name="connsiteX3" fmla="*/ 2810633 w 6357212"/>
              <a:gd name="connsiteY3" fmla="*/ 642551 h 1235676"/>
              <a:gd name="connsiteX4" fmla="*/ 3034879 w 6357212"/>
              <a:gd name="connsiteY4" fmla="*/ 531342 h 1235676"/>
              <a:gd name="connsiteX5" fmla="*/ 3489583 w 6357212"/>
              <a:gd name="connsiteY5" fmla="*/ 210066 h 1235676"/>
              <a:gd name="connsiteX6" fmla="*/ 4026958 w 6357212"/>
              <a:gd name="connsiteY6" fmla="*/ 271849 h 1235676"/>
              <a:gd name="connsiteX7" fmla="*/ 4528412 w 6357212"/>
              <a:gd name="connsiteY7" fmla="*/ 185352 h 1235676"/>
              <a:gd name="connsiteX8" fmla="*/ 5801158 w 6357212"/>
              <a:gd name="connsiteY8" fmla="*/ 37071 h 1235676"/>
              <a:gd name="connsiteX9" fmla="*/ 6357212 w 6357212"/>
              <a:gd name="connsiteY9" fmla="*/ 0 h 1235676"/>
              <a:gd name="connsiteX0" fmla="*/ 0 w 6357212"/>
              <a:gd name="connsiteY0" fmla="*/ 1235676 h 1235676"/>
              <a:gd name="connsiteX1" fmla="*/ 710225 w 6357212"/>
              <a:gd name="connsiteY1" fmla="*/ 1141957 h 1235676"/>
              <a:gd name="connsiteX2" fmla="*/ 1823574 w 6357212"/>
              <a:gd name="connsiteY2" fmla="*/ 981321 h 1235676"/>
              <a:gd name="connsiteX3" fmla="*/ 2333220 w 6357212"/>
              <a:gd name="connsiteY3" fmla="*/ 778475 h 1235676"/>
              <a:gd name="connsiteX4" fmla="*/ 2810633 w 6357212"/>
              <a:gd name="connsiteY4" fmla="*/ 642551 h 1235676"/>
              <a:gd name="connsiteX5" fmla="*/ 3034879 w 6357212"/>
              <a:gd name="connsiteY5" fmla="*/ 531342 h 1235676"/>
              <a:gd name="connsiteX6" fmla="*/ 3489583 w 6357212"/>
              <a:gd name="connsiteY6" fmla="*/ 210066 h 1235676"/>
              <a:gd name="connsiteX7" fmla="*/ 4026958 w 6357212"/>
              <a:gd name="connsiteY7" fmla="*/ 271849 h 1235676"/>
              <a:gd name="connsiteX8" fmla="*/ 4528412 w 6357212"/>
              <a:gd name="connsiteY8" fmla="*/ 185352 h 1235676"/>
              <a:gd name="connsiteX9" fmla="*/ 5801158 w 6357212"/>
              <a:gd name="connsiteY9" fmla="*/ 37071 h 1235676"/>
              <a:gd name="connsiteX10" fmla="*/ 6357212 w 6357212"/>
              <a:gd name="connsiteY10" fmla="*/ 0 h 1235676"/>
              <a:gd name="connsiteX0" fmla="*/ 0 w 6357212"/>
              <a:gd name="connsiteY0" fmla="*/ 1235676 h 1235676"/>
              <a:gd name="connsiteX1" fmla="*/ 1163113 w 6357212"/>
              <a:gd name="connsiteY1" fmla="*/ 746541 h 1235676"/>
              <a:gd name="connsiteX2" fmla="*/ 1823574 w 6357212"/>
              <a:gd name="connsiteY2" fmla="*/ 981321 h 1235676"/>
              <a:gd name="connsiteX3" fmla="*/ 2333220 w 6357212"/>
              <a:gd name="connsiteY3" fmla="*/ 778475 h 1235676"/>
              <a:gd name="connsiteX4" fmla="*/ 2810633 w 6357212"/>
              <a:gd name="connsiteY4" fmla="*/ 642551 h 1235676"/>
              <a:gd name="connsiteX5" fmla="*/ 3034879 w 6357212"/>
              <a:gd name="connsiteY5" fmla="*/ 531342 h 1235676"/>
              <a:gd name="connsiteX6" fmla="*/ 3489583 w 6357212"/>
              <a:gd name="connsiteY6" fmla="*/ 210066 h 1235676"/>
              <a:gd name="connsiteX7" fmla="*/ 4026958 w 6357212"/>
              <a:gd name="connsiteY7" fmla="*/ 271849 h 1235676"/>
              <a:gd name="connsiteX8" fmla="*/ 4528412 w 6357212"/>
              <a:gd name="connsiteY8" fmla="*/ 185352 h 1235676"/>
              <a:gd name="connsiteX9" fmla="*/ 5801158 w 6357212"/>
              <a:gd name="connsiteY9" fmla="*/ 37071 h 1235676"/>
              <a:gd name="connsiteX10" fmla="*/ 6357212 w 6357212"/>
              <a:gd name="connsiteY10" fmla="*/ 0 h 1235676"/>
              <a:gd name="connsiteX0" fmla="*/ 0 w 5753360"/>
              <a:gd name="connsiteY0" fmla="*/ 1124465 h 1124465"/>
              <a:gd name="connsiteX1" fmla="*/ 559261 w 5753360"/>
              <a:gd name="connsiteY1" fmla="*/ 746541 h 1124465"/>
              <a:gd name="connsiteX2" fmla="*/ 1219722 w 5753360"/>
              <a:gd name="connsiteY2" fmla="*/ 981321 h 1124465"/>
              <a:gd name="connsiteX3" fmla="*/ 1729368 w 5753360"/>
              <a:gd name="connsiteY3" fmla="*/ 778475 h 1124465"/>
              <a:gd name="connsiteX4" fmla="*/ 2206781 w 5753360"/>
              <a:gd name="connsiteY4" fmla="*/ 642551 h 1124465"/>
              <a:gd name="connsiteX5" fmla="*/ 2431027 w 5753360"/>
              <a:gd name="connsiteY5" fmla="*/ 531342 h 1124465"/>
              <a:gd name="connsiteX6" fmla="*/ 2885731 w 5753360"/>
              <a:gd name="connsiteY6" fmla="*/ 210066 h 1124465"/>
              <a:gd name="connsiteX7" fmla="*/ 3423106 w 5753360"/>
              <a:gd name="connsiteY7" fmla="*/ 271849 h 1124465"/>
              <a:gd name="connsiteX8" fmla="*/ 3924560 w 5753360"/>
              <a:gd name="connsiteY8" fmla="*/ 185352 h 1124465"/>
              <a:gd name="connsiteX9" fmla="*/ 5197306 w 5753360"/>
              <a:gd name="connsiteY9" fmla="*/ 37071 h 1124465"/>
              <a:gd name="connsiteX10" fmla="*/ 5753360 w 5753360"/>
              <a:gd name="connsiteY10" fmla="*/ 0 h 1124465"/>
              <a:gd name="connsiteX0" fmla="*/ 0 w 5753360"/>
              <a:gd name="connsiteY0" fmla="*/ 1124465 h 1124465"/>
              <a:gd name="connsiteX1" fmla="*/ 276206 w 5753360"/>
              <a:gd name="connsiteY1" fmla="*/ 944250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753360"/>
              <a:gd name="connsiteY0" fmla="*/ 1124465 h 1124465"/>
              <a:gd name="connsiteX1" fmla="*/ 200724 w 5753360"/>
              <a:gd name="connsiteY1" fmla="*/ 894823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753360"/>
              <a:gd name="connsiteY0" fmla="*/ 1124465 h 1129601"/>
              <a:gd name="connsiteX1" fmla="*/ 559260 w 5753360"/>
              <a:gd name="connsiteY1" fmla="*/ 1129601 h 1129601"/>
              <a:gd name="connsiteX2" fmla="*/ 559261 w 5753360"/>
              <a:gd name="connsiteY2" fmla="*/ 746541 h 1129601"/>
              <a:gd name="connsiteX3" fmla="*/ 1219722 w 5753360"/>
              <a:gd name="connsiteY3" fmla="*/ 981321 h 1129601"/>
              <a:gd name="connsiteX4" fmla="*/ 1729368 w 5753360"/>
              <a:gd name="connsiteY4" fmla="*/ 778475 h 1129601"/>
              <a:gd name="connsiteX5" fmla="*/ 2206781 w 5753360"/>
              <a:gd name="connsiteY5" fmla="*/ 642551 h 1129601"/>
              <a:gd name="connsiteX6" fmla="*/ 2431027 w 5753360"/>
              <a:gd name="connsiteY6" fmla="*/ 531342 h 1129601"/>
              <a:gd name="connsiteX7" fmla="*/ 2885731 w 5753360"/>
              <a:gd name="connsiteY7" fmla="*/ 210066 h 1129601"/>
              <a:gd name="connsiteX8" fmla="*/ 3423106 w 5753360"/>
              <a:gd name="connsiteY8" fmla="*/ 271849 h 1129601"/>
              <a:gd name="connsiteX9" fmla="*/ 3924560 w 5753360"/>
              <a:gd name="connsiteY9" fmla="*/ 185352 h 1129601"/>
              <a:gd name="connsiteX10" fmla="*/ 5197306 w 5753360"/>
              <a:gd name="connsiteY10" fmla="*/ 37071 h 1129601"/>
              <a:gd name="connsiteX11" fmla="*/ 5753360 w 5753360"/>
              <a:gd name="connsiteY11" fmla="*/ 0 h 1129601"/>
              <a:gd name="connsiteX0" fmla="*/ 0 w 5753360"/>
              <a:gd name="connsiteY0" fmla="*/ 1124465 h 1129601"/>
              <a:gd name="connsiteX1" fmla="*/ 559260 w 5753360"/>
              <a:gd name="connsiteY1" fmla="*/ 1129601 h 1129601"/>
              <a:gd name="connsiteX2" fmla="*/ 559261 w 5753360"/>
              <a:gd name="connsiteY2" fmla="*/ 746541 h 1129601"/>
              <a:gd name="connsiteX3" fmla="*/ 1219722 w 5753360"/>
              <a:gd name="connsiteY3" fmla="*/ 981321 h 1129601"/>
              <a:gd name="connsiteX4" fmla="*/ 1729368 w 5753360"/>
              <a:gd name="connsiteY4" fmla="*/ 778475 h 1129601"/>
              <a:gd name="connsiteX5" fmla="*/ 2206781 w 5753360"/>
              <a:gd name="connsiteY5" fmla="*/ 642551 h 1129601"/>
              <a:gd name="connsiteX6" fmla="*/ 2431027 w 5753360"/>
              <a:gd name="connsiteY6" fmla="*/ 531342 h 1129601"/>
              <a:gd name="connsiteX7" fmla="*/ 2885731 w 5753360"/>
              <a:gd name="connsiteY7" fmla="*/ 210066 h 1129601"/>
              <a:gd name="connsiteX8" fmla="*/ 3423106 w 5753360"/>
              <a:gd name="connsiteY8" fmla="*/ 271849 h 1129601"/>
              <a:gd name="connsiteX9" fmla="*/ 3924560 w 5753360"/>
              <a:gd name="connsiteY9" fmla="*/ 185352 h 1129601"/>
              <a:gd name="connsiteX10" fmla="*/ 5197306 w 5753360"/>
              <a:gd name="connsiteY10" fmla="*/ 37071 h 1129601"/>
              <a:gd name="connsiteX11" fmla="*/ 5753360 w 5753360"/>
              <a:gd name="connsiteY11" fmla="*/ 0 h 1129601"/>
              <a:gd name="connsiteX0" fmla="*/ 0 w 5753360"/>
              <a:gd name="connsiteY0" fmla="*/ 1124465 h 1124465"/>
              <a:gd name="connsiteX1" fmla="*/ 238464 w 5753360"/>
              <a:gd name="connsiteY1" fmla="*/ 968963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753360"/>
              <a:gd name="connsiteY0" fmla="*/ 1124465 h 1124465"/>
              <a:gd name="connsiteX1" fmla="*/ 238464 w 5753360"/>
              <a:gd name="connsiteY1" fmla="*/ 968963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753360"/>
              <a:gd name="connsiteY0" fmla="*/ 1124465 h 1124465"/>
              <a:gd name="connsiteX1" fmla="*/ 238464 w 5753360"/>
              <a:gd name="connsiteY1" fmla="*/ 968963 h 1124465"/>
              <a:gd name="connsiteX2" fmla="*/ 559261 w 5753360"/>
              <a:gd name="connsiteY2" fmla="*/ 746541 h 1124465"/>
              <a:gd name="connsiteX3" fmla="*/ 1219722 w 5753360"/>
              <a:gd name="connsiteY3" fmla="*/ 981321 h 1124465"/>
              <a:gd name="connsiteX4" fmla="*/ 1729368 w 5753360"/>
              <a:gd name="connsiteY4" fmla="*/ 778475 h 1124465"/>
              <a:gd name="connsiteX5" fmla="*/ 2206781 w 5753360"/>
              <a:gd name="connsiteY5" fmla="*/ 642551 h 1124465"/>
              <a:gd name="connsiteX6" fmla="*/ 2431027 w 5753360"/>
              <a:gd name="connsiteY6" fmla="*/ 531342 h 1124465"/>
              <a:gd name="connsiteX7" fmla="*/ 2885731 w 5753360"/>
              <a:gd name="connsiteY7" fmla="*/ 210066 h 1124465"/>
              <a:gd name="connsiteX8" fmla="*/ 3423106 w 5753360"/>
              <a:gd name="connsiteY8" fmla="*/ 271849 h 1124465"/>
              <a:gd name="connsiteX9" fmla="*/ 3924560 w 5753360"/>
              <a:gd name="connsiteY9" fmla="*/ 185352 h 1124465"/>
              <a:gd name="connsiteX10" fmla="*/ 5197306 w 5753360"/>
              <a:gd name="connsiteY10" fmla="*/ 37071 h 1124465"/>
              <a:gd name="connsiteX11" fmla="*/ 5753360 w 5753360"/>
              <a:gd name="connsiteY11" fmla="*/ 0 h 1124465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446038 w 5640137"/>
              <a:gd name="connsiteY2" fmla="*/ 746541 h 1112108"/>
              <a:gd name="connsiteX3" fmla="*/ 1106499 w 5640137"/>
              <a:gd name="connsiteY3" fmla="*/ 981321 h 1112108"/>
              <a:gd name="connsiteX4" fmla="*/ 1616145 w 5640137"/>
              <a:gd name="connsiteY4" fmla="*/ 778475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446038 w 5640137"/>
              <a:gd name="connsiteY2" fmla="*/ 746541 h 1112108"/>
              <a:gd name="connsiteX3" fmla="*/ 1106499 w 5640137"/>
              <a:gd name="connsiteY3" fmla="*/ 981321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446038 w 5640137"/>
              <a:gd name="connsiteY2" fmla="*/ 746541 h 1112108"/>
              <a:gd name="connsiteX3" fmla="*/ 1483906 w 5640137"/>
              <a:gd name="connsiteY3" fmla="*/ 894823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729092 w 5640137"/>
              <a:gd name="connsiteY2" fmla="*/ 709471 h 1112108"/>
              <a:gd name="connsiteX3" fmla="*/ 1483906 w 5640137"/>
              <a:gd name="connsiteY3" fmla="*/ 894823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125241 w 5640137"/>
              <a:gd name="connsiteY1" fmla="*/ 968963 h 1112108"/>
              <a:gd name="connsiteX2" fmla="*/ 729092 w 5640137"/>
              <a:gd name="connsiteY2" fmla="*/ 709471 h 1112108"/>
              <a:gd name="connsiteX3" fmla="*/ 1483906 w 5640137"/>
              <a:gd name="connsiteY3" fmla="*/ 894823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640137"/>
              <a:gd name="connsiteY0" fmla="*/ 1112108 h 1112108"/>
              <a:gd name="connsiteX1" fmla="*/ 483779 w 5640137"/>
              <a:gd name="connsiteY1" fmla="*/ 845395 h 1112108"/>
              <a:gd name="connsiteX2" fmla="*/ 729092 w 5640137"/>
              <a:gd name="connsiteY2" fmla="*/ 709471 h 1112108"/>
              <a:gd name="connsiteX3" fmla="*/ 1483906 w 5640137"/>
              <a:gd name="connsiteY3" fmla="*/ 894823 h 1112108"/>
              <a:gd name="connsiteX4" fmla="*/ 1823720 w 5640137"/>
              <a:gd name="connsiteY4" fmla="*/ 766119 h 1112108"/>
              <a:gd name="connsiteX5" fmla="*/ 2093558 w 5640137"/>
              <a:gd name="connsiteY5" fmla="*/ 642551 h 1112108"/>
              <a:gd name="connsiteX6" fmla="*/ 2317804 w 5640137"/>
              <a:gd name="connsiteY6" fmla="*/ 531342 h 1112108"/>
              <a:gd name="connsiteX7" fmla="*/ 2772508 w 5640137"/>
              <a:gd name="connsiteY7" fmla="*/ 210066 h 1112108"/>
              <a:gd name="connsiteX8" fmla="*/ 3309883 w 5640137"/>
              <a:gd name="connsiteY8" fmla="*/ 271849 h 1112108"/>
              <a:gd name="connsiteX9" fmla="*/ 3811337 w 5640137"/>
              <a:gd name="connsiteY9" fmla="*/ 185352 h 1112108"/>
              <a:gd name="connsiteX10" fmla="*/ 5084083 w 5640137"/>
              <a:gd name="connsiteY10" fmla="*/ 37071 h 1112108"/>
              <a:gd name="connsiteX11" fmla="*/ 5640137 w 5640137"/>
              <a:gd name="connsiteY11" fmla="*/ 0 h 1112108"/>
              <a:gd name="connsiteX0" fmla="*/ 0 w 5413693"/>
              <a:gd name="connsiteY0" fmla="*/ 1062681 h 1062681"/>
              <a:gd name="connsiteX1" fmla="*/ 257335 w 5413693"/>
              <a:gd name="connsiteY1" fmla="*/ 845395 h 1062681"/>
              <a:gd name="connsiteX2" fmla="*/ 502648 w 5413693"/>
              <a:gd name="connsiteY2" fmla="*/ 709471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257335 w 5413693"/>
              <a:gd name="connsiteY1" fmla="*/ 845395 h 1062681"/>
              <a:gd name="connsiteX2" fmla="*/ 502648 w 5413693"/>
              <a:gd name="connsiteY2" fmla="*/ 709471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257335 w 5413693"/>
              <a:gd name="connsiteY1" fmla="*/ 845395 h 1062681"/>
              <a:gd name="connsiteX2" fmla="*/ 691351 w 5413693"/>
              <a:gd name="connsiteY2" fmla="*/ 721828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257335 w 5413693"/>
              <a:gd name="connsiteY1" fmla="*/ 845395 h 1062681"/>
              <a:gd name="connsiteX2" fmla="*/ 691351 w 5413693"/>
              <a:gd name="connsiteY2" fmla="*/ 721828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370556 w 5413693"/>
              <a:gd name="connsiteY1" fmla="*/ 870109 h 1062681"/>
              <a:gd name="connsiteX2" fmla="*/ 691351 w 5413693"/>
              <a:gd name="connsiteY2" fmla="*/ 721828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370556 w 5413693"/>
              <a:gd name="connsiteY1" fmla="*/ 870109 h 1062681"/>
              <a:gd name="connsiteX2" fmla="*/ 729092 w 5413693"/>
              <a:gd name="connsiteY2" fmla="*/ 758899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370556 w 5413693"/>
              <a:gd name="connsiteY1" fmla="*/ 870109 h 1062681"/>
              <a:gd name="connsiteX2" fmla="*/ 747962 w 5413693"/>
              <a:gd name="connsiteY2" fmla="*/ 746542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413693"/>
              <a:gd name="connsiteY0" fmla="*/ 1062681 h 1062681"/>
              <a:gd name="connsiteX1" fmla="*/ 370556 w 5413693"/>
              <a:gd name="connsiteY1" fmla="*/ 870109 h 1062681"/>
              <a:gd name="connsiteX2" fmla="*/ 747962 w 5413693"/>
              <a:gd name="connsiteY2" fmla="*/ 746542 h 1062681"/>
              <a:gd name="connsiteX3" fmla="*/ 1257462 w 5413693"/>
              <a:gd name="connsiteY3" fmla="*/ 894823 h 1062681"/>
              <a:gd name="connsiteX4" fmla="*/ 1597276 w 5413693"/>
              <a:gd name="connsiteY4" fmla="*/ 766119 h 1062681"/>
              <a:gd name="connsiteX5" fmla="*/ 1867114 w 5413693"/>
              <a:gd name="connsiteY5" fmla="*/ 642551 h 1062681"/>
              <a:gd name="connsiteX6" fmla="*/ 2091360 w 5413693"/>
              <a:gd name="connsiteY6" fmla="*/ 531342 h 1062681"/>
              <a:gd name="connsiteX7" fmla="*/ 2546064 w 5413693"/>
              <a:gd name="connsiteY7" fmla="*/ 210066 h 1062681"/>
              <a:gd name="connsiteX8" fmla="*/ 3083439 w 5413693"/>
              <a:gd name="connsiteY8" fmla="*/ 271849 h 1062681"/>
              <a:gd name="connsiteX9" fmla="*/ 3584893 w 5413693"/>
              <a:gd name="connsiteY9" fmla="*/ 185352 h 1062681"/>
              <a:gd name="connsiteX10" fmla="*/ 4857639 w 5413693"/>
              <a:gd name="connsiteY10" fmla="*/ 37071 h 1062681"/>
              <a:gd name="connsiteX11" fmla="*/ 5413693 w 5413693"/>
              <a:gd name="connsiteY11" fmla="*/ 0 h 1062681"/>
              <a:gd name="connsiteX0" fmla="*/ 0 w 5243860"/>
              <a:gd name="connsiteY0" fmla="*/ 1062681 h 1062681"/>
              <a:gd name="connsiteX1" fmla="*/ 200723 w 5243860"/>
              <a:gd name="connsiteY1" fmla="*/ 870109 h 1062681"/>
              <a:gd name="connsiteX2" fmla="*/ 578129 w 5243860"/>
              <a:gd name="connsiteY2" fmla="*/ 746542 h 1062681"/>
              <a:gd name="connsiteX3" fmla="*/ 1087629 w 5243860"/>
              <a:gd name="connsiteY3" fmla="*/ 894823 h 1062681"/>
              <a:gd name="connsiteX4" fmla="*/ 1427443 w 5243860"/>
              <a:gd name="connsiteY4" fmla="*/ 766119 h 1062681"/>
              <a:gd name="connsiteX5" fmla="*/ 1697281 w 5243860"/>
              <a:gd name="connsiteY5" fmla="*/ 642551 h 1062681"/>
              <a:gd name="connsiteX6" fmla="*/ 1921527 w 5243860"/>
              <a:gd name="connsiteY6" fmla="*/ 531342 h 1062681"/>
              <a:gd name="connsiteX7" fmla="*/ 2376231 w 5243860"/>
              <a:gd name="connsiteY7" fmla="*/ 210066 h 1062681"/>
              <a:gd name="connsiteX8" fmla="*/ 2913606 w 5243860"/>
              <a:gd name="connsiteY8" fmla="*/ 271849 h 1062681"/>
              <a:gd name="connsiteX9" fmla="*/ 3415060 w 5243860"/>
              <a:gd name="connsiteY9" fmla="*/ 185352 h 1062681"/>
              <a:gd name="connsiteX10" fmla="*/ 4687806 w 5243860"/>
              <a:gd name="connsiteY10" fmla="*/ 37071 h 1062681"/>
              <a:gd name="connsiteX11" fmla="*/ 5243860 w 5243860"/>
              <a:gd name="connsiteY11" fmla="*/ 0 h 1062681"/>
              <a:gd name="connsiteX0" fmla="*/ 0 w 5243860"/>
              <a:gd name="connsiteY0" fmla="*/ 1062681 h 1062681"/>
              <a:gd name="connsiteX1" fmla="*/ 276204 w 5243860"/>
              <a:gd name="connsiteY1" fmla="*/ 808325 h 1062681"/>
              <a:gd name="connsiteX2" fmla="*/ 578129 w 5243860"/>
              <a:gd name="connsiteY2" fmla="*/ 746542 h 1062681"/>
              <a:gd name="connsiteX3" fmla="*/ 1087629 w 5243860"/>
              <a:gd name="connsiteY3" fmla="*/ 894823 h 1062681"/>
              <a:gd name="connsiteX4" fmla="*/ 1427443 w 5243860"/>
              <a:gd name="connsiteY4" fmla="*/ 766119 h 1062681"/>
              <a:gd name="connsiteX5" fmla="*/ 1697281 w 5243860"/>
              <a:gd name="connsiteY5" fmla="*/ 642551 h 1062681"/>
              <a:gd name="connsiteX6" fmla="*/ 1921527 w 5243860"/>
              <a:gd name="connsiteY6" fmla="*/ 531342 h 1062681"/>
              <a:gd name="connsiteX7" fmla="*/ 2376231 w 5243860"/>
              <a:gd name="connsiteY7" fmla="*/ 210066 h 1062681"/>
              <a:gd name="connsiteX8" fmla="*/ 2913606 w 5243860"/>
              <a:gd name="connsiteY8" fmla="*/ 271849 h 1062681"/>
              <a:gd name="connsiteX9" fmla="*/ 3415060 w 5243860"/>
              <a:gd name="connsiteY9" fmla="*/ 185352 h 1062681"/>
              <a:gd name="connsiteX10" fmla="*/ 4687806 w 5243860"/>
              <a:gd name="connsiteY10" fmla="*/ 37071 h 1062681"/>
              <a:gd name="connsiteX11" fmla="*/ 5243860 w 5243860"/>
              <a:gd name="connsiteY11" fmla="*/ 0 h 1062681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746542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200723 w 5168379"/>
              <a:gd name="connsiteY1" fmla="*/ 808325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168379"/>
              <a:gd name="connsiteY0" fmla="*/ 1000898 h 1000898"/>
              <a:gd name="connsiteX1" fmla="*/ 313944 w 5168379"/>
              <a:gd name="connsiteY1" fmla="*/ 783611 h 1000898"/>
              <a:gd name="connsiteX2" fmla="*/ 502648 w 5168379"/>
              <a:gd name="connsiteY2" fmla="*/ 660044 h 1000898"/>
              <a:gd name="connsiteX3" fmla="*/ 1012148 w 5168379"/>
              <a:gd name="connsiteY3" fmla="*/ 894823 h 1000898"/>
              <a:gd name="connsiteX4" fmla="*/ 1351962 w 5168379"/>
              <a:gd name="connsiteY4" fmla="*/ 766119 h 1000898"/>
              <a:gd name="connsiteX5" fmla="*/ 1621800 w 5168379"/>
              <a:gd name="connsiteY5" fmla="*/ 642551 h 1000898"/>
              <a:gd name="connsiteX6" fmla="*/ 1846046 w 5168379"/>
              <a:gd name="connsiteY6" fmla="*/ 531342 h 1000898"/>
              <a:gd name="connsiteX7" fmla="*/ 2300750 w 5168379"/>
              <a:gd name="connsiteY7" fmla="*/ 210066 h 1000898"/>
              <a:gd name="connsiteX8" fmla="*/ 2838125 w 5168379"/>
              <a:gd name="connsiteY8" fmla="*/ 271849 h 1000898"/>
              <a:gd name="connsiteX9" fmla="*/ 3339579 w 5168379"/>
              <a:gd name="connsiteY9" fmla="*/ 185352 h 1000898"/>
              <a:gd name="connsiteX10" fmla="*/ 4612325 w 5168379"/>
              <a:gd name="connsiteY10" fmla="*/ 37071 h 1000898"/>
              <a:gd name="connsiteX11" fmla="*/ 5168379 w 5168379"/>
              <a:gd name="connsiteY11" fmla="*/ 0 h 1000898"/>
              <a:gd name="connsiteX0" fmla="*/ 0 w 5055156"/>
              <a:gd name="connsiteY0" fmla="*/ 951471 h 951471"/>
              <a:gd name="connsiteX1" fmla="*/ 200721 w 5055156"/>
              <a:gd name="connsiteY1" fmla="*/ 783611 h 951471"/>
              <a:gd name="connsiteX2" fmla="*/ 389425 w 5055156"/>
              <a:gd name="connsiteY2" fmla="*/ 660044 h 951471"/>
              <a:gd name="connsiteX3" fmla="*/ 898925 w 5055156"/>
              <a:gd name="connsiteY3" fmla="*/ 894823 h 951471"/>
              <a:gd name="connsiteX4" fmla="*/ 1238739 w 5055156"/>
              <a:gd name="connsiteY4" fmla="*/ 766119 h 951471"/>
              <a:gd name="connsiteX5" fmla="*/ 1508577 w 5055156"/>
              <a:gd name="connsiteY5" fmla="*/ 642551 h 951471"/>
              <a:gd name="connsiteX6" fmla="*/ 1732823 w 5055156"/>
              <a:gd name="connsiteY6" fmla="*/ 531342 h 951471"/>
              <a:gd name="connsiteX7" fmla="*/ 2187527 w 5055156"/>
              <a:gd name="connsiteY7" fmla="*/ 210066 h 951471"/>
              <a:gd name="connsiteX8" fmla="*/ 2724902 w 5055156"/>
              <a:gd name="connsiteY8" fmla="*/ 271849 h 951471"/>
              <a:gd name="connsiteX9" fmla="*/ 3226356 w 5055156"/>
              <a:gd name="connsiteY9" fmla="*/ 185352 h 951471"/>
              <a:gd name="connsiteX10" fmla="*/ 4499102 w 5055156"/>
              <a:gd name="connsiteY10" fmla="*/ 37071 h 951471"/>
              <a:gd name="connsiteX11" fmla="*/ 5055156 w 5055156"/>
              <a:gd name="connsiteY11" fmla="*/ 0 h 951471"/>
              <a:gd name="connsiteX0" fmla="*/ 0 w 5055156"/>
              <a:gd name="connsiteY0" fmla="*/ 951471 h 951471"/>
              <a:gd name="connsiteX1" fmla="*/ 200721 w 5055156"/>
              <a:gd name="connsiteY1" fmla="*/ 783611 h 951471"/>
              <a:gd name="connsiteX2" fmla="*/ 389425 w 5055156"/>
              <a:gd name="connsiteY2" fmla="*/ 660044 h 951471"/>
              <a:gd name="connsiteX3" fmla="*/ 898925 w 5055156"/>
              <a:gd name="connsiteY3" fmla="*/ 894823 h 951471"/>
              <a:gd name="connsiteX4" fmla="*/ 1238739 w 5055156"/>
              <a:gd name="connsiteY4" fmla="*/ 766119 h 951471"/>
              <a:gd name="connsiteX5" fmla="*/ 1508577 w 5055156"/>
              <a:gd name="connsiteY5" fmla="*/ 642551 h 951471"/>
              <a:gd name="connsiteX6" fmla="*/ 1732823 w 5055156"/>
              <a:gd name="connsiteY6" fmla="*/ 531342 h 951471"/>
              <a:gd name="connsiteX7" fmla="*/ 2187527 w 5055156"/>
              <a:gd name="connsiteY7" fmla="*/ 210066 h 951471"/>
              <a:gd name="connsiteX8" fmla="*/ 2724902 w 5055156"/>
              <a:gd name="connsiteY8" fmla="*/ 271849 h 951471"/>
              <a:gd name="connsiteX9" fmla="*/ 3226356 w 5055156"/>
              <a:gd name="connsiteY9" fmla="*/ 185352 h 951471"/>
              <a:gd name="connsiteX10" fmla="*/ 4499102 w 5055156"/>
              <a:gd name="connsiteY10" fmla="*/ 37071 h 951471"/>
              <a:gd name="connsiteX11" fmla="*/ 5055156 w 5055156"/>
              <a:gd name="connsiteY11" fmla="*/ 0 h 951471"/>
              <a:gd name="connsiteX0" fmla="*/ 0 w 5055156"/>
              <a:gd name="connsiteY0" fmla="*/ 951471 h 951471"/>
              <a:gd name="connsiteX1" fmla="*/ 200721 w 5055156"/>
              <a:gd name="connsiteY1" fmla="*/ 783611 h 951471"/>
              <a:gd name="connsiteX2" fmla="*/ 389425 w 5055156"/>
              <a:gd name="connsiteY2" fmla="*/ 660044 h 951471"/>
              <a:gd name="connsiteX3" fmla="*/ 898925 w 5055156"/>
              <a:gd name="connsiteY3" fmla="*/ 894823 h 951471"/>
              <a:gd name="connsiteX4" fmla="*/ 1238739 w 5055156"/>
              <a:gd name="connsiteY4" fmla="*/ 766119 h 951471"/>
              <a:gd name="connsiteX5" fmla="*/ 1508577 w 5055156"/>
              <a:gd name="connsiteY5" fmla="*/ 642551 h 951471"/>
              <a:gd name="connsiteX6" fmla="*/ 1732823 w 5055156"/>
              <a:gd name="connsiteY6" fmla="*/ 531342 h 951471"/>
              <a:gd name="connsiteX7" fmla="*/ 2187527 w 5055156"/>
              <a:gd name="connsiteY7" fmla="*/ 210066 h 951471"/>
              <a:gd name="connsiteX8" fmla="*/ 2724902 w 5055156"/>
              <a:gd name="connsiteY8" fmla="*/ 271849 h 951471"/>
              <a:gd name="connsiteX9" fmla="*/ 3226356 w 5055156"/>
              <a:gd name="connsiteY9" fmla="*/ 185352 h 951471"/>
              <a:gd name="connsiteX10" fmla="*/ 4499102 w 5055156"/>
              <a:gd name="connsiteY10" fmla="*/ 37071 h 951471"/>
              <a:gd name="connsiteX11" fmla="*/ 5055156 w 5055156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34019 w 5099750"/>
              <a:gd name="connsiteY2" fmla="*/ 660044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52890 w 5099750"/>
              <a:gd name="connsiteY2" fmla="*/ 103990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52890 w 5099750"/>
              <a:gd name="connsiteY2" fmla="*/ 103990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52890 w 5099750"/>
              <a:gd name="connsiteY2" fmla="*/ 103990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44594 w 5099750"/>
              <a:gd name="connsiteY0" fmla="*/ 951471 h 951471"/>
              <a:gd name="connsiteX1" fmla="*/ 0 w 5099750"/>
              <a:gd name="connsiteY1" fmla="*/ 524119 h 951471"/>
              <a:gd name="connsiteX2" fmla="*/ 452890 w 5099750"/>
              <a:gd name="connsiteY2" fmla="*/ 103990 h 951471"/>
              <a:gd name="connsiteX3" fmla="*/ 943519 w 5099750"/>
              <a:gd name="connsiteY3" fmla="*/ 894823 h 951471"/>
              <a:gd name="connsiteX4" fmla="*/ 1283333 w 5099750"/>
              <a:gd name="connsiteY4" fmla="*/ 766119 h 951471"/>
              <a:gd name="connsiteX5" fmla="*/ 1553171 w 5099750"/>
              <a:gd name="connsiteY5" fmla="*/ 642551 h 951471"/>
              <a:gd name="connsiteX6" fmla="*/ 1777417 w 5099750"/>
              <a:gd name="connsiteY6" fmla="*/ 531342 h 951471"/>
              <a:gd name="connsiteX7" fmla="*/ 2232121 w 5099750"/>
              <a:gd name="connsiteY7" fmla="*/ 210066 h 951471"/>
              <a:gd name="connsiteX8" fmla="*/ 2769496 w 5099750"/>
              <a:gd name="connsiteY8" fmla="*/ 271849 h 951471"/>
              <a:gd name="connsiteX9" fmla="*/ 3270950 w 5099750"/>
              <a:gd name="connsiteY9" fmla="*/ 185352 h 951471"/>
              <a:gd name="connsiteX10" fmla="*/ 4543696 w 5099750"/>
              <a:gd name="connsiteY10" fmla="*/ 37071 h 951471"/>
              <a:gd name="connsiteX11" fmla="*/ 5099750 w 5099750"/>
              <a:gd name="connsiteY11" fmla="*/ 0 h 951471"/>
              <a:gd name="connsiteX0" fmla="*/ 0 w 5055156"/>
              <a:gd name="connsiteY0" fmla="*/ 951471 h 951471"/>
              <a:gd name="connsiteX1" fmla="*/ 12017 w 5055156"/>
              <a:gd name="connsiteY1" fmla="*/ 511763 h 951471"/>
              <a:gd name="connsiteX2" fmla="*/ 408296 w 5055156"/>
              <a:gd name="connsiteY2" fmla="*/ 103990 h 951471"/>
              <a:gd name="connsiteX3" fmla="*/ 898925 w 5055156"/>
              <a:gd name="connsiteY3" fmla="*/ 894823 h 951471"/>
              <a:gd name="connsiteX4" fmla="*/ 1238739 w 5055156"/>
              <a:gd name="connsiteY4" fmla="*/ 766119 h 951471"/>
              <a:gd name="connsiteX5" fmla="*/ 1508577 w 5055156"/>
              <a:gd name="connsiteY5" fmla="*/ 642551 h 951471"/>
              <a:gd name="connsiteX6" fmla="*/ 1732823 w 5055156"/>
              <a:gd name="connsiteY6" fmla="*/ 531342 h 951471"/>
              <a:gd name="connsiteX7" fmla="*/ 2187527 w 5055156"/>
              <a:gd name="connsiteY7" fmla="*/ 210066 h 951471"/>
              <a:gd name="connsiteX8" fmla="*/ 2724902 w 5055156"/>
              <a:gd name="connsiteY8" fmla="*/ 271849 h 951471"/>
              <a:gd name="connsiteX9" fmla="*/ 3226356 w 5055156"/>
              <a:gd name="connsiteY9" fmla="*/ 185352 h 951471"/>
              <a:gd name="connsiteX10" fmla="*/ 4499102 w 5055156"/>
              <a:gd name="connsiteY10" fmla="*/ 37071 h 951471"/>
              <a:gd name="connsiteX11" fmla="*/ 5055156 w 5055156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125238 w 5168377"/>
              <a:gd name="connsiteY1" fmla="*/ 511763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168377"/>
              <a:gd name="connsiteY0" fmla="*/ 951471 h 951471"/>
              <a:gd name="connsiteX1" fmla="*/ 257332 w 5168377"/>
              <a:gd name="connsiteY1" fmla="*/ 449980 h 951471"/>
              <a:gd name="connsiteX2" fmla="*/ 521517 w 5168377"/>
              <a:gd name="connsiteY2" fmla="*/ 103990 h 951471"/>
              <a:gd name="connsiteX3" fmla="*/ 1012146 w 5168377"/>
              <a:gd name="connsiteY3" fmla="*/ 894823 h 951471"/>
              <a:gd name="connsiteX4" fmla="*/ 1351960 w 5168377"/>
              <a:gd name="connsiteY4" fmla="*/ 766119 h 951471"/>
              <a:gd name="connsiteX5" fmla="*/ 1621798 w 5168377"/>
              <a:gd name="connsiteY5" fmla="*/ 642551 h 951471"/>
              <a:gd name="connsiteX6" fmla="*/ 1846044 w 5168377"/>
              <a:gd name="connsiteY6" fmla="*/ 531342 h 951471"/>
              <a:gd name="connsiteX7" fmla="*/ 2300748 w 5168377"/>
              <a:gd name="connsiteY7" fmla="*/ 210066 h 951471"/>
              <a:gd name="connsiteX8" fmla="*/ 2838123 w 5168377"/>
              <a:gd name="connsiteY8" fmla="*/ 271849 h 951471"/>
              <a:gd name="connsiteX9" fmla="*/ 3339577 w 5168377"/>
              <a:gd name="connsiteY9" fmla="*/ 185352 h 951471"/>
              <a:gd name="connsiteX10" fmla="*/ 4612323 w 5168377"/>
              <a:gd name="connsiteY10" fmla="*/ 37071 h 951471"/>
              <a:gd name="connsiteX11" fmla="*/ 5168377 w 5168377"/>
              <a:gd name="connsiteY11" fmla="*/ 0 h 951471"/>
              <a:gd name="connsiteX0" fmla="*/ 0 w 5055154"/>
              <a:gd name="connsiteY0" fmla="*/ 877330 h 897933"/>
              <a:gd name="connsiteX1" fmla="*/ 144109 w 5055154"/>
              <a:gd name="connsiteY1" fmla="*/ 449980 h 897933"/>
              <a:gd name="connsiteX2" fmla="*/ 408294 w 5055154"/>
              <a:gd name="connsiteY2" fmla="*/ 103990 h 897933"/>
              <a:gd name="connsiteX3" fmla="*/ 898923 w 5055154"/>
              <a:gd name="connsiteY3" fmla="*/ 894823 h 897933"/>
              <a:gd name="connsiteX4" fmla="*/ 1238737 w 5055154"/>
              <a:gd name="connsiteY4" fmla="*/ 766119 h 897933"/>
              <a:gd name="connsiteX5" fmla="*/ 1508575 w 5055154"/>
              <a:gd name="connsiteY5" fmla="*/ 642551 h 897933"/>
              <a:gd name="connsiteX6" fmla="*/ 1732821 w 5055154"/>
              <a:gd name="connsiteY6" fmla="*/ 531342 h 897933"/>
              <a:gd name="connsiteX7" fmla="*/ 2187525 w 5055154"/>
              <a:gd name="connsiteY7" fmla="*/ 210066 h 897933"/>
              <a:gd name="connsiteX8" fmla="*/ 2724900 w 5055154"/>
              <a:gd name="connsiteY8" fmla="*/ 271849 h 897933"/>
              <a:gd name="connsiteX9" fmla="*/ 3226354 w 5055154"/>
              <a:gd name="connsiteY9" fmla="*/ 185352 h 897933"/>
              <a:gd name="connsiteX10" fmla="*/ 4499100 w 5055154"/>
              <a:gd name="connsiteY10" fmla="*/ 37071 h 897933"/>
              <a:gd name="connsiteX11" fmla="*/ 5055154 w 5055154"/>
              <a:gd name="connsiteY11" fmla="*/ 0 h 897933"/>
              <a:gd name="connsiteX0" fmla="*/ 0 w 5111765"/>
              <a:gd name="connsiteY0" fmla="*/ 988541 h 988541"/>
              <a:gd name="connsiteX1" fmla="*/ 200720 w 5111765"/>
              <a:gd name="connsiteY1" fmla="*/ 449980 h 988541"/>
              <a:gd name="connsiteX2" fmla="*/ 464905 w 5111765"/>
              <a:gd name="connsiteY2" fmla="*/ 103990 h 988541"/>
              <a:gd name="connsiteX3" fmla="*/ 955534 w 5111765"/>
              <a:gd name="connsiteY3" fmla="*/ 894823 h 988541"/>
              <a:gd name="connsiteX4" fmla="*/ 1295348 w 5111765"/>
              <a:gd name="connsiteY4" fmla="*/ 766119 h 988541"/>
              <a:gd name="connsiteX5" fmla="*/ 1565186 w 5111765"/>
              <a:gd name="connsiteY5" fmla="*/ 642551 h 988541"/>
              <a:gd name="connsiteX6" fmla="*/ 1789432 w 5111765"/>
              <a:gd name="connsiteY6" fmla="*/ 531342 h 988541"/>
              <a:gd name="connsiteX7" fmla="*/ 2244136 w 5111765"/>
              <a:gd name="connsiteY7" fmla="*/ 210066 h 988541"/>
              <a:gd name="connsiteX8" fmla="*/ 2781511 w 5111765"/>
              <a:gd name="connsiteY8" fmla="*/ 271849 h 988541"/>
              <a:gd name="connsiteX9" fmla="*/ 3282965 w 5111765"/>
              <a:gd name="connsiteY9" fmla="*/ 185352 h 988541"/>
              <a:gd name="connsiteX10" fmla="*/ 4555711 w 5111765"/>
              <a:gd name="connsiteY10" fmla="*/ 37071 h 988541"/>
              <a:gd name="connsiteX11" fmla="*/ 5111765 w 5111765"/>
              <a:gd name="connsiteY11" fmla="*/ 0 h 988541"/>
              <a:gd name="connsiteX0" fmla="*/ 0 w 5130636"/>
              <a:gd name="connsiteY0" fmla="*/ 1062681 h 1062681"/>
              <a:gd name="connsiteX1" fmla="*/ 219591 w 5130636"/>
              <a:gd name="connsiteY1" fmla="*/ 449980 h 1062681"/>
              <a:gd name="connsiteX2" fmla="*/ 483776 w 5130636"/>
              <a:gd name="connsiteY2" fmla="*/ 103990 h 1062681"/>
              <a:gd name="connsiteX3" fmla="*/ 974405 w 5130636"/>
              <a:gd name="connsiteY3" fmla="*/ 894823 h 1062681"/>
              <a:gd name="connsiteX4" fmla="*/ 1314219 w 5130636"/>
              <a:gd name="connsiteY4" fmla="*/ 766119 h 1062681"/>
              <a:gd name="connsiteX5" fmla="*/ 1584057 w 5130636"/>
              <a:gd name="connsiteY5" fmla="*/ 642551 h 1062681"/>
              <a:gd name="connsiteX6" fmla="*/ 1808303 w 5130636"/>
              <a:gd name="connsiteY6" fmla="*/ 531342 h 1062681"/>
              <a:gd name="connsiteX7" fmla="*/ 2263007 w 5130636"/>
              <a:gd name="connsiteY7" fmla="*/ 210066 h 1062681"/>
              <a:gd name="connsiteX8" fmla="*/ 2800382 w 5130636"/>
              <a:gd name="connsiteY8" fmla="*/ 271849 h 1062681"/>
              <a:gd name="connsiteX9" fmla="*/ 3301836 w 5130636"/>
              <a:gd name="connsiteY9" fmla="*/ 185352 h 1062681"/>
              <a:gd name="connsiteX10" fmla="*/ 4574582 w 5130636"/>
              <a:gd name="connsiteY10" fmla="*/ 37071 h 1062681"/>
              <a:gd name="connsiteX11" fmla="*/ 5130636 w 5130636"/>
              <a:gd name="connsiteY11" fmla="*/ 0 h 1062681"/>
              <a:gd name="connsiteX0" fmla="*/ 0 w 5130636"/>
              <a:gd name="connsiteY0" fmla="*/ 1062681 h 1062681"/>
              <a:gd name="connsiteX1" fmla="*/ 276203 w 5130636"/>
              <a:gd name="connsiteY1" fmla="*/ 449980 h 1062681"/>
              <a:gd name="connsiteX2" fmla="*/ 483776 w 5130636"/>
              <a:gd name="connsiteY2" fmla="*/ 103990 h 1062681"/>
              <a:gd name="connsiteX3" fmla="*/ 974405 w 5130636"/>
              <a:gd name="connsiteY3" fmla="*/ 894823 h 1062681"/>
              <a:gd name="connsiteX4" fmla="*/ 1314219 w 5130636"/>
              <a:gd name="connsiteY4" fmla="*/ 766119 h 1062681"/>
              <a:gd name="connsiteX5" fmla="*/ 1584057 w 5130636"/>
              <a:gd name="connsiteY5" fmla="*/ 642551 h 1062681"/>
              <a:gd name="connsiteX6" fmla="*/ 1808303 w 5130636"/>
              <a:gd name="connsiteY6" fmla="*/ 531342 h 1062681"/>
              <a:gd name="connsiteX7" fmla="*/ 2263007 w 5130636"/>
              <a:gd name="connsiteY7" fmla="*/ 210066 h 1062681"/>
              <a:gd name="connsiteX8" fmla="*/ 2800382 w 5130636"/>
              <a:gd name="connsiteY8" fmla="*/ 271849 h 1062681"/>
              <a:gd name="connsiteX9" fmla="*/ 3301836 w 5130636"/>
              <a:gd name="connsiteY9" fmla="*/ 185352 h 1062681"/>
              <a:gd name="connsiteX10" fmla="*/ 4574582 w 5130636"/>
              <a:gd name="connsiteY10" fmla="*/ 37071 h 1062681"/>
              <a:gd name="connsiteX11" fmla="*/ 5130636 w 5130636"/>
              <a:gd name="connsiteY11" fmla="*/ 0 h 1062681"/>
              <a:gd name="connsiteX0" fmla="*/ 0 w 4998544"/>
              <a:gd name="connsiteY0" fmla="*/ 1062681 h 1062681"/>
              <a:gd name="connsiteX1" fmla="*/ 144111 w 4998544"/>
              <a:gd name="connsiteY1" fmla="*/ 449980 h 1062681"/>
              <a:gd name="connsiteX2" fmla="*/ 351684 w 4998544"/>
              <a:gd name="connsiteY2" fmla="*/ 103990 h 1062681"/>
              <a:gd name="connsiteX3" fmla="*/ 842313 w 4998544"/>
              <a:gd name="connsiteY3" fmla="*/ 894823 h 1062681"/>
              <a:gd name="connsiteX4" fmla="*/ 1182127 w 4998544"/>
              <a:gd name="connsiteY4" fmla="*/ 766119 h 1062681"/>
              <a:gd name="connsiteX5" fmla="*/ 1451965 w 4998544"/>
              <a:gd name="connsiteY5" fmla="*/ 642551 h 1062681"/>
              <a:gd name="connsiteX6" fmla="*/ 1676211 w 4998544"/>
              <a:gd name="connsiteY6" fmla="*/ 531342 h 1062681"/>
              <a:gd name="connsiteX7" fmla="*/ 2130915 w 4998544"/>
              <a:gd name="connsiteY7" fmla="*/ 210066 h 1062681"/>
              <a:gd name="connsiteX8" fmla="*/ 2668290 w 4998544"/>
              <a:gd name="connsiteY8" fmla="*/ 271849 h 1062681"/>
              <a:gd name="connsiteX9" fmla="*/ 3169744 w 4998544"/>
              <a:gd name="connsiteY9" fmla="*/ 185352 h 1062681"/>
              <a:gd name="connsiteX10" fmla="*/ 4442490 w 4998544"/>
              <a:gd name="connsiteY10" fmla="*/ 37071 h 1062681"/>
              <a:gd name="connsiteX11" fmla="*/ 4998544 w 4998544"/>
              <a:gd name="connsiteY11" fmla="*/ 0 h 1062681"/>
              <a:gd name="connsiteX0" fmla="*/ 0 w 4998544"/>
              <a:gd name="connsiteY0" fmla="*/ 1062681 h 1062681"/>
              <a:gd name="connsiteX1" fmla="*/ 80651 w 4998544"/>
              <a:gd name="connsiteY1" fmla="*/ 619886 h 1062681"/>
              <a:gd name="connsiteX2" fmla="*/ 144111 w 4998544"/>
              <a:gd name="connsiteY2" fmla="*/ 449980 h 1062681"/>
              <a:gd name="connsiteX3" fmla="*/ 351684 w 4998544"/>
              <a:gd name="connsiteY3" fmla="*/ 103990 h 1062681"/>
              <a:gd name="connsiteX4" fmla="*/ 842313 w 4998544"/>
              <a:gd name="connsiteY4" fmla="*/ 894823 h 1062681"/>
              <a:gd name="connsiteX5" fmla="*/ 1182127 w 4998544"/>
              <a:gd name="connsiteY5" fmla="*/ 766119 h 1062681"/>
              <a:gd name="connsiteX6" fmla="*/ 1451965 w 4998544"/>
              <a:gd name="connsiteY6" fmla="*/ 642551 h 1062681"/>
              <a:gd name="connsiteX7" fmla="*/ 1676211 w 4998544"/>
              <a:gd name="connsiteY7" fmla="*/ 531342 h 1062681"/>
              <a:gd name="connsiteX8" fmla="*/ 2130915 w 4998544"/>
              <a:gd name="connsiteY8" fmla="*/ 210066 h 1062681"/>
              <a:gd name="connsiteX9" fmla="*/ 2668290 w 4998544"/>
              <a:gd name="connsiteY9" fmla="*/ 271849 h 1062681"/>
              <a:gd name="connsiteX10" fmla="*/ 3169744 w 4998544"/>
              <a:gd name="connsiteY10" fmla="*/ 185352 h 1062681"/>
              <a:gd name="connsiteX11" fmla="*/ 4442490 w 4998544"/>
              <a:gd name="connsiteY11" fmla="*/ 37071 h 1062681"/>
              <a:gd name="connsiteX12" fmla="*/ 4998544 w 4998544"/>
              <a:gd name="connsiteY12" fmla="*/ 0 h 1062681"/>
              <a:gd name="connsiteX0" fmla="*/ 0 w 4998544"/>
              <a:gd name="connsiteY0" fmla="*/ 1062681 h 1062681"/>
              <a:gd name="connsiteX1" fmla="*/ 30779 w 4998544"/>
              <a:gd name="connsiteY1" fmla="*/ 848486 h 1062681"/>
              <a:gd name="connsiteX2" fmla="*/ 80651 w 4998544"/>
              <a:gd name="connsiteY2" fmla="*/ 619886 h 1062681"/>
              <a:gd name="connsiteX3" fmla="*/ 144111 w 4998544"/>
              <a:gd name="connsiteY3" fmla="*/ 449980 h 1062681"/>
              <a:gd name="connsiteX4" fmla="*/ 351684 w 4998544"/>
              <a:gd name="connsiteY4" fmla="*/ 103990 h 1062681"/>
              <a:gd name="connsiteX5" fmla="*/ 842313 w 4998544"/>
              <a:gd name="connsiteY5" fmla="*/ 894823 h 1062681"/>
              <a:gd name="connsiteX6" fmla="*/ 1182127 w 4998544"/>
              <a:gd name="connsiteY6" fmla="*/ 766119 h 1062681"/>
              <a:gd name="connsiteX7" fmla="*/ 1451965 w 4998544"/>
              <a:gd name="connsiteY7" fmla="*/ 642551 h 1062681"/>
              <a:gd name="connsiteX8" fmla="*/ 1676211 w 4998544"/>
              <a:gd name="connsiteY8" fmla="*/ 531342 h 1062681"/>
              <a:gd name="connsiteX9" fmla="*/ 2130915 w 4998544"/>
              <a:gd name="connsiteY9" fmla="*/ 210066 h 1062681"/>
              <a:gd name="connsiteX10" fmla="*/ 2668290 w 4998544"/>
              <a:gd name="connsiteY10" fmla="*/ 271849 h 1062681"/>
              <a:gd name="connsiteX11" fmla="*/ 3169744 w 4998544"/>
              <a:gd name="connsiteY11" fmla="*/ 185352 h 1062681"/>
              <a:gd name="connsiteX12" fmla="*/ 4442490 w 4998544"/>
              <a:gd name="connsiteY12" fmla="*/ 37071 h 1062681"/>
              <a:gd name="connsiteX13" fmla="*/ 4998544 w 4998544"/>
              <a:gd name="connsiteY13" fmla="*/ 0 h 1062681"/>
              <a:gd name="connsiteX0" fmla="*/ 484827 w 5483371"/>
              <a:gd name="connsiteY0" fmla="*/ 1062681 h 1062681"/>
              <a:gd name="connsiteX1" fmla="*/ 265 w 5483371"/>
              <a:gd name="connsiteY1" fmla="*/ 935572 h 1062681"/>
              <a:gd name="connsiteX2" fmla="*/ 565478 w 5483371"/>
              <a:gd name="connsiteY2" fmla="*/ 619886 h 1062681"/>
              <a:gd name="connsiteX3" fmla="*/ 628938 w 5483371"/>
              <a:gd name="connsiteY3" fmla="*/ 449980 h 1062681"/>
              <a:gd name="connsiteX4" fmla="*/ 836511 w 5483371"/>
              <a:gd name="connsiteY4" fmla="*/ 103990 h 1062681"/>
              <a:gd name="connsiteX5" fmla="*/ 1327140 w 5483371"/>
              <a:gd name="connsiteY5" fmla="*/ 894823 h 1062681"/>
              <a:gd name="connsiteX6" fmla="*/ 1666954 w 5483371"/>
              <a:gd name="connsiteY6" fmla="*/ 766119 h 1062681"/>
              <a:gd name="connsiteX7" fmla="*/ 1936792 w 5483371"/>
              <a:gd name="connsiteY7" fmla="*/ 642551 h 1062681"/>
              <a:gd name="connsiteX8" fmla="*/ 2161038 w 5483371"/>
              <a:gd name="connsiteY8" fmla="*/ 531342 h 1062681"/>
              <a:gd name="connsiteX9" fmla="*/ 2615742 w 5483371"/>
              <a:gd name="connsiteY9" fmla="*/ 210066 h 1062681"/>
              <a:gd name="connsiteX10" fmla="*/ 3153117 w 5483371"/>
              <a:gd name="connsiteY10" fmla="*/ 271849 h 1062681"/>
              <a:gd name="connsiteX11" fmla="*/ 3654571 w 5483371"/>
              <a:gd name="connsiteY11" fmla="*/ 185352 h 1062681"/>
              <a:gd name="connsiteX12" fmla="*/ 4927317 w 5483371"/>
              <a:gd name="connsiteY12" fmla="*/ 37071 h 1062681"/>
              <a:gd name="connsiteX13" fmla="*/ 5483371 w 5483371"/>
              <a:gd name="connsiteY13" fmla="*/ 0 h 1062681"/>
              <a:gd name="connsiteX0" fmla="*/ 0 w 5846362"/>
              <a:gd name="connsiteY0" fmla="*/ 246253 h 940390"/>
              <a:gd name="connsiteX1" fmla="*/ 363256 w 5846362"/>
              <a:gd name="connsiteY1" fmla="*/ 935572 h 940390"/>
              <a:gd name="connsiteX2" fmla="*/ 928469 w 5846362"/>
              <a:gd name="connsiteY2" fmla="*/ 619886 h 940390"/>
              <a:gd name="connsiteX3" fmla="*/ 991929 w 5846362"/>
              <a:gd name="connsiteY3" fmla="*/ 449980 h 940390"/>
              <a:gd name="connsiteX4" fmla="*/ 1199502 w 5846362"/>
              <a:gd name="connsiteY4" fmla="*/ 103990 h 940390"/>
              <a:gd name="connsiteX5" fmla="*/ 1690131 w 5846362"/>
              <a:gd name="connsiteY5" fmla="*/ 894823 h 940390"/>
              <a:gd name="connsiteX6" fmla="*/ 2029945 w 5846362"/>
              <a:gd name="connsiteY6" fmla="*/ 766119 h 940390"/>
              <a:gd name="connsiteX7" fmla="*/ 2299783 w 5846362"/>
              <a:gd name="connsiteY7" fmla="*/ 642551 h 940390"/>
              <a:gd name="connsiteX8" fmla="*/ 2524029 w 5846362"/>
              <a:gd name="connsiteY8" fmla="*/ 531342 h 940390"/>
              <a:gd name="connsiteX9" fmla="*/ 2978733 w 5846362"/>
              <a:gd name="connsiteY9" fmla="*/ 210066 h 940390"/>
              <a:gd name="connsiteX10" fmla="*/ 3516108 w 5846362"/>
              <a:gd name="connsiteY10" fmla="*/ 271849 h 940390"/>
              <a:gd name="connsiteX11" fmla="*/ 4017562 w 5846362"/>
              <a:gd name="connsiteY11" fmla="*/ 185352 h 940390"/>
              <a:gd name="connsiteX12" fmla="*/ 5290308 w 5846362"/>
              <a:gd name="connsiteY12" fmla="*/ 37071 h 940390"/>
              <a:gd name="connsiteX13" fmla="*/ 5846362 w 5846362"/>
              <a:gd name="connsiteY13" fmla="*/ 0 h 940390"/>
              <a:gd name="connsiteX0" fmla="*/ 0 w 5846362"/>
              <a:gd name="connsiteY0" fmla="*/ 246253 h 944347"/>
              <a:gd name="connsiteX1" fmla="*/ 363256 w 5846362"/>
              <a:gd name="connsiteY1" fmla="*/ 935572 h 944347"/>
              <a:gd name="connsiteX2" fmla="*/ 895220 w 5846362"/>
              <a:gd name="connsiteY2" fmla="*/ 924686 h 944347"/>
              <a:gd name="connsiteX3" fmla="*/ 991929 w 5846362"/>
              <a:gd name="connsiteY3" fmla="*/ 449980 h 944347"/>
              <a:gd name="connsiteX4" fmla="*/ 1199502 w 5846362"/>
              <a:gd name="connsiteY4" fmla="*/ 103990 h 944347"/>
              <a:gd name="connsiteX5" fmla="*/ 1690131 w 5846362"/>
              <a:gd name="connsiteY5" fmla="*/ 894823 h 944347"/>
              <a:gd name="connsiteX6" fmla="*/ 2029945 w 5846362"/>
              <a:gd name="connsiteY6" fmla="*/ 766119 h 944347"/>
              <a:gd name="connsiteX7" fmla="*/ 2299783 w 5846362"/>
              <a:gd name="connsiteY7" fmla="*/ 642551 h 944347"/>
              <a:gd name="connsiteX8" fmla="*/ 2524029 w 5846362"/>
              <a:gd name="connsiteY8" fmla="*/ 531342 h 944347"/>
              <a:gd name="connsiteX9" fmla="*/ 2978733 w 5846362"/>
              <a:gd name="connsiteY9" fmla="*/ 210066 h 944347"/>
              <a:gd name="connsiteX10" fmla="*/ 3516108 w 5846362"/>
              <a:gd name="connsiteY10" fmla="*/ 271849 h 944347"/>
              <a:gd name="connsiteX11" fmla="*/ 4017562 w 5846362"/>
              <a:gd name="connsiteY11" fmla="*/ 185352 h 944347"/>
              <a:gd name="connsiteX12" fmla="*/ 5290308 w 5846362"/>
              <a:gd name="connsiteY12" fmla="*/ 37071 h 944347"/>
              <a:gd name="connsiteX13" fmla="*/ 5846362 w 5846362"/>
              <a:gd name="connsiteY13" fmla="*/ 0 h 944347"/>
              <a:gd name="connsiteX0" fmla="*/ 0 w 5846362"/>
              <a:gd name="connsiteY0" fmla="*/ 246253 h 1019213"/>
              <a:gd name="connsiteX1" fmla="*/ 363256 w 5846362"/>
              <a:gd name="connsiteY1" fmla="*/ 935572 h 1019213"/>
              <a:gd name="connsiteX2" fmla="*/ 895220 w 5846362"/>
              <a:gd name="connsiteY2" fmla="*/ 924686 h 1019213"/>
              <a:gd name="connsiteX3" fmla="*/ 991929 w 5846362"/>
              <a:gd name="connsiteY3" fmla="*/ 449980 h 1019213"/>
              <a:gd name="connsiteX4" fmla="*/ 1199502 w 5846362"/>
              <a:gd name="connsiteY4" fmla="*/ 103990 h 1019213"/>
              <a:gd name="connsiteX5" fmla="*/ 1690131 w 5846362"/>
              <a:gd name="connsiteY5" fmla="*/ 894823 h 1019213"/>
              <a:gd name="connsiteX6" fmla="*/ 2029945 w 5846362"/>
              <a:gd name="connsiteY6" fmla="*/ 766119 h 1019213"/>
              <a:gd name="connsiteX7" fmla="*/ 2299783 w 5846362"/>
              <a:gd name="connsiteY7" fmla="*/ 642551 h 1019213"/>
              <a:gd name="connsiteX8" fmla="*/ 2524029 w 5846362"/>
              <a:gd name="connsiteY8" fmla="*/ 531342 h 1019213"/>
              <a:gd name="connsiteX9" fmla="*/ 2978733 w 5846362"/>
              <a:gd name="connsiteY9" fmla="*/ 210066 h 1019213"/>
              <a:gd name="connsiteX10" fmla="*/ 3516108 w 5846362"/>
              <a:gd name="connsiteY10" fmla="*/ 271849 h 1019213"/>
              <a:gd name="connsiteX11" fmla="*/ 4017562 w 5846362"/>
              <a:gd name="connsiteY11" fmla="*/ 185352 h 1019213"/>
              <a:gd name="connsiteX12" fmla="*/ 5290308 w 5846362"/>
              <a:gd name="connsiteY12" fmla="*/ 37071 h 1019213"/>
              <a:gd name="connsiteX13" fmla="*/ 5846362 w 5846362"/>
              <a:gd name="connsiteY13" fmla="*/ 0 h 1019213"/>
              <a:gd name="connsiteX0" fmla="*/ 0 w 5846362"/>
              <a:gd name="connsiteY0" fmla="*/ 246253 h 1019213"/>
              <a:gd name="connsiteX1" fmla="*/ 363256 w 5846362"/>
              <a:gd name="connsiteY1" fmla="*/ 935572 h 1019213"/>
              <a:gd name="connsiteX2" fmla="*/ 895220 w 5846362"/>
              <a:gd name="connsiteY2" fmla="*/ 924686 h 1019213"/>
              <a:gd name="connsiteX3" fmla="*/ 991929 w 5846362"/>
              <a:gd name="connsiteY3" fmla="*/ 449980 h 1019213"/>
              <a:gd name="connsiteX4" fmla="*/ 1199502 w 5846362"/>
              <a:gd name="connsiteY4" fmla="*/ 103990 h 1019213"/>
              <a:gd name="connsiteX5" fmla="*/ 1690131 w 5846362"/>
              <a:gd name="connsiteY5" fmla="*/ 894823 h 1019213"/>
              <a:gd name="connsiteX6" fmla="*/ 2029945 w 5846362"/>
              <a:gd name="connsiteY6" fmla="*/ 766119 h 1019213"/>
              <a:gd name="connsiteX7" fmla="*/ 2299783 w 5846362"/>
              <a:gd name="connsiteY7" fmla="*/ 642551 h 1019213"/>
              <a:gd name="connsiteX8" fmla="*/ 2524029 w 5846362"/>
              <a:gd name="connsiteY8" fmla="*/ 531342 h 1019213"/>
              <a:gd name="connsiteX9" fmla="*/ 2978733 w 5846362"/>
              <a:gd name="connsiteY9" fmla="*/ 210066 h 1019213"/>
              <a:gd name="connsiteX10" fmla="*/ 3516108 w 5846362"/>
              <a:gd name="connsiteY10" fmla="*/ 271849 h 1019213"/>
              <a:gd name="connsiteX11" fmla="*/ 4017562 w 5846362"/>
              <a:gd name="connsiteY11" fmla="*/ 185352 h 1019213"/>
              <a:gd name="connsiteX12" fmla="*/ 5290308 w 5846362"/>
              <a:gd name="connsiteY12" fmla="*/ 37071 h 1019213"/>
              <a:gd name="connsiteX13" fmla="*/ 5846362 w 5846362"/>
              <a:gd name="connsiteY13" fmla="*/ 0 h 1019213"/>
              <a:gd name="connsiteX0" fmla="*/ 0 w 5846362"/>
              <a:gd name="connsiteY0" fmla="*/ 246253 h 1023355"/>
              <a:gd name="connsiteX1" fmla="*/ 363256 w 5846362"/>
              <a:gd name="connsiteY1" fmla="*/ 935572 h 1023355"/>
              <a:gd name="connsiteX2" fmla="*/ 895220 w 5846362"/>
              <a:gd name="connsiteY2" fmla="*/ 924686 h 1023355"/>
              <a:gd name="connsiteX3" fmla="*/ 991929 w 5846362"/>
              <a:gd name="connsiteY3" fmla="*/ 449980 h 1023355"/>
              <a:gd name="connsiteX4" fmla="*/ 1199502 w 5846362"/>
              <a:gd name="connsiteY4" fmla="*/ 103990 h 1023355"/>
              <a:gd name="connsiteX5" fmla="*/ 1690131 w 5846362"/>
              <a:gd name="connsiteY5" fmla="*/ 894823 h 1023355"/>
              <a:gd name="connsiteX6" fmla="*/ 2029945 w 5846362"/>
              <a:gd name="connsiteY6" fmla="*/ 766119 h 1023355"/>
              <a:gd name="connsiteX7" fmla="*/ 2299783 w 5846362"/>
              <a:gd name="connsiteY7" fmla="*/ 642551 h 1023355"/>
              <a:gd name="connsiteX8" fmla="*/ 2524029 w 5846362"/>
              <a:gd name="connsiteY8" fmla="*/ 531342 h 1023355"/>
              <a:gd name="connsiteX9" fmla="*/ 2978733 w 5846362"/>
              <a:gd name="connsiteY9" fmla="*/ 210066 h 1023355"/>
              <a:gd name="connsiteX10" fmla="*/ 3516108 w 5846362"/>
              <a:gd name="connsiteY10" fmla="*/ 271849 h 1023355"/>
              <a:gd name="connsiteX11" fmla="*/ 4017562 w 5846362"/>
              <a:gd name="connsiteY11" fmla="*/ 185352 h 1023355"/>
              <a:gd name="connsiteX12" fmla="*/ 5290308 w 5846362"/>
              <a:gd name="connsiteY12" fmla="*/ 37071 h 1023355"/>
              <a:gd name="connsiteX13" fmla="*/ 5846362 w 5846362"/>
              <a:gd name="connsiteY13" fmla="*/ 0 h 1023355"/>
              <a:gd name="connsiteX0" fmla="*/ 0 w 5846362"/>
              <a:gd name="connsiteY0" fmla="*/ 246253 h 1023355"/>
              <a:gd name="connsiteX1" fmla="*/ 363256 w 5846362"/>
              <a:gd name="connsiteY1" fmla="*/ 935572 h 1023355"/>
              <a:gd name="connsiteX2" fmla="*/ 895220 w 5846362"/>
              <a:gd name="connsiteY2" fmla="*/ 924686 h 1023355"/>
              <a:gd name="connsiteX3" fmla="*/ 991929 w 5846362"/>
              <a:gd name="connsiteY3" fmla="*/ 449980 h 1023355"/>
              <a:gd name="connsiteX4" fmla="*/ 1199502 w 5846362"/>
              <a:gd name="connsiteY4" fmla="*/ 103990 h 1023355"/>
              <a:gd name="connsiteX5" fmla="*/ 1690131 w 5846362"/>
              <a:gd name="connsiteY5" fmla="*/ 894823 h 1023355"/>
              <a:gd name="connsiteX6" fmla="*/ 2029945 w 5846362"/>
              <a:gd name="connsiteY6" fmla="*/ 766119 h 1023355"/>
              <a:gd name="connsiteX7" fmla="*/ 2299783 w 5846362"/>
              <a:gd name="connsiteY7" fmla="*/ 642551 h 1023355"/>
              <a:gd name="connsiteX8" fmla="*/ 2524029 w 5846362"/>
              <a:gd name="connsiteY8" fmla="*/ 531342 h 1023355"/>
              <a:gd name="connsiteX9" fmla="*/ 2978733 w 5846362"/>
              <a:gd name="connsiteY9" fmla="*/ 210066 h 1023355"/>
              <a:gd name="connsiteX10" fmla="*/ 3516108 w 5846362"/>
              <a:gd name="connsiteY10" fmla="*/ 271849 h 1023355"/>
              <a:gd name="connsiteX11" fmla="*/ 4017562 w 5846362"/>
              <a:gd name="connsiteY11" fmla="*/ 185352 h 1023355"/>
              <a:gd name="connsiteX12" fmla="*/ 5290308 w 5846362"/>
              <a:gd name="connsiteY12" fmla="*/ 37071 h 1023355"/>
              <a:gd name="connsiteX13" fmla="*/ 5846362 w 5846362"/>
              <a:gd name="connsiteY13" fmla="*/ 0 h 1023355"/>
              <a:gd name="connsiteX0" fmla="*/ 0 w 5846362"/>
              <a:gd name="connsiteY0" fmla="*/ 246253 h 1023355"/>
              <a:gd name="connsiteX1" fmla="*/ 363256 w 5846362"/>
              <a:gd name="connsiteY1" fmla="*/ 935572 h 1023355"/>
              <a:gd name="connsiteX2" fmla="*/ 895220 w 5846362"/>
              <a:gd name="connsiteY2" fmla="*/ 924686 h 1023355"/>
              <a:gd name="connsiteX3" fmla="*/ 991929 w 5846362"/>
              <a:gd name="connsiteY3" fmla="*/ 449980 h 1023355"/>
              <a:gd name="connsiteX4" fmla="*/ 1199502 w 5846362"/>
              <a:gd name="connsiteY4" fmla="*/ 103990 h 1023355"/>
              <a:gd name="connsiteX5" fmla="*/ 1690131 w 5846362"/>
              <a:gd name="connsiteY5" fmla="*/ 894823 h 1023355"/>
              <a:gd name="connsiteX6" fmla="*/ 2029945 w 5846362"/>
              <a:gd name="connsiteY6" fmla="*/ 766119 h 1023355"/>
              <a:gd name="connsiteX7" fmla="*/ 2299783 w 5846362"/>
              <a:gd name="connsiteY7" fmla="*/ 642551 h 1023355"/>
              <a:gd name="connsiteX8" fmla="*/ 2524029 w 5846362"/>
              <a:gd name="connsiteY8" fmla="*/ 531342 h 1023355"/>
              <a:gd name="connsiteX9" fmla="*/ 2978733 w 5846362"/>
              <a:gd name="connsiteY9" fmla="*/ 210066 h 1023355"/>
              <a:gd name="connsiteX10" fmla="*/ 3516108 w 5846362"/>
              <a:gd name="connsiteY10" fmla="*/ 271849 h 1023355"/>
              <a:gd name="connsiteX11" fmla="*/ 4017562 w 5846362"/>
              <a:gd name="connsiteY11" fmla="*/ 185352 h 1023355"/>
              <a:gd name="connsiteX12" fmla="*/ 5290308 w 5846362"/>
              <a:gd name="connsiteY12" fmla="*/ 37071 h 1023355"/>
              <a:gd name="connsiteX13" fmla="*/ 5846362 w 5846362"/>
              <a:gd name="connsiteY13" fmla="*/ 0 h 1023355"/>
              <a:gd name="connsiteX0" fmla="*/ 0 w 5846362"/>
              <a:gd name="connsiteY0" fmla="*/ 246253 h 924686"/>
              <a:gd name="connsiteX1" fmla="*/ 895220 w 5846362"/>
              <a:gd name="connsiteY1" fmla="*/ 924686 h 924686"/>
              <a:gd name="connsiteX2" fmla="*/ 991929 w 5846362"/>
              <a:gd name="connsiteY2" fmla="*/ 449980 h 924686"/>
              <a:gd name="connsiteX3" fmla="*/ 1199502 w 5846362"/>
              <a:gd name="connsiteY3" fmla="*/ 103990 h 924686"/>
              <a:gd name="connsiteX4" fmla="*/ 1690131 w 5846362"/>
              <a:gd name="connsiteY4" fmla="*/ 894823 h 924686"/>
              <a:gd name="connsiteX5" fmla="*/ 2029945 w 5846362"/>
              <a:gd name="connsiteY5" fmla="*/ 766119 h 924686"/>
              <a:gd name="connsiteX6" fmla="*/ 2299783 w 5846362"/>
              <a:gd name="connsiteY6" fmla="*/ 642551 h 924686"/>
              <a:gd name="connsiteX7" fmla="*/ 2524029 w 5846362"/>
              <a:gd name="connsiteY7" fmla="*/ 531342 h 924686"/>
              <a:gd name="connsiteX8" fmla="*/ 2978733 w 5846362"/>
              <a:gd name="connsiteY8" fmla="*/ 210066 h 924686"/>
              <a:gd name="connsiteX9" fmla="*/ 3516108 w 5846362"/>
              <a:gd name="connsiteY9" fmla="*/ 271849 h 924686"/>
              <a:gd name="connsiteX10" fmla="*/ 4017562 w 5846362"/>
              <a:gd name="connsiteY10" fmla="*/ 185352 h 924686"/>
              <a:gd name="connsiteX11" fmla="*/ 5290308 w 5846362"/>
              <a:gd name="connsiteY11" fmla="*/ 37071 h 924686"/>
              <a:gd name="connsiteX12" fmla="*/ 5846362 w 5846362"/>
              <a:gd name="connsiteY12" fmla="*/ 0 h 924686"/>
              <a:gd name="connsiteX0" fmla="*/ 0 w 5846362"/>
              <a:gd name="connsiteY0" fmla="*/ 246253 h 927177"/>
              <a:gd name="connsiteX1" fmla="*/ 446375 w 5846362"/>
              <a:gd name="connsiteY1" fmla="*/ 619886 h 927177"/>
              <a:gd name="connsiteX2" fmla="*/ 895220 w 5846362"/>
              <a:gd name="connsiteY2" fmla="*/ 924686 h 927177"/>
              <a:gd name="connsiteX3" fmla="*/ 991929 w 5846362"/>
              <a:gd name="connsiteY3" fmla="*/ 449980 h 927177"/>
              <a:gd name="connsiteX4" fmla="*/ 1199502 w 5846362"/>
              <a:gd name="connsiteY4" fmla="*/ 103990 h 927177"/>
              <a:gd name="connsiteX5" fmla="*/ 1690131 w 5846362"/>
              <a:gd name="connsiteY5" fmla="*/ 894823 h 927177"/>
              <a:gd name="connsiteX6" fmla="*/ 2029945 w 5846362"/>
              <a:gd name="connsiteY6" fmla="*/ 766119 h 927177"/>
              <a:gd name="connsiteX7" fmla="*/ 2299783 w 5846362"/>
              <a:gd name="connsiteY7" fmla="*/ 642551 h 927177"/>
              <a:gd name="connsiteX8" fmla="*/ 2524029 w 5846362"/>
              <a:gd name="connsiteY8" fmla="*/ 531342 h 927177"/>
              <a:gd name="connsiteX9" fmla="*/ 2978733 w 5846362"/>
              <a:gd name="connsiteY9" fmla="*/ 210066 h 927177"/>
              <a:gd name="connsiteX10" fmla="*/ 3516108 w 5846362"/>
              <a:gd name="connsiteY10" fmla="*/ 271849 h 927177"/>
              <a:gd name="connsiteX11" fmla="*/ 4017562 w 5846362"/>
              <a:gd name="connsiteY11" fmla="*/ 185352 h 927177"/>
              <a:gd name="connsiteX12" fmla="*/ 5290308 w 5846362"/>
              <a:gd name="connsiteY12" fmla="*/ 37071 h 927177"/>
              <a:gd name="connsiteX13" fmla="*/ 5846362 w 5846362"/>
              <a:gd name="connsiteY13" fmla="*/ 0 h 927177"/>
              <a:gd name="connsiteX0" fmla="*/ 0 w 5846362"/>
              <a:gd name="connsiteY0" fmla="*/ 246253 h 931893"/>
              <a:gd name="connsiteX1" fmla="*/ 313384 w 5846362"/>
              <a:gd name="connsiteY1" fmla="*/ 783172 h 931893"/>
              <a:gd name="connsiteX2" fmla="*/ 895220 w 5846362"/>
              <a:gd name="connsiteY2" fmla="*/ 924686 h 931893"/>
              <a:gd name="connsiteX3" fmla="*/ 991929 w 5846362"/>
              <a:gd name="connsiteY3" fmla="*/ 449980 h 931893"/>
              <a:gd name="connsiteX4" fmla="*/ 1199502 w 5846362"/>
              <a:gd name="connsiteY4" fmla="*/ 103990 h 931893"/>
              <a:gd name="connsiteX5" fmla="*/ 1690131 w 5846362"/>
              <a:gd name="connsiteY5" fmla="*/ 894823 h 931893"/>
              <a:gd name="connsiteX6" fmla="*/ 2029945 w 5846362"/>
              <a:gd name="connsiteY6" fmla="*/ 766119 h 931893"/>
              <a:gd name="connsiteX7" fmla="*/ 2299783 w 5846362"/>
              <a:gd name="connsiteY7" fmla="*/ 642551 h 931893"/>
              <a:gd name="connsiteX8" fmla="*/ 2524029 w 5846362"/>
              <a:gd name="connsiteY8" fmla="*/ 531342 h 931893"/>
              <a:gd name="connsiteX9" fmla="*/ 2978733 w 5846362"/>
              <a:gd name="connsiteY9" fmla="*/ 210066 h 931893"/>
              <a:gd name="connsiteX10" fmla="*/ 3516108 w 5846362"/>
              <a:gd name="connsiteY10" fmla="*/ 271849 h 931893"/>
              <a:gd name="connsiteX11" fmla="*/ 4017562 w 5846362"/>
              <a:gd name="connsiteY11" fmla="*/ 185352 h 931893"/>
              <a:gd name="connsiteX12" fmla="*/ 5290308 w 5846362"/>
              <a:gd name="connsiteY12" fmla="*/ 37071 h 931893"/>
              <a:gd name="connsiteX13" fmla="*/ 5846362 w 5846362"/>
              <a:gd name="connsiteY13" fmla="*/ 0 h 931893"/>
              <a:gd name="connsiteX0" fmla="*/ 0 w 5846362"/>
              <a:gd name="connsiteY0" fmla="*/ 246253 h 897933"/>
              <a:gd name="connsiteX1" fmla="*/ 313384 w 5846362"/>
              <a:gd name="connsiteY1" fmla="*/ 783172 h 897933"/>
              <a:gd name="connsiteX2" fmla="*/ 991929 w 5846362"/>
              <a:gd name="connsiteY2" fmla="*/ 449980 h 897933"/>
              <a:gd name="connsiteX3" fmla="*/ 1199502 w 5846362"/>
              <a:gd name="connsiteY3" fmla="*/ 103990 h 897933"/>
              <a:gd name="connsiteX4" fmla="*/ 1690131 w 5846362"/>
              <a:gd name="connsiteY4" fmla="*/ 894823 h 897933"/>
              <a:gd name="connsiteX5" fmla="*/ 2029945 w 5846362"/>
              <a:gd name="connsiteY5" fmla="*/ 766119 h 897933"/>
              <a:gd name="connsiteX6" fmla="*/ 2299783 w 5846362"/>
              <a:gd name="connsiteY6" fmla="*/ 642551 h 897933"/>
              <a:gd name="connsiteX7" fmla="*/ 2524029 w 5846362"/>
              <a:gd name="connsiteY7" fmla="*/ 531342 h 897933"/>
              <a:gd name="connsiteX8" fmla="*/ 2978733 w 5846362"/>
              <a:gd name="connsiteY8" fmla="*/ 210066 h 897933"/>
              <a:gd name="connsiteX9" fmla="*/ 3516108 w 5846362"/>
              <a:gd name="connsiteY9" fmla="*/ 271849 h 897933"/>
              <a:gd name="connsiteX10" fmla="*/ 4017562 w 5846362"/>
              <a:gd name="connsiteY10" fmla="*/ 185352 h 897933"/>
              <a:gd name="connsiteX11" fmla="*/ 5290308 w 5846362"/>
              <a:gd name="connsiteY11" fmla="*/ 37071 h 897933"/>
              <a:gd name="connsiteX12" fmla="*/ 5846362 w 5846362"/>
              <a:gd name="connsiteY12" fmla="*/ 0 h 897933"/>
              <a:gd name="connsiteX0" fmla="*/ 0 w 5846362"/>
              <a:gd name="connsiteY0" fmla="*/ 246253 h 897933"/>
              <a:gd name="connsiteX1" fmla="*/ 313384 w 5846362"/>
              <a:gd name="connsiteY1" fmla="*/ 783172 h 897933"/>
              <a:gd name="connsiteX2" fmla="*/ 662487 w 5846362"/>
              <a:gd name="connsiteY2" fmla="*/ 663429 h 897933"/>
              <a:gd name="connsiteX3" fmla="*/ 991929 w 5846362"/>
              <a:gd name="connsiteY3" fmla="*/ 449980 h 897933"/>
              <a:gd name="connsiteX4" fmla="*/ 1199502 w 5846362"/>
              <a:gd name="connsiteY4" fmla="*/ 103990 h 897933"/>
              <a:gd name="connsiteX5" fmla="*/ 1690131 w 5846362"/>
              <a:gd name="connsiteY5" fmla="*/ 894823 h 897933"/>
              <a:gd name="connsiteX6" fmla="*/ 2029945 w 5846362"/>
              <a:gd name="connsiteY6" fmla="*/ 766119 h 897933"/>
              <a:gd name="connsiteX7" fmla="*/ 2299783 w 5846362"/>
              <a:gd name="connsiteY7" fmla="*/ 642551 h 897933"/>
              <a:gd name="connsiteX8" fmla="*/ 2524029 w 5846362"/>
              <a:gd name="connsiteY8" fmla="*/ 531342 h 897933"/>
              <a:gd name="connsiteX9" fmla="*/ 2978733 w 5846362"/>
              <a:gd name="connsiteY9" fmla="*/ 210066 h 897933"/>
              <a:gd name="connsiteX10" fmla="*/ 3516108 w 5846362"/>
              <a:gd name="connsiteY10" fmla="*/ 271849 h 897933"/>
              <a:gd name="connsiteX11" fmla="*/ 4017562 w 5846362"/>
              <a:gd name="connsiteY11" fmla="*/ 185352 h 897933"/>
              <a:gd name="connsiteX12" fmla="*/ 5290308 w 5846362"/>
              <a:gd name="connsiteY12" fmla="*/ 37071 h 897933"/>
              <a:gd name="connsiteX13" fmla="*/ 5846362 w 5846362"/>
              <a:gd name="connsiteY13" fmla="*/ 0 h 897933"/>
              <a:gd name="connsiteX0" fmla="*/ 0 w 5846362"/>
              <a:gd name="connsiteY0" fmla="*/ 246253 h 897933"/>
              <a:gd name="connsiteX1" fmla="*/ 313384 w 5846362"/>
              <a:gd name="connsiteY1" fmla="*/ 783172 h 897933"/>
              <a:gd name="connsiteX2" fmla="*/ 828725 w 5846362"/>
              <a:gd name="connsiteY2" fmla="*/ 826715 h 897933"/>
              <a:gd name="connsiteX3" fmla="*/ 991929 w 5846362"/>
              <a:gd name="connsiteY3" fmla="*/ 449980 h 897933"/>
              <a:gd name="connsiteX4" fmla="*/ 1199502 w 5846362"/>
              <a:gd name="connsiteY4" fmla="*/ 103990 h 897933"/>
              <a:gd name="connsiteX5" fmla="*/ 1690131 w 5846362"/>
              <a:gd name="connsiteY5" fmla="*/ 894823 h 897933"/>
              <a:gd name="connsiteX6" fmla="*/ 2029945 w 5846362"/>
              <a:gd name="connsiteY6" fmla="*/ 766119 h 897933"/>
              <a:gd name="connsiteX7" fmla="*/ 2299783 w 5846362"/>
              <a:gd name="connsiteY7" fmla="*/ 642551 h 897933"/>
              <a:gd name="connsiteX8" fmla="*/ 2524029 w 5846362"/>
              <a:gd name="connsiteY8" fmla="*/ 531342 h 897933"/>
              <a:gd name="connsiteX9" fmla="*/ 2978733 w 5846362"/>
              <a:gd name="connsiteY9" fmla="*/ 210066 h 897933"/>
              <a:gd name="connsiteX10" fmla="*/ 3516108 w 5846362"/>
              <a:gd name="connsiteY10" fmla="*/ 271849 h 897933"/>
              <a:gd name="connsiteX11" fmla="*/ 4017562 w 5846362"/>
              <a:gd name="connsiteY11" fmla="*/ 185352 h 897933"/>
              <a:gd name="connsiteX12" fmla="*/ 5290308 w 5846362"/>
              <a:gd name="connsiteY12" fmla="*/ 37071 h 897933"/>
              <a:gd name="connsiteX13" fmla="*/ 5846362 w 5846362"/>
              <a:gd name="connsiteY13" fmla="*/ 0 h 897933"/>
              <a:gd name="connsiteX0" fmla="*/ 0 w 5846362"/>
              <a:gd name="connsiteY0" fmla="*/ 246253 h 897933"/>
              <a:gd name="connsiteX1" fmla="*/ 97274 w 5846362"/>
              <a:gd name="connsiteY1" fmla="*/ 402172 h 897933"/>
              <a:gd name="connsiteX2" fmla="*/ 313384 w 5846362"/>
              <a:gd name="connsiteY2" fmla="*/ 783172 h 897933"/>
              <a:gd name="connsiteX3" fmla="*/ 828725 w 5846362"/>
              <a:gd name="connsiteY3" fmla="*/ 826715 h 897933"/>
              <a:gd name="connsiteX4" fmla="*/ 991929 w 5846362"/>
              <a:gd name="connsiteY4" fmla="*/ 449980 h 897933"/>
              <a:gd name="connsiteX5" fmla="*/ 1199502 w 5846362"/>
              <a:gd name="connsiteY5" fmla="*/ 103990 h 897933"/>
              <a:gd name="connsiteX6" fmla="*/ 1690131 w 5846362"/>
              <a:gd name="connsiteY6" fmla="*/ 894823 h 897933"/>
              <a:gd name="connsiteX7" fmla="*/ 2029945 w 5846362"/>
              <a:gd name="connsiteY7" fmla="*/ 766119 h 897933"/>
              <a:gd name="connsiteX8" fmla="*/ 2299783 w 5846362"/>
              <a:gd name="connsiteY8" fmla="*/ 642551 h 897933"/>
              <a:gd name="connsiteX9" fmla="*/ 2524029 w 5846362"/>
              <a:gd name="connsiteY9" fmla="*/ 531342 h 897933"/>
              <a:gd name="connsiteX10" fmla="*/ 2978733 w 5846362"/>
              <a:gd name="connsiteY10" fmla="*/ 210066 h 897933"/>
              <a:gd name="connsiteX11" fmla="*/ 3516108 w 5846362"/>
              <a:gd name="connsiteY11" fmla="*/ 271849 h 897933"/>
              <a:gd name="connsiteX12" fmla="*/ 4017562 w 5846362"/>
              <a:gd name="connsiteY12" fmla="*/ 185352 h 897933"/>
              <a:gd name="connsiteX13" fmla="*/ 5290308 w 5846362"/>
              <a:gd name="connsiteY13" fmla="*/ 37071 h 897933"/>
              <a:gd name="connsiteX14" fmla="*/ 5846362 w 5846362"/>
              <a:gd name="connsiteY14" fmla="*/ 0 h 897933"/>
              <a:gd name="connsiteX0" fmla="*/ 0 w 5846362"/>
              <a:gd name="connsiteY0" fmla="*/ 246253 h 897933"/>
              <a:gd name="connsiteX1" fmla="*/ 97274 w 5846362"/>
              <a:gd name="connsiteY1" fmla="*/ 402172 h 897933"/>
              <a:gd name="connsiteX2" fmla="*/ 213641 w 5846362"/>
              <a:gd name="connsiteY2" fmla="*/ 609001 h 897933"/>
              <a:gd name="connsiteX3" fmla="*/ 313384 w 5846362"/>
              <a:gd name="connsiteY3" fmla="*/ 783172 h 897933"/>
              <a:gd name="connsiteX4" fmla="*/ 828725 w 5846362"/>
              <a:gd name="connsiteY4" fmla="*/ 826715 h 897933"/>
              <a:gd name="connsiteX5" fmla="*/ 991929 w 5846362"/>
              <a:gd name="connsiteY5" fmla="*/ 449980 h 897933"/>
              <a:gd name="connsiteX6" fmla="*/ 1199502 w 5846362"/>
              <a:gd name="connsiteY6" fmla="*/ 103990 h 897933"/>
              <a:gd name="connsiteX7" fmla="*/ 1690131 w 5846362"/>
              <a:gd name="connsiteY7" fmla="*/ 894823 h 897933"/>
              <a:gd name="connsiteX8" fmla="*/ 2029945 w 5846362"/>
              <a:gd name="connsiteY8" fmla="*/ 766119 h 897933"/>
              <a:gd name="connsiteX9" fmla="*/ 2299783 w 5846362"/>
              <a:gd name="connsiteY9" fmla="*/ 642551 h 897933"/>
              <a:gd name="connsiteX10" fmla="*/ 2524029 w 5846362"/>
              <a:gd name="connsiteY10" fmla="*/ 531342 h 897933"/>
              <a:gd name="connsiteX11" fmla="*/ 2978733 w 5846362"/>
              <a:gd name="connsiteY11" fmla="*/ 210066 h 897933"/>
              <a:gd name="connsiteX12" fmla="*/ 3516108 w 5846362"/>
              <a:gd name="connsiteY12" fmla="*/ 271849 h 897933"/>
              <a:gd name="connsiteX13" fmla="*/ 4017562 w 5846362"/>
              <a:gd name="connsiteY13" fmla="*/ 185352 h 897933"/>
              <a:gd name="connsiteX14" fmla="*/ 5290308 w 5846362"/>
              <a:gd name="connsiteY14" fmla="*/ 37071 h 897933"/>
              <a:gd name="connsiteX15" fmla="*/ 5846362 w 5846362"/>
              <a:gd name="connsiteY15" fmla="*/ 0 h 897933"/>
              <a:gd name="connsiteX0" fmla="*/ 0 w 6278582"/>
              <a:gd name="connsiteY0" fmla="*/ 725224 h 897933"/>
              <a:gd name="connsiteX1" fmla="*/ 529494 w 6278582"/>
              <a:gd name="connsiteY1" fmla="*/ 402172 h 897933"/>
              <a:gd name="connsiteX2" fmla="*/ 645861 w 6278582"/>
              <a:gd name="connsiteY2" fmla="*/ 609001 h 897933"/>
              <a:gd name="connsiteX3" fmla="*/ 745604 w 6278582"/>
              <a:gd name="connsiteY3" fmla="*/ 783172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446375 w 6278582"/>
              <a:gd name="connsiteY1" fmla="*/ 140915 h 897933"/>
              <a:gd name="connsiteX2" fmla="*/ 645861 w 6278582"/>
              <a:gd name="connsiteY2" fmla="*/ 609001 h 897933"/>
              <a:gd name="connsiteX3" fmla="*/ 745604 w 6278582"/>
              <a:gd name="connsiteY3" fmla="*/ 783172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446375 w 6278582"/>
              <a:gd name="connsiteY1" fmla="*/ 140915 h 897933"/>
              <a:gd name="connsiteX2" fmla="*/ 645861 w 6278582"/>
              <a:gd name="connsiteY2" fmla="*/ 609001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446375 w 6278582"/>
              <a:gd name="connsiteY1" fmla="*/ 140915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363255 w 6278582"/>
              <a:gd name="connsiteY1" fmla="*/ 10287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745605 w 6278582"/>
              <a:gd name="connsiteY1" fmla="*/ 587230 h 897933"/>
              <a:gd name="connsiteX2" fmla="*/ 895218 w 6278582"/>
              <a:gd name="connsiteY2" fmla="*/ 804944 h 897933"/>
              <a:gd name="connsiteX3" fmla="*/ 1260945 w 6278582"/>
              <a:gd name="connsiteY3" fmla="*/ 826715 h 897933"/>
              <a:gd name="connsiteX4" fmla="*/ 1424149 w 6278582"/>
              <a:gd name="connsiteY4" fmla="*/ 449980 h 897933"/>
              <a:gd name="connsiteX5" fmla="*/ 1631722 w 6278582"/>
              <a:gd name="connsiteY5" fmla="*/ 103990 h 897933"/>
              <a:gd name="connsiteX6" fmla="*/ 2122351 w 6278582"/>
              <a:gd name="connsiteY6" fmla="*/ 894823 h 897933"/>
              <a:gd name="connsiteX7" fmla="*/ 2462165 w 6278582"/>
              <a:gd name="connsiteY7" fmla="*/ 766119 h 897933"/>
              <a:gd name="connsiteX8" fmla="*/ 2732003 w 6278582"/>
              <a:gd name="connsiteY8" fmla="*/ 642551 h 897933"/>
              <a:gd name="connsiteX9" fmla="*/ 2956249 w 6278582"/>
              <a:gd name="connsiteY9" fmla="*/ 531342 h 897933"/>
              <a:gd name="connsiteX10" fmla="*/ 3410953 w 6278582"/>
              <a:gd name="connsiteY10" fmla="*/ 210066 h 897933"/>
              <a:gd name="connsiteX11" fmla="*/ 3948328 w 6278582"/>
              <a:gd name="connsiteY11" fmla="*/ 271849 h 897933"/>
              <a:gd name="connsiteX12" fmla="*/ 4449782 w 6278582"/>
              <a:gd name="connsiteY12" fmla="*/ 185352 h 897933"/>
              <a:gd name="connsiteX13" fmla="*/ 5722528 w 6278582"/>
              <a:gd name="connsiteY13" fmla="*/ 37071 h 897933"/>
              <a:gd name="connsiteX14" fmla="*/ 6278582 w 6278582"/>
              <a:gd name="connsiteY14" fmla="*/ 0 h 897933"/>
              <a:gd name="connsiteX0" fmla="*/ 0 w 6278582"/>
              <a:gd name="connsiteY0" fmla="*/ 725224 h 897933"/>
              <a:gd name="connsiteX1" fmla="*/ 379879 w 6278582"/>
              <a:gd name="connsiteY1" fmla="*/ 641658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330008 w 6278582"/>
              <a:gd name="connsiteY1" fmla="*/ 75601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278582"/>
              <a:gd name="connsiteY0" fmla="*/ 725224 h 897933"/>
              <a:gd name="connsiteX1" fmla="*/ 512871 w 6278582"/>
              <a:gd name="connsiteY1" fmla="*/ 64715 h 897933"/>
              <a:gd name="connsiteX2" fmla="*/ 745605 w 6278582"/>
              <a:gd name="connsiteY2" fmla="*/ 587230 h 897933"/>
              <a:gd name="connsiteX3" fmla="*/ 895218 w 6278582"/>
              <a:gd name="connsiteY3" fmla="*/ 804944 h 897933"/>
              <a:gd name="connsiteX4" fmla="*/ 1260945 w 6278582"/>
              <a:gd name="connsiteY4" fmla="*/ 826715 h 897933"/>
              <a:gd name="connsiteX5" fmla="*/ 1424149 w 6278582"/>
              <a:gd name="connsiteY5" fmla="*/ 449980 h 897933"/>
              <a:gd name="connsiteX6" fmla="*/ 1631722 w 6278582"/>
              <a:gd name="connsiteY6" fmla="*/ 103990 h 897933"/>
              <a:gd name="connsiteX7" fmla="*/ 2122351 w 6278582"/>
              <a:gd name="connsiteY7" fmla="*/ 894823 h 897933"/>
              <a:gd name="connsiteX8" fmla="*/ 2462165 w 6278582"/>
              <a:gd name="connsiteY8" fmla="*/ 766119 h 897933"/>
              <a:gd name="connsiteX9" fmla="*/ 2732003 w 6278582"/>
              <a:gd name="connsiteY9" fmla="*/ 642551 h 897933"/>
              <a:gd name="connsiteX10" fmla="*/ 2956249 w 6278582"/>
              <a:gd name="connsiteY10" fmla="*/ 531342 h 897933"/>
              <a:gd name="connsiteX11" fmla="*/ 3410953 w 6278582"/>
              <a:gd name="connsiteY11" fmla="*/ 210066 h 897933"/>
              <a:gd name="connsiteX12" fmla="*/ 3948328 w 6278582"/>
              <a:gd name="connsiteY12" fmla="*/ 271849 h 897933"/>
              <a:gd name="connsiteX13" fmla="*/ 4449782 w 6278582"/>
              <a:gd name="connsiteY13" fmla="*/ 185352 h 897933"/>
              <a:gd name="connsiteX14" fmla="*/ 5722528 w 6278582"/>
              <a:gd name="connsiteY14" fmla="*/ 37071 h 897933"/>
              <a:gd name="connsiteX15" fmla="*/ 6278582 w 6278582"/>
              <a:gd name="connsiteY15" fmla="*/ 0 h 897933"/>
              <a:gd name="connsiteX0" fmla="*/ 0 w 6045848"/>
              <a:gd name="connsiteY0" fmla="*/ 899395 h 899395"/>
              <a:gd name="connsiteX1" fmla="*/ 280137 w 6045848"/>
              <a:gd name="connsiteY1" fmla="*/ 64715 h 899395"/>
              <a:gd name="connsiteX2" fmla="*/ 512871 w 6045848"/>
              <a:gd name="connsiteY2" fmla="*/ 587230 h 899395"/>
              <a:gd name="connsiteX3" fmla="*/ 662484 w 6045848"/>
              <a:gd name="connsiteY3" fmla="*/ 804944 h 899395"/>
              <a:gd name="connsiteX4" fmla="*/ 1028211 w 6045848"/>
              <a:gd name="connsiteY4" fmla="*/ 826715 h 899395"/>
              <a:gd name="connsiteX5" fmla="*/ 1191415 w 6045848"/>
              <a:gd name="connsiteY5" fmla="*/ 449980 h 899395"/>
              <a:gd name="connsiteX6" fmla="*/ 1398988 w 6045848"/>
              <a:gd name="connsiteY6" fmla="*/ 103990 h 899395"/>
              <a:gd name="connsiteX7" fmla="*/ 1889617 w 6045848"/>
              <a:gd name="connsiteY7" fmla="*/ 894823 h 899395"/>
              <a:gd name="connsiteX8" fmla="*/ 2229431 w 6045848"/>
              <a:gd name="connsiteY8" fmla="*/ 766119 h 899395"/>
              <a:gd name="connsiteX9" fmla="*/ 2499269 w 6045848"/>
              <a:gd name="connsiteY9" fmla="*/ 642551 h 899395"/>
              <a:gd name="connsiteX10" fmla="*/ 2723515 w 6045848"/>
              <a:gd name="connsiteY10" fmla="*/ 531342 h 899395"/>
              <a:gd name="connsiteX11" fmla="*/ 3178219 w 6045848"/>
              <a:gd name="connsiteY11" fmla="*/ 210066 h 899395"/>
              <a:gd name="connsiteX12" fmla="*/ 3715594 w 6045848"/>
              <a:gd name="connsiteY12" fmla="*/ 271849 h 899395"/>
              <a:gd name="connsiteX13" fmla="*/ 4217048 w 6045848"/>
              <a:gd name="connsiteY13" fmla="*/ 185352 h 899395"/>
              <a:gd name="connsiteX14" fmla="*/ 5489794 w 6045848"/>
              <a:gd name="connsiteY14" fmla="*/ 37071 h 899395"/>
              <a:gd name="connsiteX15" fmla="*/ 6045848 w 6045848"/>
              <a:gd name="connsiteY15" fmla="*/ 0 h 899395"/>
              <a:gd name="connsiteX0" fmla="*/ 0 w 6045848"/>
              <a:gd name="connsiteY0" fmla="*/ 899395 h 899395"/>
              <a:gd name="connsiteX1" fmla="*/ 280137 w 6045848"/>
              <a:gd name="connsiteY1" fmla="*/ 64715 h 899395"/>
              <a:gd name="connsiteX2" fmla="*/ 512871 w 6045848"/>
              <a:gd name="connsiteY2" fmla="*/ 587230 h 899395"/>
              <a:gd name="connsiteX3" fmla="*/ 762227 w 6045848"/>
              <a:gd name="connsiteY3" fmla="*/ 804944 h 899395"/>
              <a:gd name="connsiteX4" fmla="*/ 1028211 w 6045848"/>
              <a:gd name="connsiteY4" fmla="*/ 826715 h 899395"/>
              <a:gd name="connsiteX5" fmla="*/ 1191415 w 6045848"/>
              <a:gd name="connsiteY5" fmla="*/ 449980 h 899395"/>
              <a:gd name="connsiteX6" fmla="*/ 1398988 w 6045848"/>
              <a:gd name="connsiteY6" fmla="*/ 103990 h 899395"/>
              <a:gd name="connsiteX7" fmla="*/ 1889617 w 6045848"/>
              <a:gd name="connsiteY7" fmla="*/ 894823 h 899395"/>
              <a:gd name="connsiteX8" fmla="*/ 2229431 w 6045848"/>
              <a:gd name="connsiteY8" fmla="*/ 766119 h 899395"/>
              <a:gd name="connsiteX9" fmla="*/ 2499269 w 6045848"/>
              <a:gd name="connsiteY9" fmla="*/ 642551 h 899395"/>
              <a:gd name="connsiteX10" fmla="*/ 2723515 w 6045848"/>
              <a:gd name="connsiteY10" fmla="*/ 531342 h 899395"/>
              <a:gd name="connsiteX11" fmla="*/ 3178219 w 6045848"/>
              <a:gd name="connsiteY11" fmla="*/ 210066 h 899395"/>
              <a:gd name="connsiteX12" fmla="*/ 3715594 w 6045848"/>
              <a:gd name="connsiteY12" fmla="*/ 271849 h 899395"/>
              <a:gd name="connsiteX13" fmla="*/ 4217048 w 6045848"/>
              <a:gd name="connsiteY13" fmla="*/ 185352 h 899395"/>
              <a:gd name="connsiteX14" fmla="*/ 5489794 w 6045848"/>
              <a:gd name="connsiteY14" fmla="*/ 37071 h 899395"/>
              <a:gd name="connsiteX15" fmla="*/ 6045848 w 6045848"/>
              <a:gd name="connsiteY15" fmla="*/ 0 h 899395"/>
              <a:gd name="connsiteX0" fmla="*/ 0 w 6045848"/>
              <a:gd name="connsiteY0" fmla="*/ 899395 h 899395"/>
              <a:gd name="connsiteX1" fmla="*/ 280137 w 6045848"/>
              <a:gd name="connsiteY1" fmla="*/ 64715 h 899395"/>
              <a:gd name="connsiteX2" fmla="*/ 629238 w 6045848"/>
              <a:gd name="connsiteY2" fmla="*/ 554573 h 899395"/>
              <a:gd name="connsiteX3" fmla="*/ 762227 w 6045848"/>
              <a:gd name="connsiteY3" fmla="*/ 804944 h 899395"/>
              <a:gd name="connsiteX4" fmla="*/ 1028211 w 6045848"/>
              <a:gd name="connsiteY4" fmla="*/ 826715 h 899395"/>
              <a:gd name="connsiteX5" fmla="*/ 1191415 w 6045848"/>
              <a:gd name="connsiteY5" fmla="*/ 449980 h 899395"/>
              <a:gd name="connsiteX6" fmla="*/ 1398988 w 6045848"/>
              <a:gd name="connsiteY6" fmla="*/ 103990 h 899395"/>
              <a:gd name="connsiteX7" fmla="*/ 1889617 w 6045848"/>
              <a:gd name="connsiteY7" fmla="*/ 894823 h 899395"/>
              <a:gd name="connsiteX8" fmla="*/ 2229431 w 6045848"/>
              <a:gd name="connsiteY8" fmla="*/ 766119 h 899395"/>
              <a:gd name="connsiteX9" fmla="*/ 2499269 w 6045848"/>
              <a:gd name="connsiteY9" fmla="*/ 642551 h 899395"/>
              <a:gd name="connsiteX10" fmla="*/ 2723515 w 6045848"/>
              <a:gd name="connsiteY10" fmla="*/ 531342 h 899395"/>
              <a:gd name="connsiteX11" fmla="*/ 3178219 w 6045848"/>
              <a:gd name="connsiteY11" fmla="*/ 210066 h 899395"/>
              <a:gd name="connsiteX12" fmla="*/ 3715594 w 6045848"/>
              <a:gd name="connsiteY12" fmla="*/ 271849 h 899395"/>
              <a:gd name="connsiteX13" fmla="*/ 4217048 w 6045848"/>
              <a:gd name="connsiteY13" fmla="*/ 185352 h 899395"/>
              <a:gd name="connsiteX14" fmla="*/ 5489794 w 6045848"/>
              <a:gd name="connsiteY14" fmla="*/ 37071 h 899395"/>
              <a:gd name="connsiteX15" fmla="*/ 6045848 w 6045848"/>
              <a:gd name="connsiteY15" fmla="*/ 0 h 899395"/>
              <a:gd name="connsiteX0" fmla="*/ 0 w 6045848"/>
              <a:gd name="connsiteY0" fmla="*/ 899395 h 899395"/>
              <a:gd name="connsiteX1" fmla="*/ 396504 w 6045848"/>
              <a:gd name="connsiteY1" fmla="*/ 64715 h 899395"/>
              <a:gd name="connsiteX2" fmla="*/ 629238 w 6045848"/>
              <a:gd name="connsiteY2" fmla="*/ 554573 h 899395"/>
              <a:gd name="connsiteX3" fmla="*/ 762227 w 6045848"/>
              <a:gd name="connsiteY3" fmla="*/ 804944 h 899395"/>
              <a:gd name="connsiteX4" fmla="*/ 1028211 w 6045848"/>
              <a:gd name="connsiteY4" fmla="*/ 826715 h 899395"/>
              <a:gd name="connsiteX5" fmla="*/ 1191415 w 6045848"/>
              <a:gd name="connsiteY5" fmla="*/ 449980 h 899395"/>
              <a:gd name="connsiteX6" fmla="*/ 1398988 w 6045848"/>
              <a:gd name="connsiteY6" fmla="*/ 103990 h 899395"/>
              <a:gd name="connsiteX7" fmla="*/ 1889617 w 6045848"/>
              <a:gd name="connsiteY7" fmla="*/ 894823 h 899395"/>
              <a:gd name="connsiteX8" fmla="*/ 2229431 w 6045848"/>
              <a:gd name="connsiteY8" fmla="*/ 766119 h 899395"/>
              <a:gd name="connsiteX9" fmla="*/ 2499269 w 6045848"/>
              <a:gd name="connsiteY9" fmla="*/ 642551 h 899395"/>
              <a:gd name="connsiteX10" fmla="*/ 2723515 w 6045848"/>
              <a:gd name="connsiteY10" fmla="*/ 531342 h 899395"/>
              <a:gd name="connsiteX11" fmla="*/ 3178219 w 6045848"/>
              <a:gd name="connsiteY11" fmla="*/ 210066 h 899395"/>
              <a:gd name="connsiteX12" fmla="*/ 3715594 w 6045848"/>
              <a:gd name="connsiteY12" fmla="*/ 271849 h 899395"/>
              <a:gd name="connsiteX13" fmla="*/ 4217048 w 6045848"/>
              <a:gd name="connsiteY13" fmla="*/ 185352 h 899395"/>
              <a:gd name="connsiteX14" fmla="*/ 5489794 w 6045848"/>
              <a:gd name="connsiteY14" fmla="*/ 37071 h 899395"/>
              <a:gd name="connsiteX15" fmla="*/ 6045848 w 6045848"/>
              <a:gd name="connsiteY15" fmla="*/ 0 h 899395"/>
              <a:gd name="connsiteX0" fmla="*/ 0 w 5979352"/>
              <a:gd name="connsiteY0" fmla="*/ 1073566 h 1073566"/>
              <a:gd name="connsiteX1" fmla="*/ 330008 w 5979352"/>
              <a:gd name="connsiteY1" fmla="*/ 64715 h 1073566"/>
              <a:gd name="connsiteX2" fmla="*/ 562742 w 5979352"/>
              <a:gd name="connsiteY2" fmla="*/ 554573 h 1073566"/>
              <a:gd name="connsiteX3" fmla="*/ 695731 w 5979352"/>
              <a:gd name="connsiteY3" fmla="*/ 804944 h 1073566"/>
              <a:gd name="connsiteX4" fmla="*/ 961715 w 5979352"/>
              <a:gd name="connsiteY4" fmla="*/ 826715 h 1073566"/>
              <a:gd name="connsiteX5" fmla="*/ 1124919 w 5979352"/>
              <a:gd name="connsiteY5" fmla="*/ 449980 h 1073566"/>
              <a:gd name="connsiteX6" fmla="*/ 1332492 w 5979352"/>
              <a:gd name="connsiteY6" fmla="*/ 103990 h 1073566"/>
              <a:gd name="connsiteX7" fmla="*/ 1823121 w 5979352"/>
              <a:gd name="connsiteY7" fmla="*/ 894823 h 1073566"/>
              <a:gd name="connsiteX8" fmla="*/ 2162935 w 5979352"/>
              <a:gd name="connsiteY8" fmla="*/ 766119 h 1073566"/>
              <a:gd name="connsiteX9" fmla="*/ 2432773 w 5979352"/>
              <a:gd name="connsiteY9" fmla="*/ 642551 h 1073566"/>
              <a:gd name="connsiteX10" fmla="*/ 2657019 w 5979352"/>
              <a:gd name="connsiteY10" fmla="*/ 531342 h 1073566"/>
              <a:gd name="connsiteX11" fmla="*/ 3111723 w 5979352"/>
              <a:gd name="connsiteY11" fmla="*/ 210066 h 1073566"/>
              <a:gd name="connsiteX12" fmla="*/ 3649098 w 5979352"/>
              <a:gd name="connsiteY12" fmla="*/ 271849 h 1073566"/>
              <a:gd name="connsiteX13" fmla="*/ 4150552 w 5979352"/>
              <a:gd name="connsiteY13" fmla="*/ 185352 h 1073566"/>
              <a:gd name="connsiteX14" fmla="*/ 5423298 w 5979352"/>
              <a:gd name="connsiteY14" fmla="*/ 37071 h 1073566"/>
              <a:gd name="connsiteX15" fmla="*/ 5979352 w 5979352"/>
              <a:gd name="connsiteY15" fmla="*/ 0 h 1073566"/>
              <a:gd name="connsiteX0" fmla="*/ 0 w 5979352"/>
              <a:gd name="connsiteY0" fmla="*/ 1073566 h 1073566"/>
              <a:gd name="connsiteX1" fmla="*/ 330008 w 5979352"/>
              <a:gd name="connsiteY1" fmla="*/ 64715 h 1073566"/>
              <a:gd name="connsiteX2" fmla="*/ 695731 w 5979352"/>
              <a:gd name="connsiteY2" fmla="*/ 804944 h 1073566"/>
              <a:gd name="connsiteX3" fmla="*/ 961715 w 5979352"/>
              <a:gd name="connsiteY3" fmla="*/ 826715 h 1073566"/>
              <a:gd name="connsiteX4" fmla="*/ 1124919 w 5979352"/>
              <a:gd name="connsiteY4" fmla="*/ 449980 h 1073566"/>
              <a:gd name="connsiteX5" fmla="*/ 1332492 w 5979352"/>
              <a:gd name="connsiteY5" fmla="*/ 103990 h 1073566"/>
              <a:gd name="connsiteX6" fmla="*/ 1823121 w 5979352"/>
              <a:gd name="connsiteY6" fmla="*/ 894823 h 1073566"/>
              <a:gd name="connsiteX7" fmla="*/ 2162935 w 5979352"/>
              <a:gd name="connsiteY7" fmla="*/ 766119 h 1073566"/>
              <a:gd name="connsiteX8" fmla="*/ 2432773 w 5979352"/>
              <a:gd name="connsiteY8" fmla="*/ 642551 h 1073566"/>
              <a:gd name="connsiteX9" fmla="*/ 2657019 w 5979352"/>
              <a:gd name="connsiteY9" fmla="*/ 531342 h 1073566"/>
              <a:gd name="connsiteX10" fmla="*/ 3111723 w 5979352"/>
              <a:gd name="connsiteY10" fmla="*/ 210066 h 1073566"/>
              <a:gd name="connsiteX11" fmla="*/ 3649098 w 5979352"/>
              <a:gd name="connsiteY11" fmla="*/ 271849 h 1073566"/>
              <a:gd name="connsiteX12" fmla="*/ 4150552 w 5979352"/>
              <a:gd name="connsiteY12" fmla="*/ 185352 h 1073566"/>
              <a:gd name="connsiteX13" fmla="*/ 5423298 w 5979352"/>
              <a:gd name="connsiteY13" fmla="*/ 37071 h 1073566"/>
              <a:gd name="connsiteX14" fmla="*/ 5979352 w 5979352"/>
              <a:gd name="connsiteY14" fmla="*/ 0 h 1073566"/>
              <a:gd name="connsiteX0" fmla="*/ 0 w 5979352"/>
              <a:gd name="connsiteY0" fmla="*/ 1073566 h 1073566"/>
              <a:gd name="connsiteX1" fmla="*/ 159812 w 5979352"/>
              <a:gd name="connsiteY1" fmla="*/ 464514 h 1073566"/>
              <a:gd name="connsiteX2" fmla="*/ 330008 w 5979352"/>
              <a:gd name="connsiteY2" fmla="*/ 64715 h 1073566"/>
              <a:gd name="connsiteX3" fmla="*/ 695731 w 5979352"/>
              <a:gd name="connsiteY3" fmla="*/ 804944 h 1073566"/>
              <a:gd name="connsiteX4" fmla="*/ 961715 w 5979352"/>
              <a:gd name="connsiteY4" fmla="*/ 826715 h 1073566"/>
              <a:gd name="connsiteX5" fmla="*/ 1124919 w 5979352"/>
              <a:gd name="connsiteY5" fmla="*/ 449980 h 1073566"/>
              <a:gd name="connsiteX6" fmla="*/ 1332492 w 5979352"/>
              <a:gd name="connsiteY6" fmla="*/ 103990 h 1073566"/>
              <a:gd name="connsiteX7" fmla="*/ 1823121 w 5979352"/>
              <a:gd name="connsiteY7" fmla="*/ 894823 h 1073566"/>
              <a:gd name="connsiteX8" fmla="*/ 2162935 w 5979352"/>
              <a:gd name="connsiteY8" fmla="*/ 766119 h 1073566"/>
              <a:gd name="connsiteX9" fmla="*/ 2432773 w 5979352"/>
              <a:gd name="connsiteY9" fmla="*/ 642551 h 1073566"/>
              <a:gd name="connsiteX10" fmla="*/ 2657019 w 5979352"/>
              <a:gd name="connsiteY10" fmla="*/ 531342 h 1073566"/>
              <a:gd name="connsiteX11" fmla="*/ 3111723 w 5979352"/>
              <a:gd name="connsiteY11" fmla="*/ 210066 h 1073566"/>
              <a:gd name="connsiteX12" fmla="*/ 3649098 w 5979352"/>
              <a:gd name="connsiteY12" fmla="*/ 271849 h 1073566"/>
              <a:gd name="connsiteX13" fmla="*/ 4150552 w 5979352"/>
              <a:gd name="connsiteY13" fmla="*/ 185352 h 1073566"/>
              <a:gd name="connsiteX14" fmla="*/ 5423298 w 5979352"/>
              <a:gd name="connsiteY14" fmla="*/ 37071 h 1073566"/>
              <a:gd name="connsiteX15" fmla="*/ 5979352 w 5979352"/>
              <a:gd name="connsiteY15" fmla="*/ 0 h 1073566"/>
              <a:gd name="connsiteX0" fmla="*/ 0 w 5979352"/>
              <a:gd name="connsiteY0" fmla="*/ 1073566 h 1073566"/>
              <a:gd name="connsiteX1" fmla="*/ 70300 w 5979352"/>
              <a:gd name="connsiteY1" fmla="*/ 781037 h 1073566"/>
              <a:gd name="connsiteX2" fmla="*/ 159812 w 5979352"/>
              <a:gd name="connsiteY2" fmla="*/ 464514 h 1073566"/>
              <a:gd name="connsiteX3" fmla="*/ 330008 w 5979352"/>
              <a:gd name="connsiteY3" fmla="*/ 64715 h 1073566"/>
              <a:gd name="connsiteX4" fmla="*/ 695731 w 5979352"/>
              <a:gd name="connsiteY4" fmla="*/ 804944 h 1073566"/>
              <a:gd name="connsiteX5" fmla="*/ 961715 w 5979352"/>
              <a:gd name="connsiteY5" fmla="*/ 826715 h 1073566"/>
              <a:gd name="connsiteX6" fmla="*/ 1124919 w 5979352"/>
              <a:gd name="connsiteY6" fmla="*/ 449980 h 1073566"/>
              <a:gd name="connsiteX7" fmla="*/ 1332492 w 5979352"/>
              <a:gd name="connsiteY7" fmla="*/ 103990 h 1073566"/>
              <a:gd name="connsiteX8" fmla="*/ 1823121 w 5979352"/>
              <a:gd name="connsiteY8" fmla="*/ 894823 h 1073566"/>
              <a:gd name="connsiteX9" fmla="*/ 2162935 w 5979352"/>
              <a:gd name="connsiteY9" fmla="*/ 766119 h 1073566"/>
              <a:gd name="connsiteX10" fmla="*/ 2432773 w 5979352"/>
              <a:gd name="connsiteY10" fmla="*/ 642551 h 1073566"/>
              <a:gd name="connsiteX11" fmla="*/ 2657019 w 5979352"/>
              <a:gd name="connsiteY11" fmla="*/ 531342 h 1073566"/>
              <a:gd name="connsiteX12" fmla="*/ 3111723 w 5979352"/>
              <a:gd name="connsiteY12" fmla="*/ 210066 h 1073566"/>
              <a:gd name="connsiteX13" fmla="*/ 3649098 w 5979352"/>
              <a:gd name="connsiteY13" fmla="*/ 271849 h 1073566"/>
              <a:gd name="connsiteX14" fmla="*/ 4150552 w 5979352"/>
              <a:gd name="connsiteY14" fmla="*/ 185352 h 1073566"/>
              <a:gd name="connsiteX15" fmla="*/ 5423298 w 5979352"/>
              <a:gd name="connsiteY15" fmla="*/ 37071 h 1073566"/>
              <a:gd name="connsiteX16" fmla="*/ 5979352 w 5979352"/>
              <a:gd name="connsiteY16" fmla="*/ 0 h 1073566"/>
              <a:gd name="connsiteX0" fmla="*/ 0 w 7805422"/>
              <a:gd name="connsiteY0" fmla="*/ 839104 h 897933"/>
              <a:gd name="connsiteX1" fmla="*/ 1896370 w 7805422"/>
              <a:gd name="connsiteY1" fmla="*/ 781037 h 897933"/>
              <a:gd name="connsiteX2" fmla="*/ 1985882 w 7805422"/>
              <a:gd name="connsiteY2" fmla="*/ 464514 h 897933"/>
              <a:gd name="connsiteX3" fmla="*/ 2156078 w 7805422"/>
              <a:gd name="connsiteY3" fmla="*/ 64715 h 897933"/>
              <a:gd name="connsiteX4" fmla="*/ 2521801 w 7805422"/>
              <a:gd name="connsiteY4" fmla="*/ 804944 h 897933"/>
              <a:gd name="connsiteX5" fmla="*/ 2787785 w 7805422"/>
              <a:gd name="connsiteY5" fmla="*/ 826715 h 897933"/>
              <a:gd name="connsiteX6" fmla="*/ 2950989 w 7805422"/>
              <a:gd name="connsiteY6" fmla="*/ 449980 h 897933"/>
              <a:gd name="connsiteX7" fmla="*/ 3158562 w 7805422"/>
              <a:gd name="connsiteY7" fmla="*/ 103990 h 897933"/>
              <a:gd name="connsiteX8" fmla="*/ 3649191 w 7805422"/>
              <a:gd name="connsiteY8" fmla="*/ 894823 h 897933"/>
              <a:gd name="connsiteX9" fmla="*/ 3989005 w 7805422"/>
              <a:gd name="connsiteY9" fmla="*/ 766119 h 897933"/>
              <a:gd name="connsiteX10" fmla="*/ 4258843 w 7805422"/>
              <a:gd name="connsiteY10" fmla="*/ 642551 h 897933"/>
              <a:gd name="connsiteX11" fmla="*/ 4483089 w 7805422"/>
              <a:gd name="connsiteY11" fmla="*/ 531342 h 897933"/>
              <a:gd name="connsiteX12" fmla="*/ 4937793 w 7805422"/>
              <a:gd name="connsiteY12" fmla="*/ 210066 h 897933"/>
              <a:gd name="connsiteX13" fmla="*/ 5475168 w 7805422"/>
              <a:gd name="connsiteY13" fmla="*/ 271849 h 897933"/>
              <a:gd name="connsiteX14" fmla="*/ 5976622 w 7805422"/>
              <a:gd name="connsiteY14" fmla="*/ 185352 h 897933"/>
              <a:gd name="connsiteX15" fmla="*/ 7249368 w 7805422"/>
              <a:gd name="connsiteY15" fmla="*/ 37071 h 897933"/>
              <a:gd name="connsiteX16" fmla="*/ 7805422 w 7805422"/>
              <a:gd name="connsiteY16" fmla="*/ 0 h 897933"/>
              <a:gd name="connsiteX0" fmla="*/ 0 w 7805422"/>
              <a:gd name="connsiteY0" fmla="*/ 839104 h 905635"/>
              <a:gd name="connsiteX1" fmla="*/ 1860565 w 7805422"/>
              <a:gd name="connsiteY1" fmla="*/ 874822 h 905635"/>
              <a:gd name="connsiteX2" fmla="*/ 1985882 w 7805422"/>
              <a:gd name="connsiteY2" fmla="*/ 464514 h 905635"/>
              <a:gd name="connsiteX3" fmla="*/ 2156078 w 7805422"/>
              <a:gd name="connsiteY3" fmla="*/ 64715 h 905635"/>
              <a:gd name="connsiteX4" fmla="*/ 2521801 w 7805422"/>
              <a:gd name="connsiteY4" fmla="*/ 804944 h 905635"/>
              <a:gd name="connsiteX5" fmla="*/ 2787785 w 7805422"/>
              <a:gd name="connsiteY5" fmla="*/ 826715 h 905635"/>
              <a:gd name="connsiteX6" fmla="*/ 2950989 w 7805422"/>
              <a:gd name="connsiteY6" fmla="*/ 449980 h 905635"/>
              <a:gd name="connsiteX7" fmla="*/ 3158562 w 7805422"/>
              <a:gd name="connsiteY7" fmla="*/ 103990 h 905635"/>
              <a:gd name="connsiteX8" fmla="*/ 3649191 w 7805422"/>
              <a:gd name="connsiteY8" fmla="*/ 894823 h 905635"/>
              <a:gd name="connsiteX9" fmla="*/ 3989005 w 7805422"/>
              <a:gd name="connsiteY9" fmla="*/ 766119 h 905635"/>
              <a:gd name="connsiteX10" fmla="*/ 4258843 w 7805422"/>
              <a:gd name="connsiteY10" fmla="*/ 642551 h 905635"/>
              <a:gd name="connsiteX11" fmla="*/ 4483089 w 7805422"/>
              <a:gd name="connsiteY11" fmla="*/ 531342 h 905635"/>
              <a:gd name="connsiteX12" fmla="*/ 4937793 w 7805422"/>
              <a:gd name="connsiteY12" fmla="*/ 210066 h 905635"/>
              <a:gd name="connsiteX13" fmla="*/ 5475168 w 7805422"/>
              <a:gd name="connsiteY13" fmla="*/ 271849 h 905635"/>
              <a:gd name="connsiteX14" fmla="*/ 5976622 w 7805422"/>
              <a:gd name="connsiteY14" fmla="*/ 185352 h 905635"/>
              <a:gd name="connsiteX15" fmla="*/ 7249368 w 7805422"/>
              <a:gd name="connsiteY15" fmla="*/ 37071 h 905635"/>
              <a:gd name="connsiteX16" fmla="*/ 7805422 w 7805422"/>
              <a:gd name="connsiteY16" fmla="*/ 0 h 905635"/>
              <a:gd name="connsiteX0" fmla="*/ 0 w 7805422"/>
              <a:gd name="connsiteY0" fmla="*/ 839104 h 897933"/>
              <a:gd name="connsiteX1" fmla="*/ 1896370 w 7805422"/>
              <a:gd name="connsiteY1" fmla="*/ 734145 h 897933"/>
              <a:gd name="connsiteX2" fmla="*/ 1985882 w 7805422"/>
              <a:gd name="connsiteY2" fmla="*/ 464514 h 897933"/>
              <a:gd name="connsiteX3" fmla="*/ 2156078 w 7805422"/>
              <a:gd name="connsiteY3" fmla="*/ 64715 h 897933"/>
              <a:gd name="connsiteX4" fmla="*/ 2521801 w 7805422"/>
              <a:gd name="connsiteY4" fmla="*/ 804944 h 897933"/>
              <a:gd name="connsiteX5" fmla="*/ 2787785 w 7805422"/>
              <a:gd name="connsiteY5" fmla="*/ 826715 h 897933"/>
              <a:gd name="connsiteX6" fmla="*/ 2950989 w 7805422"/>
              <a:gd name="connsiteY6" fmla="*/ 449980 h 897933"/>
              <a:gd name="connsiteX7" fmla="*/ 3158562 w 7805422"/>
              <a:gd name="connsiteY7" fmla="*/ 103990 h 897933"/>
              <a:gd name="connsiteX8" fmla="*/ 3649191 w 7805422"/>
              <a:gd name="connsiteY8" fmla="*/ 894823 h 897933"/>
              <a:gd name="connsiteX9" fmla="*/ 3989005 w 7805422"/>
              <a:gd name="connsiteY9" fmla="*/ 766119 h 897933"/>
              <a:gd name="connsiteX10" fmla="*/ 4258843 w 7805422"/>
              <a:gd name="connsiteY10" fmla="*/ 642551 h 897933"/>
              <a:gd name="connsiteX11" fmla="*/ 4483089 w 7805422"/>
              <a:gd name="connsiteY11" fmla="*/ 531342 h 897933"/>
              <a:gd name="connsiteX12" fmla="*/ 4937793 w 7805422"/>
              <a:gd name="connsiteY12" fmla="*/ 210066 h 897933"/>
              <a:gd name="connsiteX13" fmla="*/ 5475168 w 7805422"/>
              <a:gd name="connsiteY13" fmla="*/ 271849 h 897933"/>
              <a:gd name="connsiteX14" fmla="*/ 5976622 w 7805422"/>
              <a:gd name="connsiteY14" fmla="*/ 185352 h 897933"/>
              <a:gd name="connsiteX15" fmla="*/ 7249368 w 7805422"/>
              <a:gd name="connsiteY15" fmla="*/ 37071 h 897933"/>
              <a:gd name="connsiteX16" fmla="*/ 7805422 w 7805422"/>
              <a:gd name="connsiteY16" fmla="*/ 0 h 897933"/>
              <a:gd name="connsiteX0" fmla="*/ 0 w 7805422"/>
              <a:gd name="connsiteY0" fmla="*/ 839104 h 897933"/>
              <a:gd name="connsiteX1" fmla="*/ 1323485 w 7805422"/>
              <a:gd name="connsiteY1" fmla="*/ 792761 h 897933"/>
              <a:gd name="connsiteX2" fmla="*/ 1896370 w 7805422"/>
              <a:gd name="connsiteY2" fmla="*/ 734145 h 897933"/>
              <a:gd name="connsiteX3" fmla="*/ 1985882 w 7805422"/>
              <a:gd name="connsiteY3" fmla="*/ 464514 h 897933"/>
              <a:gd name="connsiteX4" fmla="*/ 2156078 w 7805422"/>
              <a:gd name="connsiteY4" fmla="*/ 64715 h 897933"/>
              <a:gd name="connsiteX5" fmla="*/ 2521801 w 7805422"/>
              <a:gd name="connsiteY5" fmla="*/ 804944 h 897933"/>
              <a:gd name="connsiteX6" fmla="*/ 2787785 w 7805422"/>
              <a:gd name="connsiteY6" fmla="*/ 826715 h 897933"/>
              <a:gd name="connsiteX7" fmla="*/ 2950989 w 7805422"/>
              <a:gd name="connsiteY7" fmla="*/ 449980 h 897933"/>
              <a:gd name="connsiteX8" fmla="*/ 3158562 w 7805422"/>
              <a:gd name="connsiteY8" fmla="*/ 103990 h 897933"/>
              <a:gd name="connsiteX9" fmla="*/ 3649191 w 7805422"/>
              <a:gd name="connsiteY9" fmla="*/ 894823 h 897933"/>
              <a:gd name="connsiteX10" fmla="*/ 3989005 w 7805422"/>
              <a:gd name="connsiteY10" fmla="*/ 766119 h 897933"/>
              <a:gd name="connsiteX11" fmla="*/ 4258843 w 7805422"/>
              <a:gd name="connsiteY11" fmla="*/ 642551 h 897933"/>
              <a:gd name="connsiteX12" fmla="*/ 4483089 w 7805422"/>
              <a:gd name="connsiteY12" fmla="*/ 531342 h 897933"/>
              <a:gd name="connsiteX13" fmla="*/ 4937793 w 7805422"/>
              <a:gd name="connsiteY13" fmla="*/ 210066 h 897933"/>
              <a:gd name="connsiteX14" fmla="*/ 5475168 w 7805422"/>
              <a:gd name="connsiteY14" fmla="*/ 271849 h 897933"/>
              <a:gd name="connsiteX15" fmla="*/ 5976622 w 7805422"/>
              <a:gd name="connsiteY15" fmla="*/ 185352 h 897933"/>
              <a:gd name="connsiteX16" fmla="*/ 7249368 w 7805422"/>
              <a:gd name="connsiteY16" fmla="*/ 37071 h 897933"/>
              <a:gd name="connsiteX17" fmla="*/ 7805422 w 7805422"/>
              <a:gd name="connsiteY17" fmla="*/ 0 h 897933"/>
              <a:gd name="connsiteX0" fmla="*/ 0 w 7805422"/>
              <a:gd name="connsiteY0" fmla="*/ 839104 h 897933"/>
              <a:gd name="connsiteX1" fmla="*/ 1395096 w 7805422"/>
              <a:gd name="connsiteY1" fmla="*/ 394176 h 897933"/>
              <a:gd name="connsiteX2" fmla="*/ 1896370 w 7805422"/>
              <a:gd name="connsiteY2" fmla="*/ 734145 h 897933"/>
              <a:gd name="connsiteX3" fmla="*/ 1985882 w 7805422"/>
              <a:gd name="connsiteY3" fmla="*/ 464514 h 897933"/>
              <a:gd name="connsiteX4" fmla="*/ 2156078 w 7805422"/>
              <a:gd name="connsiteY4" fmla="*/ 64715 h 897933"/>
              <a:gd name="connsiteX5" fmla="*/ 2521801 w 7805422"/>
              <a:gd name="connsiteY5" fmla="*/ 804944 h 897933"/>
              <a:gd name="connsiteX6" fmla="*/ 2787785 w 7805422"/>
              <a:gd name="connsiteY6" fmla="*/ 826715 h 897933"/>
              <a:gd name="connsiteX7" fmla="*/ 2950989 w 7805422"/>
              <a:gd name="connsiteY7" fmla="*/ 449980 h 897933"/>
              <a:gd name="connsiteX8" fmla="*/ 3158562 w 7805422"/>
              <a:gd name="connsiteY8" fmla="*/ 103990 h 897933"/>
              <a:gd name="connsiteX9" fmla="*/ 3649191 w 7805422"/>
              <a:gd name="connsiteY9" fmla="*/ 894823 h 897933"/>
              <a:gd name="connsiteX10" fmla="*/ 3989005 w 7805422"/>
              <a:gd name="connsiteY10" fmla="*/ 766119 h 897933"/>
              <a:gd name="connsiteX11" fmla="*/ 4258843 w 7805422"/>
              <a:gd name="connsiteY11" fmla="*/ 642551 h 897933"/>
              <a:gd name="connsiteX12" fmla="*/ 4483089 w 7805422"/>
              <a:gd name="connsiteY12" fmla="*/ 531342 h 897933"/>
              <a:gd name="connsiteX13" fmla="*/ 4937793 w 7805422"/>
              <a:gd name="connsiteY13" fmla="*/ 210066 h 897933"/>
              <a:gd name="connsiteX14" fmla="*/ 5475168 w 7805422"/>
              <a:gd name="connsiteY14" fmla="*/ 271849 h 897933"/>
              <a:gd name="connsiteX15" fmla="*/ 5976622 w 7805422"/>
              <a:gd name="connsiteY15" fmla="*/ 185352 h 897933"/>
              <a:gd name="connsiteX16" fmla="*/ 7249368 w 7805422"/>
              <a:gd name="connsiteY16" fmla="*/ 37071 h 897933"/>
              <a:gd name="connsiteX17" fmla="*/ 7805422 w 7805422"/>
              <a:gd name="connsiteY17" fmla="*/ 0 h 897933"/>
              <a:gd name="connsiteX0" fmla="*/ 0 w 7805422"/>
              <a:gd name="connsiteY0" fmla="*/ 839104 h 897933"/>
              <a:gd name="connsiteX1" fmla="*/ 1341387 w 7805422"/>
              <a:gd name="connsiteY1" fmla="*/ 546576 h 897933"/>
              <a:gd name="connsiteX2" fmla="*/ 1896370 w 7805422"/>
              <a:gd name="connsiteY2" fmla="*/ 734145 h 897933"/>
              <a:gd name="connsiteX3" fmla="*/ 1985882 w 7805422"/>
              <a:gd name="connsiteY3" fmla="*/ 464514 h 897933"/>
              <a:gd name="connsiteX4" fmla="*/ 2156078 w 7805422"/>
              <a:gd name="connsiteY4" fmla="*/ 64715 h 897933"/>
              <a:gd name="connsiteX5" fmla="*/ 2521801 w 7805422"/>
              <a:gd name="connsiteY5" fmla="*/ 804944 h 897933"/>
              <a:gd name="connsiteX6" fmla="*/ 2787785 w 7805422"/>
              <a:gd name="connsiteY6" fmla="*/ 826715 h 897933"/>
              <a:gd name="connsiteX7" fmla="*/ 2950989 w 7805422"/>
              <a:gd name="connsiteY7" fmla="*/ 449980 h 897933"/>
              <a:gd name="connsiteX8" fmla="*/ 3158562 w 7805422"/>
              <a:gd name="connsiteY8" fmla="*/ 103990 h 897933"/>
              <a:gd name="connsiteX9" fmla="*/ 3649191 w 7805422"/>
              <a:gd name="connsiteY9" fmla="*/ 894823 h 897933"/>
              <a:gd name="connsiteX10" fmla="*/ 3989005 w 7805422"/>
              <a:gd name="connsiteY10" fmla="*/ 766119 h 897933"/>
              <a:gd name="connsiteX11" fmla="*/ 4258843 w 7805422"/>
              <a:gd name="connsiteY11" fmla="*/ 642551 h 897933"/>
              <a:gd name="connsiteX12" fmla="*/ 4483089 w 7805422"/>
              <a:gd name="connsiteY12" fmla="*/ 531342 h 897933"/>
              <a:gd name="connsiteX13" fmla="*/ 4937793 w 7805422"/>
              <a:gd name="connsiteY13" fmla="*/ 210066 h 897933"/>
              <a:gd name="connsiteX14" fmla="*/ 5475168 w 7805422"/>
              <a:gd name="connsiteY14" fmla="*/ 271849 h 897933"/>
              <a:gd name="connsiteX15" fmla="*/ 5976622 w 7805422"/>
              <a:gd name="connsiteY15" fmla="*/ 185352 h 897933"/>
              <a:gd name="connsiteX16" fmla="*/ 7249368 w 7805422"/>
              <a:gd name="connsiteY16" fmla="*/ 37071 h 897933"/>
              <a:gd name="connsiteX17" fmla="*/ 7805422 w 7805422"/>
              <a:gd name="connsiteY17" fmla="*/ 0 h 897933"/>
              <a:gd name="connsiteX0" fmla="*/ 0 w 7805422"/>
              <a:gd name="connsiteY0" fmla="*/ 839104 h 897933"/>
              <a:gd name="connsiteX1" fmla="*/ 1341387 w 7805422"/>
              <a:gd name="connsiteY1" fmla="*/ 546576 h 897933"/>
              <a:gd name="connsiteX2" fmla="*/ 1896370 w 7805422"/>
              <a:gd name="connsiteY2" fmla="*/ 734145 h 897933"/>
              <a:gd name="connsiteX3" fmla="*/ 1985882 w 7805422"/>
              <a:gd name="connsiteY3" fmla="*/ 464514 h 897933"/>
              <a:gd name="connsiteX4" fmla="*/ 2156078 w 7805422"/>
              <a:gd name="connsiteY4" fmla="*/ 64715 h 897933"/>
              <a:gd name="connsiteX5" fmla="*/ 2521801 w 7805422"/>
              <a:gd name="connsiteY5" fmla="*/ 804944 h 897933"/>
              <a:gd name="connsiteX6" fmla="*/ 2787785 w 7805422"/>
              <a:gd name="connsiteY6" fmla="*/ 826715 h 897933"/>
              <a:gd name="connsiteX7" fmla="*/ 2950989 w 7805422"/>
              <a:gd name="connsiteY7" fmla="*/ 449980 h 897933"/>
              <a:gd name="connsiteX8" fmla="*/ 3158562 w 7805422"/>
              <a:gd name="connsiteY8" fmla="*/ 103990 h 897933"/>
              <a:gd name="connsiteX9" fmla="*/ 3649191 w 7805422"/>
              <a:gd name="connsiteY9" fmla="*/ 894823 h 897933"/>
              <a:gd name="connsiteX10" fmla="*/ 3989005 w 7805422"/>
              <a:gd name="connsiteY10" fmla="*/ 766119 h 897933"/>
              <a:gd name="connsiteX11" fmla="*/ 4258843 w 7805422"/>
              <a:gd name="connsiteY11" fmla="*/ 642551 h 897933"/>
              <a:gd name="connsiteX12" fmla="*/ 4483089 w 7805422"/>
              <a:gd name="connsiteY12" fmla="*/ 531342 h 897933"/>
              <a:gd name="connsiteX13" fmla="*/ 4937793 w 7805422"/>
              <a:gd name="connsiteY13" fmla="*/ 210066 h 897933"/>
              <a:gd name="connsiteX14" fmla="*/ 5475168 w 7805422"/>
              <a:gd name="connsiteY14" fmla="*/ 271849 h 897933"/>
              <a:gd name="connsiteX15" fmla="*/ 5976622 w 7805422"/>
              <a:gd name="connsiteY15" fmla="*/ 185352 h 897933"/>
              <a:gd name="connsiteX16" fmla="*/ 7249368 w 7805422"/>
              <a:gd name="connsiteY16" fmla="*/ 37071 h 897933"/>
              <a:gd name="connsiteX17" fmla="*/ 7805422 w 7805422"/>
              <a:gd name="connsiteY17" fmla="*/ 0 h 897933"/>
              <a:gd name="connsiteX0" fmla="*/ 0 w 7805422"/>
              <a:gd name="connsiteY0" fmla="*/ 839104 h 897933"/>
              <a:gd name="connsiteX1" fmla="*/ 1341387 w 7805422"/>
              <a:gd name="connsiteY1" fmla="*/ 546576 h 897933"/>
              <a:gd name="connsiteX2" fmla="*/ 1896370 w 7805422"/>
              <a:gd name="connsiteY2" fmla="*/ 734145 h 897933"/>
              <a:gd name="connsiteX3" fmla="*/ 1985882 w 7805422"/>
              <a:gd name="connsiteY3" fmla="*/ 464514 h 897933"/>
              <a:gd name="connsiteX4" fmla="*/ 2156078 w 7805422"/>
              <a:gd name="connsiteY4" fmla="*/ 64715 h 897933"/>
              <a:gd name="connsiteX5" fmla="*/ 2521801 w 7805422"/>
              <a:gd name="connsiteY5" fmla="*/ 804944 h 897933"/>
              <a:gd name="connsiteX6" fmla="*/ 2787785 w 7805422"/>
              <a:gd name="connsiteY6" fmla="*/ 826715 h 897933"/>
              <a:gd name="connsiteX7" fmla="*/ 2950989 w 7805422"/>
              <a:gd name="connsiteY7" fmla="*/ 449980 h 897933"/>
              <a:gd name="connsiteX8" fmla="*/ 3158562 w 7805422"/>
              <a:gd name="connsiteY8" fmla="*/ 103990 h 897933"/>
              <a:gd name="connsiteX9" fmla="*/ 3649191 w 7805422"/>
              <a:gd name="connsiteY9" fmla="*/ 894823 h 897933"/>
              <a:gd name="connsiteX10" fmla="*/ 3989005 w 7805422"/>
              <a:gd name="connsiteY10" fmla="*/ 766119 h 897933"/>
              <a:gd name="connsiteX11" fmla="*/ 4258843 w 7805422"/>
              <a:gd name="connsiteY11" fmla="*/ 642551 h 897933"/>
              <a:gd name="connsiteX12" fmla="*/ 4483089 w 7805422"/>
              <a:gd name="connsiteY12" fmla="*/ 531342 h 897933"/>
              <a:gd name="connsiteX13" fmla="*/ 4937793 w 7805422"/>
              <a:gd name="connsiteY13" fmla="*/ 210066 h 897933"/>
              <a:gd name="connsiteX14" fmla="*/ 5475168 w 7805422"/>
              <a:gd name="connsiteY14" fmla="*/ 271849 h 897933"/>
              <a:gd name="connsiteX15" fmla="*/ 5976622 w 7805422"/>
              <a:gd name="connsiteY15" fmla="*/ 185352 h 897933"/>
              <a:gd name="connsiteX16" fmla="*/ 7249368 w 7805422"/>
              <a:gd name="connsiteY16" fmla="*/ 37071 h 897933"/>
              <a:gd name="connsiteX17" fmla="*/ 7805422 w 7805422"/>
              <a:gd name="connsiteY17" fmla="*/ 0 h 897933"/>
              <a:gd name="connsiteX0" fmla="*/ 0 w 6981901"/>
              <a:gd name="connsiteY0" fmla="*/ 827381 h 897933"/>
              <a:gd name="connsiteX1" fmla="*/ 517866 w 6981901"/>
              <a:gd name="connsiteY1" fmla="*/ 546576 h 897933"/>
              <a:gd name="connsiteX2" fmla="*/ 1072849 w 6981901"/>
              <a:gd name="connsiteY2" fmla="*/ 734145 h 897933"/>
              <a:gd name="connsiteX3" fmla="*/ 1162361 w 6981901"/>
              <a:gd name="connsiteY3" fmla="*/ 464514 h 897933"/>
              <a:gd name="connsiteX4" fmla="*/ 1332557 w 6981901"/>
              <a:gd name="connsiteY4" fmla="*/ 64715 h 897933"/>
              <a:gd name="connsiteX5" fmla="*/ 1698280 w 6981901"/>
              <a:gd name="connsiteY5" fmla="*/ 804944 h 897933"/>
              <a:gd name="connsiteX6" fmla="*/ 1964264 w 6981901"/>
              <a:gd name="connsiteY6" fmla="*/ 826715 h 897933"/>
              <a:gd name="connsiteX7" fmla="*/ 2127468 w 6981901"/>
              <a:gd name="connsiteY7" fmla="*/ 449980 h 897933"/>
              <a:gd name="connsiteX8" fmla="*/ 2335041 w 6981901"/>
              <a:gd name="connsiteY8" fmla="*/ 103990 h 897933"/>
              <a:gd name="connsiteX9" fmla="*/ 2825670 w 6981901"/>
              <a:gd name="connsiteY9" fmla="*/ 894823 h 897933"/>
              <a:gd name="connsiteX10" fmla="*/ 3165484 w 6981901"/>
              <a:gd name="connsiteY10" fmla="*/ 766119 h 897933"/>
              <a:gd name="connsiteX11" fmla="*/ 3435322 w 6981901"/>
              <a:gd name="connsiteY11" fmla="*/ 642551 h 897933"/>
              <a:gd name="connsiteX12" fmla="*/ 3659568 w 6981901"/>
              <a:gd name="connsiteY12" fmla="*/ 531342 h 897933"/>
              <a:gd name="connsiteX13" fmla="*/ 4114272 w 6981901"/>
              <a:gd name="connsiteY13" fmla="*/ 210066 h 897933"/>
              <a:gd name="connsiteX14" fmla="*/ 4651647 w 6981901"/>
              <a:gd name="connsiteY14" fmla="*/ 271849 h 897933"/>
              <a:gd name="connsiteX15" fmla="*/ 5153101 w 6981901"/>
              <a:gd name="connsiteY15" fmla="*/ 185352 h 897933"/>
              <a:gd name="connsiteX16" fmla="*/ 6425847 w 6981901"/>
              <a:gd name="connsiteY16" fmla="*/ 37071 h 897933"/>
              <a:gd name="connsiteX17" fmla="*/ 6981901 w 6981901"/>
              <a:gd name="connsiteY17" fmla="*/ 0 h 897933"/>
              <a:gd name="connsiteX0" fmla="*/ 0 w 6981901"/>
              <a:gd name="connsiteY0" fmla="*/ 827381 h 897933"/>
              <a:gd name="connsiteX1" fmla="*/ 517866 w 6981901"/>
              <a:gd name="connsiteY1" fmla="*/ 546576 h 897933"/>
              <a:gd name="connsiteX2" fmla="*/ 1072849 w 6981901"/>
              <a:gd name="connsiteY2" fmla="*/ 734145 h 897933"/>
              <a:gd name="connsiteX3" fmla="*/ 1162361 w 6981901"/>
              <a:gd name="connsiteY3" fmla="*/ 464514 h 897933"/>
              <a:gd name="connsiteX4" fmla="*/ 1332557 w 6981901"/>
              <a:gd name="connsiteY4" fmla="*/ 64715 h 897933"/>
              <a:gd name="connsiteX5" fmla="*/ 1698280 w 6981901"/>
              <a:gd name="connsiteY5" fmla="*/ 804944 h 897933"/>
              <a:gd name="connsiteX6" fmla="*/ 1964264 w 6981901"/>
              <a:gd name="connsiteY6" fmla="*/ 826715 h 897933"/>
              <a:gd name="connsiteX7" fmla="*/ 2127468 w 6981901"/>
              <a:gd name="connsiteY7" fmla="*/ 449980 h 897933"/>
              <a:gd name="connsiteX8" fmla="*/ 2335041 w 6981901"/>
              <a:gd name="connsiteY8" fmla="*/ 103990 h 897933"/>
              <a:gd name="connsiteX9" fmla="*/ 2825670 w 6981901"/>
              <a:gd name="connsiteY9" fmla="*/ 894823 h 897933"/>
              <a:gd name="connsiteX10" fmla="*/ 3165484 w 6981901"/>
              <a:gd name="connsiteY10" fmla="*/ 766119 h 897933"/>
              <a:gd name="connsiteX11" fmla="*/ 3435322 w 6981901"/>
              <a:gd name="connsiteY11" fmla="*/ 642551 h 897933"/>
              <a:gd name="connsiteX12" fmla="*/ 3659568 w 6981901"/>
              <a:gd name="connsiteY12" fmla="*/ 531342 h 897933"/>
              <a:gd name="connsiteX13" fmla="*/ 4114272 w 6981901"/>
              <a:gd name="connsiteY13" fmla="*/ 210066 h 897933"/>
              <a:gd name="connsiteX14" fmla="*/ 4651647 w 6981901"/>
              <a:gd name="connsiteY14" fmla="*/ 271849 h 897933"/>
              <a:gd name="connsiteX15" fmla="*/ 5153101 w 6981901"/>
              <a:gd name="connsiteY15" fmla="*/ 185352 h 897933"/>
              <a:gd name="connsiteX16" fmla="*/ 6425847 w 6981901"/>
              <a:gd name="connsiteY16" fmla="*/ 37071 h 897933"/>
              <a:gd name="connsiteX17" fmla="*/ 6981901 w 6981901"/>
              <a:gd name="connsiteY17" fmla="*/ 0 h 897933"/>
              <a:gd name="connsiteX0" fmla="*/ 0 w 6838679"/>
              <a:gd name="connsiteY0" fmla="*/ 815658 h 897933"/>
              <a:gd name="connsiteX1" fmla="*/ 374644 w 6838679"/>
              <a:gd name="connsiteY1" fmla="*/ 546576 h 897933"/>
              <a:gd name="connsiteX2" fmla="*/ 929627 w 6838679"/>
              <a:gd name="connsiteY2" fmla="*/ 734145 h 897933"/>
              <a:gd name="connsiteX3" fmla="*/ 1019139 w 6838679"/>
              <a:gd name="connsiteY3" fmla="*/ 464514 h 897933"/>
              <a:gd name="connsiteX4" fmla="*/ 1189335 w 6838679"/>
              <a:gd name="connsiteY4" fmla="*/ 64715 h 897933"/>
              <a:gd name="connsiteX5" fmla="*/ 1555058 w 6838679"/>
              <a:gd name="connsiteY5" fmla="*/ 804944 h 897933"/>
              <a:gd name="connsiteX6" fmla="*/ 1821042 w 6838679"/>
              <a:gd name="connsiteY6" fmla="*/ 826715 h 897933"/>
              <a:gd name="connsiteX7" fmla="*/ 1984246 w 6838679"/>
              <a:gd name="connsiteY7" fmla="*/ 449980 h 897933"/>
              <a:gd name="connsiteX8" fmla="*/ 2191819 w 6838679"/>
              <a:gd name="connsiteY8" fmla="*/ 103990 h 897933"/>
              <a:gd name="connsiteX9" fmla="*/ 2682448 w 6838679"/>
              <a:gd name="connsiteY9" fmla="*/ 894823 h 897933"/>
              <a:gd name="connsiteX10" fmla="*/ 3022262 w 6838679"/>
              <a:gd name="connsiteY10" fmla="*/ 766119 h 897933"/>
              <a:gd name="connsiteX11" fmla="*/ 3292100 w 6838679"/>
              <a:gd name="connsiteY11" fmla="*/ 642551 h 897933"/>
              <a:gd name="connsiteX12" fmla="*/ 3516346 w 6838679"/>
              <a:gd name="connsiteY12" fmla="*/ 531342 h 897933"/>
              <a:gd name="connsiteX13" fmla="*/ 3971050 w 6838679"/>
              <a:gd name="connsiteY13" fmla="*/ 210066 h 897933"/>
              <a:gd name="connsiteX14" fmla="*/ 4508425 w 6838679"/>
              <a:gd name="connsiteY14" fmla="*/ 271849 h 897933"/>
              <a:gd name="connsiteX15" fmla="*/ 5009879 w 6838679"/>
              <a:gd name="connsiteY15" fmla="*/ 185352 h 897933"/>
              <a:gd name="connsiteX16" fmla="*/ 6282625 w 6838679"/>
              <a:gd name="connsiteY16" fmla="*/ 37071 h 897933"/>
              <a:gd name="connsiteX17" fmla="*/ 6838679 w 6838679"/>
              <a:gd name="connsiteY17" fmla="*/ 0 h 897933"/>
              <a:gd name="connsiteX0" fmla="*/ 0 w 6838679"/>
              <a:gd name="connsiteY0" fmla="*/ 815658 h 897933"/>
              <a:gd name="connsiteX1" fmla="*/ 553670 w 6838679"/>
              <a:gd name="connsiteY1" fmla="*/ 570022 h 897933"/>
              <a:gd name="connsiteX2" fmla="*/ 929627 w 6838679"/>
              <a:gd name="connsiteY2" fmla="*/ 734145 h 897933"/>
              <a:gd name="connsiteX3" fmla="*/ 1019139 w 6838679"/>
              <a:gd name="connsiteY3" fmla="*/ 464514 h 897933"/>
              <a:gd name="connsiteX4" fmla="*/ 1189335 w 6838679"/>
              <a:gd name="connsiteY4" fmla="*/ 64715 h 897933"/>
              <a:gd name="connsiteX5" fmla="*/ 1555058 w 6838679"/>
              <a:gd name="connsiteY5" fmla="*/ 804944 h 897933"/>
              <a:gd name="connsiteX6" fmla="*/ 1821042 w 6838679"/>
              <a:gd name="connsiteY6" fmla="*/ 826715 h 897933"/>
              <a:gd name="connsiteX7" fmla="*/ 1984246 w 6838679"/>
              <a:gd name="connsiteY7" fmla="*/ 449980 h 897933"/>
              <a:gd name="connsiteX8" fmla="*/ 2191819 w 6838679"/>
              <a:gd name="connsiteY8" fmla="*/ 103990 h 897933"/>
              <a:gd name="connsiteX9" fmla="*/ 2682448 w 6838679"/>
              <a:gd name="connsiteY9" fmla="*/ 894823 h 897933"/>
              <a:gd name="connsiteX10" fmla="*/ 3022262 w 6838679"/>
              <a:gd name="connsiteY10" fmla="*/ 766119 h 897933"/>
              <a:gd name="connsiteX11" fmla="*/ 3292100 w 6838679"/>
              <a:gd name="connsiteY11" fmla="*/ 642551 h 897933"/>
              <a:gd name="connsiteX12" fmla="*/ 3516346 w 6838679"/>
              <a:gd name="connsiteY12" fmla="*/ 531342 h 897933"/>
              <a:gd name="connsiteX13" fmla="*/ 3971050 w 6838679"/>
              <a:gd name="connsiteY13" fmla="*/ 210066 h 897933"/>
              <a:gd name="connsiteX14" fmla="*/ 4508425 w 6838679"/>
              <a:gd name="connsiteY14" fmla="*/ 271849 h 897933"/>
              <a:gd name="connsiteX15" fmla="*/ 5009879 w 6838679"/>
              <a:gd name="connsiteY15" fmla="*/ 185352 h 897933"/>
              <a:gd name="connsiteX16" fmla="*/ 6282625 w 6838679"/>
              <a:gd name="connsiteY16" fmla="*/ 37071 h 897933"/>
              <a:gd name="connsiteX17" fmla="*/ 6838679 w 6838679"/>
              <a:gd name="connsiteY17" fmla="*/ 0 h 897933"/>
              <a:gd name="connsiteX0" fmla="*/ 0 w 6677555"/>
              <a:gd name="connsiteY0" fmla="*/ 991505 h 991505"/>
              <a:gd name="connsiteX1" fmla="*/ 392546 w 6677555"/>
              <a:gd name="connsiteY1" fmla="*/ 570022 h 991505"/>
              <a:gd name="connsiteX2" fmla="*/ 768503 w 6677555"/>
              <a:gd name="connsiteY2" fmla="*/ 734145 h 991505"/>
              <a:gd name="connsiteX3" fmla="*/ 858015 w 6677555"/>
              <a:gd name="connsiteY3" fmla="*/ 464514 h 991505"/>
              <a:gd name="connsiteX4" fmla="*/ 1028211 w 6677555"/>
              <a:gd name="connsiteY4" fmla="*/ 64715 h 991505"/>
              <a:gd name="connsiteX5" fmla="*/ 1393934 w 6677555"/>
              <a:gd name="connsiteY5" fmla="*/ 804944 h 991505"/>
              <a:gd name="connsiteX6" fmla="*/ 1659918 w 6677555"/>
              <a:gd name="connsiteY6" fmla="*/ 826715 h 991505"/>
              <a:gd name="connsiteX7" fmla="*/ 1823122 w 6677555"/>
              <a:gd name="connsiteY7" fmla="*/ 449980 h 991505"/>
              <a:gd name="connsiteX8" fmla="*/ 2030695 w 6677555"/>
              <a:gd name="connsiteY8" fmla="*/ 103990 h 991505"/>
              <a:gd name="connsiteX9" fmla="*/ 2521324 w 6677555"/>
              <a:gd name="connsiteY9" fmla="*/ 894823 h 991505"/>
              <a:gd name="connsiteX10" fmla="*/ 2861138 w 6677555"/>
              <a:gd name="connsiteY10" fmla="*/ 766119 h 991505"/>
              <a:gd name="connsiteX11" fmla="*/ 3130976 w 6677555"/>
              <a:gd name="connsiteY11" fmla="*/ 642551 h 991505"/>
              <a:gd name="connsiteX12" fmla="*/ 3355222 w 6677555"/>
              <a:gd name="connsiteY12" fmla="*/ 531342 h 991505"/>
              <a:gd name="connsiteX13" fmla="*/ 3809926 w 6677555"/>
              <a:gd name="connsiteY13" fmla="*/ 210066 h 991505"/>
              <a:gd name="connsiteX14" fmla="*/ 4347301 w 6677555"/>
              <a:gd name="connsiteY14" fmla="*/ 271849 h 991505"/>
              <a:gd name="connsiteX15" fmla="*/ 4848755 w 6677555"/>
              <a:gd name="connsiteY15" fmla="*/ 185352 h 991505"/>
              <a:gd name="connsiteX16" fmla="*/ 6121501 w 6677555"/>
              <a:gd name="connsiteY16" fmla="*/ 37071 h 991505"/>
              <a:gd name="connsiteX17" fmla="*/ 6677555 w 6677555"/>
              <a:gd name="connsiteY17" fmla="*/ 0 h 991505"/>
              <a:gd name="connsiteX0" fmla="*/ 0 w 6677555"/>
              <a:gd name="connsiteY0" fmla="*/ 991505 h 991505"/>
              <a:gd name="connsiteX1" fmla="*/ 392546 w 6677555"/>
              <a:gd name="connsiteY1" fmla="*/ 570022 h 991505"/>
              <a:gd name="connsiteX2" fmla="*/ 768503 w 6677555"/>
              <a:gd name="connsiteY2" fmla="*/ 734145 h 991505"/>
              <a:gd name="connsiteX3" fmla="*/ 858015 w 6677555"/>
              <a:gd name="connsiteY3" fmla="*/ 464514 h 991505"/>
              <a:gd name="connsiteX4" fmla="*/ 1028211 w 6677555"/>
              <a:gd name="connsiteY4" fmla="*/ 64715 h 991505"/>
              <a:gd name="connsiteX5" fmla="*/ 1393934 w 6677555"/>
              <a:gd name="connsiteY5" fmla="*/ 804944 h 991505"/>
              <a:gd name="connsiteX6" fmla="*/ 1659918 w 6677555"/>
              <a:gd name="connsiteY6" fmla="*/ 826715 h 991505"/>
              <a:gd name="connsiteX7" fmla="*/ 1823122 w 6677555"/>
              <a:gd name="connsiteY7" fmla="*/ 449980 h 991505"/>
              <a:gd name="connsiteX8" fmla="*/ 2030695 w 6677555"/>
              <a:gd name="connsiteY8" fmla="*/ 103990 h 991505"/>
              <a:gd name="connsiteX9" fmla="*/ 2521324 w 6677555"/>
              <a:gd name="connsiteY9" fmla="*/ 894823 h 991505"/>
              <a:gd name="connsiteX10" fmla="*/ 2861138 w 6677555"/>
              <a:gd name="connsiteY10" fmla="*/ 766119 h 991505"/>
              <a:gd name="connsiteX11" fmla="*/ 3130976 w 6677555"/>
              <a:gd name="connsiteY11" fmla="*/ 642551 h 991505"/>
              <a:gd name="connsiteX12" fmla="*/ 3355222 w 6677555"/>
              <a:gd name="connsiteY12" fmla="*/ 531342 h 991505"/>
              <a:gd name="connsiteX13" fmla="*/ 3809926 w 6677555"/>
              <a:gd name="connsiteY13" fmla="*/ 210066 h 991505"/>
              <a:gd name="connsiteX14" fmla="*/ 4347301 w 6677555"/>
              <a:gd name="connsiteY14" fmla="*/ 271849 h 991505"/>
              <a:gd name="connsiteX15" fmla="*/ 4848755 w 6677555"/>
              <a:gd name="connsiteY15" fmla="*/ 185352 h 991505"/>
              <a:gd name="connsiteX16" fmla="*/ 6121501 w 6677555"/>
              <a:gd name="connsiteY16" fmla="*/ 37071 h 991505"/>
              <a:gd name="connsiteX17" fmla="*/ 6677555 w 6677555"/>
              <a:gd name="connsiteY17" fmla="*/ 0 h 991505"/>
              <a:gd name="connsiteX0" fmla="*/ 0 w 6677555"/>
              <a:gd name="connsiteY0" fmla="*/ 991505 h 991505"/>
              <a:gd name="connsiteX1" fmla="*/ 392546 w 6677555"/>
              <a:gd name="connsiteY1" fmla="*/ 570022 h 991505"/>
              <a:gd name="connsiteX2" fmla="*/ 768503 w 6677555"/>
              <a:gd name="connsiteY2" fmla="*/ 734145 h 991505"/>
              <a:gd name="connsiteX3" fmla="*/ 858015 w 6677555"/>
              <a:gd name="connsiteY3" fmla="*/ 464514 h 991505"/>
              <a:gd name="connsiteX4" fmla="*/ 1028211 w 6677555"/>
              <a:gd name="connsiteY4" fmla="*/ 64715 h 991505"/>
              <a:gd name="connsiteX5" fmla="*/ 1393934 w 6677555"/>
              <a:gd name="connsiteY5" fmla="*/ 804944 h 991505"/>
              <a:gd name="connsiteX6" fmla="*/ 1659918 w 6677555"/>
              <a:gd name="connsiteY6" fmla="*/ 826715 h 991505"/>
              <a:gd name="connsiteX7" fmla="*/ 1823122 w 6677555"/>
              <a:gd name="connsiteY7" fmla="*/ 449980 h 991505"/>
              <a:gd name="connsiteX8" fmla="*/ 2030695 w 6677555"/>
              <a:gd name="connsiteY8" fmla="*/ 103990 h 991505"/>
              <a:gd name="connsiteX9" fmla="*/ 2521324 w 6677555"/>
              <a:gd name="connsiteY9" fmla="*/ 894823 h 991505"/>
              <a:gd name="connsiteX10" fmla="*/ 2861138 w 6677555"/>
              <a:gd name="connsiteY10" fmla="*/ 766119 h 991505"/>
              <a:gd name="connsiteX11" fmla="*/ 3130976 w 6677555"/>
              <a:gd name="connsiteY11" fmla="*/ 642551 h 991505"/>
              <a:gd name="connsiteX12" fmla="*/ 3355222 w 6677555"/>
              <a:gd name="connsiteY12" fmla="*/ 531342 h 991505"/>
              <a:gd name="connsiteX13" fmla="*/ 3809926 w 6677555"/>
              <a:gd name="connsiteY13" fmla="*/ 210066 h 991505"/>
              <a:gd name="connsiteX14" fmla="*/ 4347301 w 6677555"/>
              <a:gd name="connsiteY14" fmla="*/ 271849 h 991505"/>
              <a:gd name="connsiteX15" fmla="*/ 4848755 w 6677555"/>
              <a:gd name="connsiteY15" fmla="*/ 185352 h 991505"/>
              <a:gd name="connsiteX16" fmla="*/ 6121501 w 6677555"/>
              <a:gd name="connsiteY16" fmla="*/ 37071 h 991505"/>
              <a:gd name="connsiteX17" fmla="*/ 6677555 w 6677555"/>
              <a:gd name="connsiteY17" fmla="*/ 0 h 991505"/>
              <a:gd name="connsiteX0" fmla="*/ 0 w 6677555"/>
              <a:gd name="connsiteY0" fmla="*/ 991505 h 991505"/>
              <a:gd name="connsiteX1" fmla="*/ 392546 w 6677555"/>
              <a:gd name="connsiteY1" fmla="*/ 570022 h 991505"/>
              <a:gd name="connsiteX2" fmla="*/ 661088 w 6677555"/>
              <a:gd name="connsiteY2" fmla="*/ 745868 h 991505"/>
              <a:gd name="connsiteX3" fmla="*/ 858015 w 6677555"/>
              <a:gd name="connsiteY3" fmla="*/ 464514 h 991505"/>
              <a:gd name="connsiteX4" fmla="*/ 1028211 w 6677555"/>
              <a:gd name="connsiteY4" fmla="*/ 64715 h 991505"/>
              <a:gd name="connsiteX5" fmla="*/ 1393934 w 6677555"/>
              <a:gd name="connsiteY5" fmla="*/ 804944 h 991505"/>
              <a:gd name="connsiteX6" fmla="*/ 1659918 w 6677555"/>
              <a:gd name="connsiteY6" fmla="*/ 826715 h 991505"/>
              <a:gd name="connsiteX7" fmla="*/ 1823122 w 6677555"/>
              <a:gd name="connsiteY7" fmla="*/ 449980 h 991505"/>
              <a:gd name="connsiteX8" fmla="*/ 2030695 w 6677555"/>
              <a:gd name="connsiteY8" fmla="*/ 103990 h 991505"/>
              <a:gd name="connsiteX9" fmla="*/ 2521324 w 6677555"/>
              <a:gd name="connsiteY9" fmla="*/ 894823 h 991505"/>
              <a:gd name="connsiteX10" fmla="*/ 2861138 w 6677555"/>
              <a:gd name="connsiteY10" fmla="*/ 766119 h 991505"/>
              <a:gd name="connsiteX11" fmla="*/ 3130976 w 6677555"/>
              <a:gd name="connsiteY11" fmla="*/ 642551 h 991505"/>
              <a:gd name="connsiteX12" fmla="*/ 3355222 w 6677555"/>
              <a:gd name="connsiteY12" fmla="*/ 531342 h 991505"/>
              <a:gd name="connsiteX13" fmla="*/ 3809926 w 6677555"/>
              <a:gd name="connsiteY13" fmla="*/ 210066 h 991505"/>
              <a:gd name="connsiteX14" fmla="*/ 4347301 w 6677555"/>
              <a:gd name="connsiteY14" fmla="*/ 271849 h 991505"/>
              <a:gd name="connsiteX15" fmla="*/ 4848755 w 6677555"/>
              <a:gd name="connsiteY15" fmla="*/ 185352 h 991505"/>
              <a:gd name="connsiteX16" fmla="*/ 6121501 w 6677555"/>
              <a:gd name="connsiteY16" fmla="*/ 37071 h 991505"/>
              <a:gd name="connsiteX17" fmla="*/ 6677555 w 6677555"/>
              <a:gd name="connsiteY17" fmla="*/ 0 h 991505"/>
              <a:gd name="connsiteX0" fmla="*/ 0 w 6677555"/>
              <a:gd name="connsiteY0" fmla="*/ 991505 h 991505"/>
              <a:gd name="connsiteX1" fmla="*/ 249324 w 6677555"/>
              <a:gd name="connsiteY1" fmla="*/ 570022 h 991505"/>
              <a:gd name="connsiteX2" fmla="*/ 661088 w 6677555"/>
              <a:gd name="connsiteY2" fmla="*/ 745868 h 991505"/>
              <a:gd name="connsiteX3" fmla="*/ 858015 w 6677555"/>
              <a:gd name="connsiteY3" fmla="*/ 464514 h 991505"/>
              <a:gd name="connsiteX4" fmla="*/ 1028211 w 6677555"/>
              <a:gd name="connsiteY4" fmla="*/ 64715 h 991505"/>
              <a:gd name="connsiteX5" fmla="*/ 1393934 w 6677555"/>
              <a:gd name="connsiteY5" fmla="*/ 804944 h 991505"/>
              <a:gd name="connsiteX6" fmla="*/ 1659918 w 6677555"/>
              <a:gd name="connsiteY6" fmla="*/ 826715 h 991505"/>
              <a:gd name="connsiteX7" fmla="*/ 1823122 w 6677555"/>
              <a:gd name="connsiteY7" fmla="*/ 449980 h 991505"/>
              <a:gd name="connsiteX8" fmla="*/ 2030695 w 6677555"/>
              <a:gd name="connsiteY8" fmla="*/ 103990 h 991505"/>
              <a:gd name="connsiteX9" fmla="*/ 2521324 w 6677555"/>
              <a:gd name="connsiteY9" fmla="*/ 894823 h 991505"/>
              <a:gd name="connsiteX10" fmla="*/ 2861138 w 6677555"/>
              <a:gd name="connsiteY10" fmla="*/ 766119 h 991505"/>
              <a:gd name="connsiteX11" fmla="*/ 3130976 w 6677555"/>
              <a:gd name="connsiteY11" fmla="*/ 642551 h 991505"/>
              <a:gd name="connsiteX12" fmla="*/ 3355222 w 6677555"/>
              <a:gd name="connsiteY12" fmla="*/ 531342 h 991505"/>
              <a:gd name="connsiteX13" fmla="*/ 3809926 w 6677555"/>
              <a:gd name="connsiteY13" fmla="*/ 210066 h 991505"/>
              <a:gd name="connsiteX14" fmla="*/ 4347301 w 6677555"/>
              <a:gd name="connsiteY14" fmla="*/ 271849 h 991505"/>
              <a:gd name="connsiteX15" fmla="*/ 4848755 w 6677555"/>
              <a:gd name="connsiteY15" fmla="*/ 185352 h 991505"/>
              <a:gd name="connsiteX16" fmla="*/ 6121501 w 6677555"/>
              <a:gd name="connsiteY16" fmla="*/ 37071 h 991505"/>
              <a:gd name="connsiteX17" fmla="*/ 6677555 w 6677555"/>
              <a:gd name="connsiteY17" fmla="*/ 0 h 991505"/>
              <a:gd name="connsiteX0" fmla="*/ 0 w 6677555"/>
              <a:gd name="connsiteY0" fmla="*/ 991505 h 991505"/>
              <a:gd name="connsiteX1" fmla="*/ 249324 w 6677555"/>
              <a:gd name="connsiteY1" fmla="*/ 570022 h 991505"/>
              <a:gd name="connsiteX2" fmla="*/ 678990 w 6677555"/>
              <a:gd name="connsiteY2" fmla="*/ 816206 h 991505"/>
              <a:gd name="connsiteX3" fmla="*/ 858015 w 6677555"/>
              <a:gd name="connsiteY3" fmla="*/ 464514 h 991505"/>
              <a:gd name="connsiteX4" fmla="*/ 1028211 w 6677555"/>
              <a:gd name="connsiteY4" fmla="*/ 64715 h 991505"/>
              <a:gd name="connsiteX5" fmla="*/ 1393934 w 6677555"/>
              <a:gd name="connsiteY5" fmla="*/ 804944 h 991505"/>
              <a:gd name="connsiteX6" fmla="*/ 1659918 w 6677555"/>
              <a:gd name="connsiteY6" fmla="*/ 826715 h 991505"/>
              <a:gd name="connsiteX7" fmla="*/ 1823122 w 6677555"/>
              <a:gd name="connsiteY7" fmla="*/ 449980 h 991505"/>
              <a:gd name="connsiteX8" fmla="*/ 2030695 w 6677555"/>
              <a:gd name="connsiteY8" fmla="*/ 103990 h 991505"/>
              <a:gd name="connsiteX9" fmla="*/ 2521324 w 6677555"/>
              <a:gd name="connsiteY9" fmla="*/ 894823 h 991505"/>
              <a:gd name="connsiteX10" fmla="*/ 2861138 w 6677555"/>
              <a:gd name="connsiteY10" fmla="*/ 766119 h 991505"/>
              <a:gd name="connsiteX11" fmla="*/ 3130976 w 6677555"/>
              <a:gd name="connsiteY11" fmla="*/ 642551 h 991505"/>
              <a:gd name="connsiteX12" fmla="*/ 3355222 w 6677555"/>
              <a:gd name="connsiteY12" fmla="*/ 531342 h 991505"/>
              <a:gd name="connsiteX13" fmla="*/ 3809926 w 6677555"/>
              <a:gd name="connsiteY13" fmla="*/ 210066 h 991505"/>
              <a:gd name="connsiteX14" fmla="*/ 4347301 w 6677555"/>
              <a:gd name="connsiteY14" fmla="*/ 271849 h 991505"/>
              <a:gd name="connsiteX15" fmla="*/ 4848755 w 6677555"/>
              <a:gd name="connsiteY15" fmla="*/ 185352 h 991505"/>
              <a:gd name="connsiteX16" fmla="*/ 6121501 w 6677555"/>
              <a:gd name="connsiteY16" fmla="*/ 37071 h 991505"/>
              <a:gd name="connsiteX17" fmla="*/ 6677555 w 6677555"/>
              <a:gd name="connsiteY17" fmla="*/ 0 h 991505"/>
              <a:gd name="connsiteX0" fmla="*/ 0 w 6659652"/>
              <a:gd name="connsiteY0" fmla="*/ 1073567 h 1073567"/>
              <a:gd name="connsiteX1" fmla="*/ 231421 w 6659652"/>
              <a:gd name="connsiteY1" fmla="*/ 570022 h 1073567"/>
              <a:gd name="connsiteX2" fmla="*/ 661087 w 6659652"/>
              <a:gd name="connsiteY2" fmla="*/ 816206 h 1073567"/>
              <a:gd name="connsiteX3" fmla="*/ 840112 w 6659652"/>
              <a:gd name="connsiteY3" fmla="*/ 464514 h 1073567"/>
              <a:gd name="connsiteX4" fmla="*/ 1010308 w 6659652"/>
              <a:gd name="connsiteY4" fmla="*/ 64715 h 1073567"/>
              <a:gd name="connsiteX5" fmla="*/ 1376031 w 6659652"/>
              <a:gd name="connsiteY5" fmla="*/ 804944 h 1073567"/>
              <a:gd name="connsiteX6" fmla="*/ 1642015 w 6659652"/>
              <a:gd name="connsiteY6" fmla="*/ 826715 h 1073567"/>
              <a:gd name="connsiteX7" fmla="*/ 1805219 w 6659652"/>
              <a:gd name="connsiteY7" fmla="*/ 449980 h 1073567"/>
              <a:gd name="connsiteX8" fmla="*/ 2012792 w 6659652"/>
              <a:gd name="connsiteY8" fmla="*/ 103990 h 1073567"/>
              <a:gd name="connsiteX9" fmla="*/ 2503421 w 6659652"/>
              <a:gd name="connsiteY9" fmla="*/ 894823 h 1073567"/>
              <a:gd name="connsiteX10" fmla="*/ 2843235 w 6659652"/>
              <a:gd name="connsiteY10" fmla="*/ 766119 h 1073567"/>
              <a:gd name="connsiteX11" fmla="*/ 3113073 w 6659652"/>
              <a:gd name="connsiteY11" fmla="*/ 642551 h 1073567"/>
              <a:gd name="connsiteX12" fmla="*/ 3337319 w 6659652"/>
              <a:gd name="connsiteY12" fmla="*/ 531342 h 1073567"/>
              <a:gd name="connsiteX13" fmla="*/ 3792023 w 6659652"/>
              <a:gd name="connsiteY13" fmla="*/ 210066 h 1073567"/>
              <a:gd name="connsiteX14" fmla="*/ 4329398 w 6659652"/>
              <a:gd name="connsiteY14" fmla="*/ 271849 h 1073567"/>
              <a:gd name="connsiteX15" fmla="*/ 4830852 w 6659652"/>
              <a:gd name="connsiteY15" fmla="*/ 185352 h 1073567"/>
              <a:gd name="connsiteX16" fmla="*/ 6103598 w 6659652"/>
              <a:gd name="connsiteY16" fmla="*/ 37071 h 1073567"/>
              <a:gd name="connsiteX17" fmla="*/ 6659652 w 6659652"/>
              <a:gd name="connsiteY17" fmla="*/ 0 h 1073567"/>
              <a:gd name="connsiteX0" fmla="*/ 0 w 6659652"/>
              <a:gd name="connsiteY0" fmla="*/ 1073567 h 1073567"/>
              <a:gd name="connsiteX1" fmla="*/ 231421 w 6659652"/>
              <a:gd name="connsiteY1" fmla="*/ 570022 h 1073567"/>
              <a:gd name="connsiteX2" fmla="*/ 661087 w 6659652"/>
              <a:gd name="connsiteY2" fmla="*/ 816206 h 1073567"/>
              <a:gd name="connsiteX3" fmla="*/ 840112 w 6659652"/>
              <a:gd name="connsiteY3" fmla="*/ 464514 h 1073567"/>
              <a:gd name="connsiteX4" fmla="*/ 1010308 w 6659652"/>
              <a:gd name="connsiteY4" fmla="*/ 64715 h 1073567"/>
              <a:gd name="connsiteX5" fmla="*/ 1376031 w 6659652"/>
              <a:gd name="connsiteY5" fmla="*/ 804944 h 1073567"/>
              <a:gd name="connsiteX6" fmla="*/ 1642015 w 6659652"/>
              <a:gd name="connsiteY6" fmla="*/ 826715 h 1073567"/>
              <a:gd name="connsiteX7" fmla="*/ 1805219 w 6659652"/>
              <a:gd name="connsiteY7" fmla="*/ 449980 h 1073567"/>
              <a:gd name="connsiteX8" fmla="*/ 2012792 w 6659652"/>
              <a:gd name="connsiteY8" fmla="*/ 103990 h 1073567"/>
              <a:gd name="connsiteX9" fmla="*/ 2503421 w 6659652"/>
              <a:gd name="connsiteY9" fmla="*/ 894823 h 1073567"/>
              <a:gd name="connsiteX10" fmla="*/ 2843235 w 6659652"/>
              <a:gd name="connsiteY10" fmla="*/ 766119 h 1073567"/>
              <a:gd name="connsiteX11" fmla="*/ 3113073 w 6659652"/>
              <a:gd name="connsiteY11" fmla="*/ 642551 h 1073567"/>
              <a:gd name="connsiteX12" fmla="*/ 3337319 w 6659652"/>
              <a:gd name="connsiteY12" fmla="*/ 531342 h 1073567"/>
              <a:gd name="connsiteX13" fmla="*/ 3792023 w 6659652"/>
              <a:gd name="connsiteY13" fmla="*/ 210066 h 1073567"/>
              <a:gd name="connsiteX14" fmla="*/ 4329398 w 6659652"/>
              <a:gd name="connsiteY14" fmla="*/ 271849 h 1073567"/>
              <a:gd name="connsiteX15" fmla="*/ 4830852 w 6659652"/>
              <a:gd name="connsiteY15" fmla="*/ 185352 h 1073567"/>
              <a:gd name="connsiteX16" fmla="*/ 6103598 w 6659652"/>
              <a:gd name="connsiteY16" fmla="*/ 37071 h 1073567"/>
              <a:gd name="connsiteX17" fmla="*/ 6659652 w 6659652"/>
              <a:gd name="connsiteY17" fmla="*/ 0 h 1073567"/>
              <a:gd name="connsiteX0" fmla="*/ 0 w 6659652"/>
              <a:gd name="connsiteY0" fmla="*/ 1073567 h 1073567"/>
              <a:gd name="connsiteX1" fmla="*/ 303033 w 6659652"/>
              <a:gd name="connsiteY1" fmla="*/ 570022 h 1073567"/>
              <a:gd name="connsiteX2" fmla="*/ 661087 w 6659652"/>
              <a:gd name="connsiteY2" fmla="*/ 816206 h 1073567"/>
              <a:gd name="connsiteX3" fmla="*/ 840112 w 6659652"/>
              <a:gd name="connsiteY3" fmla="*/ 464514 h 1073567"/>
              <a:gd name="connsiteX4" fmla="*/ 1010308 w 6659652"/>
              <a:gd name="connsiteY4" fmla="*/ 64715 h 1073567"/>
              <a:gd name="connsiteX5" fmla="*/ 1376031 w 6659652"/>
              <a:gd name="connsiteY5" fmla="*/ 804944 h 1073567"/>
              <a:gd name="connsiteX6" fmla="*/ 1642015 w 6659652"/>
              <a:gd name="connsiteY6" fmla="*/ 826715 h 1073567"/>
              <a:gd name="connsiteX7" fmla="*/ 1805219 w 6659652"/>
              <a:gd name="connsiteY7" fmla="*/ 449980 h 1073567"/>
              <a:gd name="connsiteX8" fmla="*/ 2012792 w 6659652"/>
              <a:gd name="connsiteY8" fmla="*/ 103990 h 1073567"/>
              <a:gd name="connsiteX9" fmla="*/ 2503421 w 6659652"/>
              <a:gd name="connsiteY9" fmla="*/ 894823 h 1073567"/>
              <a:gd name="connsiteX10" fmla="*/ 2843235 w 6659652"/>
              <a:gd name="connsiteY10" fmla="*/ 766119 h 1073567"/>
              <a:gd name="connsiteX11" fmla="*/ 3113073 w 6659652"/>
              <a:gd name="connsiteY11" fmla="*/ 642551 h 1073567"/>
              <a:gd name="connsiteX12" fmla="*/ 3337319 w 6659652"/>
              <a:gd name="connsiteY12" fmla="*/ 531342 h 1073567"/>
              <a:gd name="connsiteX13" fmla="*/ 3792023 w 6659652"/>
              <a:gd name="connsiteY13" fmla="*/ 210066 h 1073567"/>
              <a:gd name="connsiteX14" fmla="*/ 4329398 w 6659652"/>
              <a:gd name="connsiteY14" fmla="*/ 271849 h 1073567"/>
              <a:gd name="connsiteX15" fmla="*/ 4830852 w 6659652"/>
              <a:gd name="connsiteY15" fmla="*/ 185352 h 1073567"/>
              <a:gd name="connsiteX16" fmla="*/ 6103598 w 6659652"/>
              <a:gd name="connsiteY16" fmla="*/ 37071 h 1073567"/>
              <a:gd name="connsiteX17" fmla="*/ 6659652 w 6659652"/>
              <a:gd name="connsiteY17" fmla="*/ 0 h 1073567"/>
              <a:gd name="connsiteX0" fmla="*/ 0 w 6659652"/>
              <a:gd name="connsiteY0" fmla="*/ 1073567 h 1073567"/>
              <a:gd name="connsiteX1" fmla="*/ 303033 w 6659652"/>
              <a:gd name="connsiteY1" fmla="*/ 570022 h 1073567"/>
              <a:gd name="connsiteX2" fmla="*/ 661087 w 6659652"/>
              <a:gd name="connsiteY2" fmla="*/ 816206 h 1073567"/>
              <a:gd name="connsiteX3" fmla="*/ 840112 w 6659652"/>
              <a:gd name="connsiteY3" fmla="*/ 464514 h 1073567"/>
              <a:gd name="connsiteX4" fmla="*/ 1010308 w 6659652"/>
              <a:gd name="connsiteY4" fmla="*/ 64715 h 1073567"/>
              <a:gd name="connsiteX5" fmla="*/ 1376031 w 6659652"/>
              <a:gd name="connsiteY5" fmla="*/ 804944 h 1073567"/>
              <a:gd name="connsiteX6" fmla="*/ 1642015 w 6659652"/>
              <a:gd name="connsiteY6" fmla="*/ 826715 h 1073567"/>
              <a:gd name="connsiteX7" fmla="*/ 1805219 w 6659652"/>
              <a:gd name="connsiteY7" fmla="*/ 449980 h 1073567"/>
              <a:gd name="connsiteX8" fmla="*/ 2012792 w 6659652"/>
              <a:gd name="connsiteY8" fmla="*/ 103990 h 1073567"/>
              <a:gd name="connsiteX9" fmla="*/ 2503421 w 6659652"/>
              <a:gd name="connsiteY9" fmla="*/ 894823 h 1073567"/>
              <a:gd name="connsiteX10" fmla="*/ 2843235 w 6659652"/>
              <a:gd name="connsiteY10" fmla="*/ 766119 h 1073567"/>
              <a:gd name="connsiteX11" fmla="*/ 3113073 w 6659652"/>
              <a:gd name="connsiteY11" fmla="*/ 642551 h 1073567"/>
              <a:gd name="connsiteX12" fmla="*/ 3337319 w 6659652"/>
              <a:gd name="connsiteY12" fmla="*/ 531342 h 1073567"/>
              <a:gd name="connsiteX13" fmla="*/ 3792023 w 6659652"/>
              <a:gd name="connsiteY13" fmla="*/ 210066 h 1073567"/>
              <a:gd name="connsiteX14" fmla="*/ 4329398 w 6659652"/>
              <a:gd name="connsiteY14" fmla="*/ 271849 h 1073567"/>
              <a:gd name="connsiteX15" fmla="*/ 4830852 w 6659652"/>
              <a:gd name="connsiteY15" fmla="*/ 185352 h 1073567"/>
              <a:gd name="connsiteX16" fmla="*/ 6103598 w 6659652"/>
              <a:gd name="connsiteY16" fmla="*/ 37071 h 1073567"/>
              <a:gd name="connsiteX17" fmla="*/ 6659652 w 6659652"/>
              <a:gd name="connsiteY17" fmla="*/ 0 h 1073567"/>
              <a:gd name="connsiteX0" fmla="*/ 0 w 6659652"/>
              <a:gd name="connsiteY0" fmla="*/ 1073567 h 1073567"/>
              <a:gd name="connsiteX1" fmla="*/ 303033 w 6659652"/>
              <a:gd name="connsiteY1" fmla="*/ 570022 h 1073567"/>
              <a:gd name="connsiteX2" fmla="*/ 661087 w 6659652"/>
              <a:gd name="connsiteY2" fmla="*/ 816206 h 1073567"/>
              <a:gd name="connsiteX3" fmla="*/ 840112 w 6659652"/>
              <a:gd name="connsiteY3" fmla="*/ 464514 h 1073567"/>
              <a:gd name="connsiteX4" fmla="*/ 1010308 w 6659652"/>
              <a:gd name="connsiteY4" fmla="*/ 64715 h 1073567"/>
              <a:gd name="connsiteX5" fmla="*/ 1376031 w 6659652"/>
              <a:gd name="connsiteY5" fmla="*/ 804944 h 1073567"/>
              <a:gd name="connsiteX6" fmla="*/ 1642015 w 6659652"/>
              <a:gd name="connsiteY6" fmla="*/ 826715 h 1073567"/>
              <a:gd name="connsiteX7" fmla="*/ 1805219 w 6659652"/>
              <a:gd name="connsiteY7" fmla="*/ 449980 h 1073567"/>
              <a:gd name="connsiteX8" fmla="*/ 2012792 w 6659652"/>
              <a:gd name="connsiteY8" fmla="*/ 103990 h 1073567"/>
              <a:gd name="connsiteX9" fmla="*/ 2503421 w 6659652"/>
              <a:gd name="connsiteY9" fmla="*/ 894823 h 1073567"/>
              <a:gd name="connsiteX10" fmla="*/ 2843235 w 6659652"/>
              <a:gd name="connsiteY10" fmla="*/ 766119 h 1073567"/>
              <a:gd name="connsiteX11" fmla="*/ 3113073 w 6659652"/>
              <a:gd name="connsiteY11" fmla="*/ 642551 h 1073567"/>
              <a:gd name="connsiteX12" fmla="*/ 3337319 w 6659652"/>
              <a:gd name="connsiteY12" fmla="*/ 531342 h 1073567"/>
              <a:gd name="connsiteX13" fmla="*/ 3792023 w 6659652"/>
              <a:gd name="connsiteY13" fmla="*/ 210066 h 1073567"/>
              <a:gd name="connsiteX14" fmla="*/ 4329398 w 6659652"/>
              <a:gd name="connsiteY14" fmla="*/ 271849 h 1073567"/>
              <a:gd name="connsiteX15" fmla="*/ 4830852 w 6659652"/>
              <a:gd name="connsiteY15" fmla="*/ 185352 h 1073567"/>
              <a:gd name="connsiteX16" fmla="*/ 6103598 w 6659652"/>
              <a:gd name="connsiteY16" fmla="*/ 37071 h 1073567"/>
              <a:gd name="connsiteX17" fmla="*/ 6659652 w 6659652"/>
              <a:gd name="connsiteY17" fmla="*/ 0 h 1073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659652" h="1073567">
                <a:moveTo>
                  <a:pt x="0" y="1073567"/>
                </a:moveTo>
                <a:cubicBezTo>
                  <a:pt x="89077" y="776764"/>
                  <a:pt x="178150" y="562023"/>
                  <a:pt x="303033" y="570022"/>
                </a:cubicBezTo>
                <a:cubicBezTo>
                  <a:pt x="440068" y="575975"/>
                  <a:pt x="550688" y="870914"/>
                  <a:pt x="661087" y="816206"/>
                </a:cubicBezTo>
                <a:cubicBezTo>
                  <a:pt x="789390" y="808391"/>
                  <a:pt x="796827" y="583901"/>
                  <a:pt x="840112" y="464514"/>
                </a:cubicBezTo>
                <a:cubicBezTo>
                  <a:pt x="883397" y="345127"/>
                  <a:pt x="920988" y="7977"/>
                  <a:pt x="1010308" y="64715"/>
                </a:cubicBezTo>
                <a:cubicBezTo>
                  <a:pt x="1099628" y="121453"/>
                  <a:pt x="1270746" y="677944"/>
                  <a:pt x="1376031" y="804944"/>
                </a:cubicBezTo>
                <a:cubicBezTo>
                  <a:pt x="1481316" y="931944"/>
                  <a:pt x="1528924" y="882247"/>
                  <a:pt x="1642015" y="826715"/>
                </a:cubicBezTo>
                <a:cubicBezTo>
                  <a:pt x="1755106" y="771183"/>
                  <a:pt x="1715717" y="543220"/>
                  <a:pt x="1805219" y="449980"/>
                </a:cubicBezTo>
                <a:cubicBezTo>
                  <a:pt x="1880701" y="248155"/>
                  <a:pt x="1842956" y="120466"/>
                  <a:pt x="2012792" y="103990"/>
                </a:cubicBezTo>
                <a:cubicBezTo>
                  <a:pt x="2203499" y="111025"/>
                  <a:pt x="2232922" y="955403"/>
                  <a:pt x="2503421" y="894823"/>
                </a:cubicBezTo>
                <a:cubicBezTo>
                  <a:pt x="2773920" y="834243"/>
                  <a:pt x="2741626" y="808164"/>
                  <a:pt x="2843235" y="766119"/>
                </a:cubicBezTo>
                <a:cubicBezTo>
                  <a:pt x="2944844" y="724074"/>
                  <a:pt x="3030726" y="681680"/>
                  <a:pt x="3113073" y="642551"/>
                </a:cubicBezTo>
                <a:cubicBezTo>
                  <a:pt x="3195420" y="603422"/>
                  <a:pt x="3224161" y="603423"/>
                  <a:pt x="3337319" y="531342"/>
                </a:cubicBezTo>
                <a:cubicBezTo>
                  <a:pt x="3450477" y="459261"/>
                  <a:pt x="3626677" y="253315"/>
                  <a:pt x="3792023" y="210066"/>
                </a:cubicBezTo>
                <a:cubicBezTo>
                  <a:pt x="3957369" y="166817"/>
                  <a:pt x="4156260" y="275968"/>
                  <a:pt x="4329398" y="271849"/>
                </a:cubicBezTo>
                <a:cubicBezTo>
                  <a:pt x="4502536" y="267730"/>
                  <a:pt x="4535152" y="224482"/>
                  <a:pt x="4830852" y="185352"/>
                </a:cubicBezTo>
                <a:cubicBezTo>
                  <a:pt x="5126552" y="146222"/>
                  <a:pt x="5798798" y="67963"/>
                  <a:pt x="6103598" y="37071"/>
                </a:cubicBezTo>
                <a:cubicBezTo>
                  <a:pt x="6408398" y="6179"/>
                  <a:pt x="6534025" y="3089"/>
                  <a:pt x="6659652" y="0"/>
                </a:cubicBezTo>
              </a:path>
            </a:pathLst>
          </a:custGeom>
          <a:noFill/>
          <a:ln w="317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8819142" y="3291041"/>
            <a:ext cx="3070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4">
                    <a:lumMod val="75000"/>
                  </a:schemeClr>
                </a:solidFill>
              </a:rPr>
              <a:t>coupling to nucleon resonances?</a:t>
            </a:r>
            <a:endParaRPr kumimoji="1" lang="ja-JP" alt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下矢印 2"/>
          <p:cNvSpPr/>
          <p:nvPr/>
        </p:nvSpPr>
        <p:spPr>
          <a:xfrm>
            <a:off x="7442383" y="4857819"/>
            <a:ext cx="247757" cy="367065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869455" y="2982099"/>
            <a:ext cx="1894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m</a:t>
            </a:r>
            <a:r>
              <a:rPr kumimoji="1" lang="en-US" altLang="ja-JP" dirty="0">
                <a:solidFill>
                  <a:schemeClr val="bg1"/>
                </a:solidFill>
              </a:rPr>
              <a:t>odification at finite density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cxnSp>
        <p:nvCxnSpPr>
          <p:cNvPr id="21" name="直線矢印コネクタ 20"/>
          <p:cNvCxnSpPr/>
          <p:nvPr/>
        </p:nvCxnSpPr>
        <p:spPr>
          <a:xfrm flipV="1">
            <a:off x="7299944" y="5869168"/>
            <a:ext cx="4572000" cy="0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/>
          <p:cNvSpPr txBox="1"/>
          <p:nvPr/>
        </p:nvSpPr>
        <p:spPr>
          <a:xfrm>
            <a:off x="7281562" y="1251249"/>
            <a:ext cx="4992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How is this complicated behavior related to the change of QCD condensates?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31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5" grpId="1"/>
      <p:bldP spid="36" grpId="0" animBg="1"/>
      <p:bldP spid="36" grpId="1" animBg="1"/>
      <p:bldP spid="37" grpId="0" animBg="1"/>
      <p:bldP spid="31" grpId="0"/>
      <p:bldP spid="31" grpId="1"/>
      <p:bldP spid="2" grpId="0" animBg="1"/>
      <p:bldP spid="2" grpId="1" animBg="1"/>
      <p:bldP spid="38" grpId="0" animBg="1"/>
      <p:bldP spid="38" grpId="1" animBg="1"/>
      <p:bldP spid="40" grpId="0" animBg="1"/>
      <p:bldP spid="40" grpId="1" animBg="1"/>
      <p:bldP spid="41" grpId="0" animBg="1"/>
      <p:bldP spid="42" grpId="0"/>
      <p:bldP spid="3" grpId="0" animBg="1"/>
      <p:bldP spid="6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487229" y="294010"/>
            <a:ext cx="4580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Motivation</a:t>
            </a:r>
            <a:endParaRPr kumimoji="1" lang="ja-JP" altLang="en-US" sz="4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grpSp>
        <p:nvGrpSpPr>
          <p:cNvPr id="28" name="グループ化 27"/>
          <p:cNvGrpSpPr/>
          <p:nvPr/>
        </p:nvGrpSpPr>
        <p:grpSpPr>
          <a:xfrm>
            <a:off x="864889" y="2028854"/>
            <a:ext cx="4003674" cy="3031096"/>
            <a:chOff x="864889" y="2195812"/>
            <a:chExt cx="4003674" cy="3031096"/>
          </a:xfrm>
        </p:grpSpPr>
        <p:sp>
          <p:nvSpPr>
            <p:cNvPr id="11" name="Oval 11"/>
            <p:cNvSpPr>
              <a:spLocks noChangeAspect="1" noChangeArrowheads="1"/>
            </p:cNvSpPr>
            <p:nvPr/>
          </p:nvSpPr>
          <p:spPr bwMode="auto">
            <a:xfrm>
              <a:off x="2248979" y="3243545"/>
              <a:ext cx="1953011" cy="1983363"/>
            </a:xfrm>
            <a:prstGeom prst="ellipse">
              <a:avLst/>
            </a:prstGeom>
            <a:solidFill>
              <a:schemeClr val="accent4">
                <a:alpha val="29019"/>
              </a:schemeClr>
            </a:solidFill>
            <a:ln w="9525" algn="ctr">
              <a:solidFill>
                <a:srgbClr val="4743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ja-JP" altLang="en-US" sz="2400"/>
            </a:p>
          </p:txBody>
        </p:sp>
        <p:sp>
          <p:nvSpPr>
            <p:cNvPr id="12" name="Line 12"/>
            <p:cNvSpPr>
              <a:spLocks noChangeAspect="1" noChangeShapeType="1"/>
            </p:cNvSpPr>
            <p:nvPr/>
          </p:nvSpPr>
          <p:spPr bwMode="auto">
            <a:xfrm>
              <a:off x="864889" y="4179176"/>
              <a:ext cx="2152559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3" name="Line 13"/>
            <p:cNvSpPr>
              <a:spLocks noChangeAspect="1" noChangeShapeType="1"/>
            </p:cNvSpPr>
            <p:nvPr/>
          </p:nvSpPr>
          <p:spPr bwMode="auto">
            <a:xfrm flipV="1">
              <a:off x="3017445" y="3868736"/>
              <a:ext cx="462781" cy="31043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4" name="Line 14"/>
            <p:cNvSpPr>
              <a:spLocks noChangeAspect="1" noChangeShapeType="1"/>
            </p:cNvSpPr>
            <p:nvPr/>
          </p:nvSpPr>
          <p:spPr bwMode="auto">
            <a:xfrm flipV="1">
              <a:off x="3480226" y="2303604"/>
              <a:ext cx="152844" cy="1565134"/>
            </a:xfrm>
            <a:prstGeom prst="line">
              <a:avLst/>
            </a:prstGeom>
            <a:noFill/>
            <a:ln w="38100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5" name="Line 15"/>
            <p:cNvSpPr>
              <a:spLocks noChangeAspect="1" noChangeShapeType="1"/>
            </p:cNvSpPr>
            <p:nvPr/>
          </p:nvSpPr>
          <p:spPr bwMode="auto">
            <a:xfrm>
              <a:off x="3480226" y="3868736"/>
              <a:ext cx="1388337" cy="625191"/>
            </a:xfrm>
            <a:prstGeom prst="line">
              <a:avLst/>
            </a:prstGeom>
            <a:noFill/>
            <a:ln w="38100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" name="Text Box 19"/>
            <p:cNvSpPr txBox="1">
              <a:spLocks noChangeAspect="1" noChangeArrowheads="1"/>
            </p:cNvSpPr>
            <p:nvPr/>
          </p:nvSpPr>
          <p:spPr bwMode="auto">
            <a:xfrm>
              <a:off x="1059120" y="3586649"/>
              <a:ext cx="537213" cy="713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400" dirty="0">
                  <a:solidFill>
                    <a:schemeClr val="accent1"/>
                  </a:solidFill>
                  <a:latin typeface="Century" panose="02040604050505020304" pitchFamily="18" charset="0"/>
                </a:rPr>
                <a:t>p</a:t>
              </a:r>
            </a:p>
          </p:txBody>
        </p:sp>
        <p:sp>
          <p:nvSpPr>
            <p:cNvPr id="20" name="Text Box 20"/>
            <p:cNvSpPr txBox="1">
              <a:spLocks noChangeAspect="1" noChangeArrowheads="1"/>
            </p:cNvSpPr>
            <p:nvPr/>
          </p:nvSpPr>
          <p:spPr bwMode="auto">
            <a:xfrm>
              <a:off x="4342992" y="4328558"/>
              <a:ext cx="503816" cy="713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4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4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1" name="Text Box 21"/>
            <p:cNvSpPr txBox="1">
              <a:spLocks noChangeAspect="1" noChangeArrowheads="1"/>
            </p:cNvSpPr>
            <p:nvPr/>
          </p:nvSpPr>
          <p:spPr bwMode="auto">
            <a:xfrm>
              <a:off x="3216909" y="2195812"/>
              <a:ext cx="503816" cy="713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4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4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2" name="Text Box 22"/>
            <p:cNvSpPr txBox="1">
              <a:spLocks noChangeAspect="1" noChangeArrowheads="1"/>
            </p:cNvSpPr>
            <p:nvPr/>
          </p:nvSpPr>
          <p:spPr bwMode="auto">
            <a:xfrm>
              <a:off x="3142933" y="3989223"/>
              <a:ext cx="513358" cy="713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400" dirty="0">
                  <a:solidFill>
                    <a:srgbClr val="FF0000"/>
                  </a:solidFill>
                  <a:latin typeface="Symbol" panose="05050102010706020507" pitchFamily="18" charset="2"/>
                </a:rPr>
                <a:t>f</a:t>
              </a:r>
            </a:p>
          </p:txBody>
        </p:sp>
      </p:grpSp>
      <p:sp>
        <p:nvSpPr>
          <p:cNvPr id="27" name="テキスト ボックス 26"/>
          <p:cNvSpPr txBox="1"/>
          <p:nvPr/>
        </p:nvSpPr>
        <p:spPr>
          <a:xfrm>
            <a:off x="5795317" y="1857988"/>
            <a:ext cx="5399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/>
                </a:solidFill>
              </a:rPr>
              <a:t>In an actual experiment, the </a:t>
            </a:r>
            <a:r>
              <a:rPr kumimoji="1" lang="el-GR" altLang="ja-JP" sz="2400" dirty="0">
                <a:solidFill>
                  <a:schemeClr val="bg1"/>
                </a:solidFill>
                <a:cs typeface="Arial" panose="020B0604020202020204" pitchFamily="34" charset="0"/>
              </a:rPr>
              <a:t>φ</a:t>
            </a:r>
            <a:r>
              <a:rPr kumimoji="1" lang="en-US" altLang="ja-JP" sz="2400" dirty="0">
                <a:solidFill>
                  <a:schemeClr val="bg1"/>
                </a:solidFill>
                <a:cs typeface="Arial" panose="020B0604020202020204" pitchFamily="34" charset="0"/>
              </a:rPr>
              <a:t> is (almost) always moving with non-zero velocity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29" name="下矢印 28"/>
          <p:cNvSpPr/>
          <p:nvPr/>
        </p:nvSpPr>
        <p:spPr>
          <a:xfrm>
            <a:off x="7794907" y="2909630"/>
            <a:ext cx="914400" cy="1269545"/>
          </a:xfrm>
          <a:prstGeom prst="downArrow">
            <a:avLst>
              <a:gd name="adj1" fmla="val 36486"/>
              <a:gd name="adj2" fmla="val 5000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795316" y="4439115"/>
            <a:ext cx="5399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Non-negligible effect on the spectral function?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795316" y="5270112"/>
            <a:ext cx="5399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On mass shift?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5795316" y="5756562"/>
            <a:ext cx="5399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On broadening?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594283" y="5471714"/>
            <a:ext cx="1992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E325 (KEK)</a:t>
            </a:r>
          </a:p>
          <a:p>
            <a:r>
              <a:rPr lang="en-US" altLang="ja-JP" dirty="0">
                <a:solidFill>
                  <a:schemeClr val="bg1"/>
                </a:solidFill>
              </a:rPr>
              <a:t>E16 (J-PARC)</a:t>
            </a:r>
            <a:endParaRPr lang="ja-JP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67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476740" y="235696"/>
            <a:ext cx="4580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Motivation</a:t>
            </a:r>
            <a:endParaRPr kumimoji="1" lang="ja-JP" altLang="en-US" sz="4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568" y="1175761"/>
            <a:ext cx="3826127" cy="5027124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901321" y="1459774"/>
            <a:ext cx="5865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Lorentz invariance is broken at finite density</a:t>
            </a:r>
            <a:endParaRPr kumimoji="1" lang="ja-JP" altLang="en-US" sz="24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77707" y="3523547"/>
            <a:ext cx="51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Non-trivial dispersion relation?</a:t>
            </a:r>
            <a:endParaRPr kumimoji="1" lang="ja-JP" altLang="en-US" sz="2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9" name="右矢印 8"/>
          <p:cNvSpPr/>
          <p:nvPr/>
        </p:nvSpPr>
        <p:spPr>
          <a:xfrm>
            <a:off x="520907" y="3598082"/>
            <a:ext cx="518984" cy="383059"/>
          </a:xfrm>
          <a:prstGeom prst="rightArrow">
            <a:avLst>
              <a:gd name="adj1" fmla="val 3064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227490" y="5162900"/>
            <a:ext cx="6036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Target of the E16 experiment at J-PARC</a:t>
            </a:r>
            <a:endParaRPr kumimoji="1" lang="ja-JP" altLang="en-US" sz="28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11" name="上下矢印 10"/>
          <p:cNvSpPr/>
          <p:nvPr/>
        </p:nvSpPr>
        <p:spPr>
          <a:xfrm>
            <a:off x="3449839" y="2842019"/>
            <a:ext cx="387346" cy="718773"/>
          </a:xfrm>
          <a:prstGeom prst="upDownArrow">
            <a:avLst>
              <a:gd name="adj1" fmla="val 30392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277707" y="2289386"/>
            <a:ext cx="4840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Non-scalar condensates</a:t>
            </a:r>
          </a:p>
        </p:txBody>
      </p:sp>
      <p:sp>
        <p:nvSpPr>
          <p:cNvPr id="14" name="右矢印 13"/>
          <p:cNvSpPr/>
          <p:nvPr/>
        </p:nvSpPr>
        <p:spPr>
          <a:xfrm>
            <a:off x="522830" y="2359465"/>
            <a:ext cx="518984" cy="383059"/>
          </a:xfrm>
          <a:prstGeom prst="rightArrow">
            <a:avLst>
              <a:gd name="adj1" fmla="val 3064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908402" y="2970572"/>
            <a:ext cx="2469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QCD sum rules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16" name="下矢印 15"/>
          <p:cNvSpPr/>
          <p:nvPr/>
        </p:nvSpPr>
        <p:spPr>
          <a:xfrm>
            <a:off x="3449839" y="4357625"/>
            <a:ext cx="413686" cy="638599"/>
          </a:xfrm>
          <a:prstGeom prst="downArrow">
            <a:avLst>
              <a:gd name="adj1" fmla="val 26104"/>
              <a:gd name="adj2" fmla="val 5000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35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5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262642" y="93086"/>
            <a:ext cx="8650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Experimental developments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340697" y="1076741"/>
            <a:ext cx="5944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 E325 Experiment (KEK)</a:t>
            </a:r>
          </a:p>
        </p:txBody>
      </p:sp>
      <p:sp>
        <p:nvSpPr>
          <p:cNvPr id="4" name="テキスト ボックス 25"/>
          <p:cNvSpPr txBox="1">
            <a:spLocks noChangeArrowheads="1"/>
          </p:cNvSpPr>
          <p:nvPr/>
        </p:nvSpPr>
        <p:spPr bwMode="auto">
          <a:xfrm>
            <a:off x="2147548" y="1790977"/>
            <a:ext cx="81776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sz="2400" dirty="0">
                <a:solidFill>
                  <a:schemeClr val="bg1"/>
                </a:solidFill>
                <a:latin typeface="+mn-lt"/>
              </a:rPr>
              <a:t>Slowly moving </a:t>
            </a:r>
            <a:r>
              <a:rPr lang="el-GR" altLang="ja-JP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φ</a:t>
            </a:r>
            <a:r>
              <a:rPr lang="en-US" altLang="ja-JP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+mn-lt"/>
              </a:rPr>
              <a:t>mesons are produced in 12 GeV </a:t>
            </a:r>
            <a:r>
              <a:rPr lang="en-US" altLang="ja-JP" sz="2400" i="1" dirty="0" err="1">
                <a:solidFill>
                  <a:schemeClr val="bg1"/>
                </a:solidFill>
                <a:latin typeface="+mn-lt"/>
              </a:rPr>
              <a:t>p</a:t>
            </a:r>
            <a:r>
              <a:rPr lang="en-US" altLang="ja-JP" sz="2400" dirty="0" err="1">
                <a:solidFill>
                  <a:schemeClr val="bg1"/>
                </a:solidFill>
                <a:latin typeface="+mn-lt"/>
              </a:rPr>
              <a:t>+</a:t>
            </a:r>
            <a:r>
              <a:rPr lang="en-US" altLang="ja-JP" sz="2400" i="1" dirty="0" err="1">
                <a:solidFill>
                  <a:schemeClr val="bg1"/>
                </a:solidFill>
                <a:latin typeface="+mn-lt"/>
              </a:rPr>
              <a:t>A</a:t>
            </a:r>
            <a:r>
              <a:rPr lang="en-US" altLang="ja-JP" sz="24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+mn-lt"/>
              </a:rPr>
              <a:t>reactions and are measured through di-leptons.</a:t>
            </a:r>
            <a:endParaRPr lang="ja-JP" altLang="en-US" sz="24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30" name="グループ化 29"/>
          <p:cNvGrpSpPr/>
          <p:nvPr/>
        </p:nvGrpSpPr>
        <p:grpSpPr>
          <a:xfrm>
            <a:off x="1745117" y="3046512"/>
            <a:ext cx="3875088" cy="1560482"/>
            <a:chOff x="1745117" y="3046512"/>
            <a:chExt cx="3875088" cy="1560482"/>
          </a:xfrm>
        </p:grpSpPr>
        <p:sp>
          <p:nvSpPr>
            <p:cNvPr id="6" name="Oval 6"/>
            <p:cNvSpPr>
              <a:spLocks noChangeAspect="1" noChangeArrowheads="1"/>
            </p:cNvSpPr>
            <p:nvPr/>
          </p:nvSpPr>
          <p:spPr bwMode="auto">
            <a:xfrm>
              <a:off x="2262642" y="3506887"/>
              <a:ext cx="730250" cy="730250"/>
            </a:xfrm>
            <a:prstGeom prst="ellipse">
              <a:avLst/>
            </a:prstGeom>
            <a:solidFill>
              <a:schemeClr val="accent4">
                <a:alpha val="28235"/>
              </a:schemeClr>
            </a:solidFill>
            <a:ln w="9525" algn="ctr">
              <a:solidFill>
                <a:srgbClr val="4743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ja-JP" altLang="en-US" sz="2400"/>
            </a:p>
          </p:txBody>
        </p:sp>
        <p:sp>
          <p:nvSpPr>
            <p:cNvPr id="7" name="Line 7"/>
            <p:cNvSpPr>
              <a:spLocks noChangeAspect="1" noChangeShapeType="1"/>
            </p:cNvSpPr>
            <p:nvPr/>
          </p:nvSpPr>
          <p:spPr bwMode="auto">
            <a:xfrm>
              <a:off x="1745117" y="3851375"/>
              <a:ext cx="804863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" name="Line 8"/>
            <p:cNvSpPr>
              <a:spLocks noChangeAspect="1" noChangeShapeType="1"/>
            </p:cNvSpPr>
            <p:nvPr/>
          </p:nvSpPr>
          <p:spPr bwMode="auto">
            <a:xfrm flipV="1">
              <a:off x="2549980" y="3449737"/>
              <a:ext cx="517525" cy="4016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9" name="Line 9"/>
            <p:cNvSpPr>
              <a:spLocks noChangeAspect="1" noChangeShapeType="1"/>
            </p:cNvSpPr>
            <p:nvPr/>
          </p:nvSpPr>
          <p:spPr bwMode="auto">
            <a:xfrm flipV="1">
              <a:off x="3067505" y="3046512"/>
              <a:ext cx="57150" cy="403225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0" name="Line 10"/>
            <p:cNvSpPr>
              <a:spLocks noChangeAspect="1" noChangeShapeType="1"/>
            </p:cNvSpPr>
            <p:nvPr/>
          </p:nvSpPr>
          <p:spPr bwMode="auto">
            <a:xfrm>
              <a:off x="3067505" y="3449737"/>
              <a:ext cx="288925" cy="173038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" name="Oval 11"/>
            <p:cNvSpPr>
              <a:spLocks noChangeAspect="1" noChangeArrowheads="1"/>
            </p:cNvSpPr>
            <p:nvPr/>
          </p:nvSpPr>
          <p:spPr bwMode="auto">
            <a:xfrm>
              <a:off x="4227968" y="3490981"/>
              <a:ext cx="730250" cy="730250"/>
            </a:xfrm>
            <a:prstGeom prst="ellipse">
              <a:avLst/>
            </a:prstGeom>
            <a:solidFill>
              <a:schemeClr val="accent4">
                <a:alpha val="29019"/>
              </a:schemeClr>
            </a:solidFill>
            <a:ln w="9525" algn="ctr">
              <a:solidFill>
                <a:srgbClr val="4743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ja-JP" altLang="en-US" sz="2400"/>
            </a:p>
          </p:txBody>
        </p:sp>
        <p:sp>
          <p:nvSpPr>
            <p:cNvPr id="12" name="Line 12"/>
            <p:cNvSpPr>
              <a:spLocks noChangeAspect="1" noChangeShapeType="1"/>
            </p:cNvSpPr>
            <p:nvPr/>
          </p:nvSpPr>
          <p:spPr bwMode="auto">
            <a:xfrm>
              <a:off x="3710443" y="3835469"/>
              <a:ext cx="804863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3" name="Line 13"/>
            <p:cNvSpPr>
              <a:spLocks noChangeAspect="1" noChangeShapeType="1"/>
            </p:cNvSpPr>
            <p:nvPr/>
          </p:nvSpPr>
          <p:spPr bwMode="auto">
            <a:xfrm flipV="1">
              <a:off x="4515305" y="3721169"/>
              <a:ext cx="173038" cy="1143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4" name="Line 14"/>
            <p:cNvSpPr>
              <a:spLocks noChangeAspect="1" noChangeShapeType="1"/>
            </p:cNvSpPr>
            <p:nvPr/>
          </p:nvSpPr>
          <p:spPr bwMode="auto">
            <a:xfrm flipV="1">
              <a:off x="4688343" y="3144906"/>
              <a:ext cx="57150" cy="576263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5" name="Line 15"/>
            <p:cNvSpPr>
              <a:spLocks noChangeAspect="1" noChangeShapeType="1"/>
            </p:cNvSpPr>
            <p:nvPr/>
          </p:nvSpPr>
          <p:spPr bwMode="auto">
            <a:xfrm>
              <a:off x="4688343" y="3721169"/>
              <a:ext cx="519113" cy="230188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6" name="Text Box 16"/>
            <p:cNvSpPr txBox="1">
              <a:spLocks noChangeAspect="1" noChangeArrowheads="1"/>
            </p:cNvSpPr>
            <p:nvPr/>
          </p:nvSpPr>
          <p:spPr bwMode="auto">
            <a:xfrm>
              <a:off x="1859417" y="3491012"/>
              <a:ext cx="330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chemeClr val="accent1"/>
                  </a:solidFill>
                  <a:latin typeface="Century" panose="02040604050505020304" pitchFamily="18" charset="0"/>
                </a:rPr>
                <a:t>p</a:t>
              </a:r>
            </a:p>
          </p:txBody>
        </p:sp>
        <p:sp>
          <p:nvSpPr>
            <p:cNvPr id="17" name="Text Box 17"/>
            <p:cNvSpPr txBox="1">
              <a:spLocks noChangeAspect="1" noChangeArrowheads="1"/>
            </p:cNvSpPr>
            <p:nvPr/>
          </p:nvSpPr>
          <p:spPr bwMode="auto">
            <a:xfrm>
              <a:off x="2837317" y="3046512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0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8" name="Text Box 18"/>
            <p:cNvSpPr txBox="1">
              <a:spLocks noChangeAspect="1" noChangeArrowheads="1"/>
            </p:cNvSpPr>
            <p:nvPr/>
          </p:nvSpPr>
          <p:spPr bwMode="auto">
            <a:xfrm>
              <a:off x="3010355" y="3421162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0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9" name="Text Box 19"/>
            <p:cNvSpPr txBox="1">
              <a:spLocks noChangeAspect="1" noChangeArrowheads="1"/>
            </p:cNvSpPr>
            <p:nvPr/>
          </p:nvSpPr>
          <p:spPr bwMode="auto">
            <a:xfrm>
              <a:off x="3824743" y="3454469"/>
              <a:ext cx="330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chemeClr val="accent1"/>
                  </a:solidFill>
                  <a:latin typeface="Century" panose="02040604050505020304" pitchFamily="18" charset="0"/>
                </a:rPr>
                <a:t>p</a:t>
              </a:r>
            </a:p>
          </p:txBody>
        </p:sp>
        <p:sp>
          <p:nvSpPr>
            <p:cNvPr id="20" name="Text Box 20"/>
            <p:cNvSpPr txBox="1">
              <a:spLocks noChangeAspect="1" noChangeArrowheads="1"/>
            </p:cNvSpPr>
            <p:nvPr/>
          </p:nvSpPr>
          <p:spPr bwMode="auto">
            <a:xfrm>
              <a:off x="4958218" y="3864044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0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1" name="Text Box 21"/>
            <p:cNvSpPr txBox="1">
              <a:spLocks noChangeAspect="1" noChangeArrowheads="1"/>
            </p:cNvSpPr>
            <p:nvPr/>
          </p:nvSpPr>
          <p:spPr bwMode="auto">
            <a:xfrm>
              <a:off x="4497843" y="3087756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0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2" name="Text Box 22"/>
            <p:cNvSpPr txBox="1">
              <a:spLocks noChangeAspect="1" noChangeArrowheads="1"/>
            </p:cNvSpPr>
            <p:nvPr/>
          </p:nvSpPr>
          <p:spPr bwMode="auto">
            <a:xfrm>
              <a:off x="4480380" y="3749744"/>
              <a:ext cx="3175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FF0000"/>
                  </a:solidFill>
                  <a:latin typeface="Symbol" panose="05050102010706020507" pitchFamily="18" charset="2"/>
                </a:rPr>
                <a:t>f</a:t>
              </a:r>
            </a:p>
          </p:txBody>
        </p:sp>
        <p:sp>
          <p:nvSpPr>
            <p:cNvPr id="23" name="Text Box 23"/>
            <p:cNvSpPr txBox="1">
              <a:spLocks noChangeAspect="1" noChangeArrowheads="1"/>
            </p:cNvSpPr>
            <p:nvPr/>
          </p:nvSpPr>
          <p:spPr bwMode="auto">
            <a:xfrm>
              <a:off x="2513467" y="3760887"/>
              <a:ext cx="3175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FF0000"/>
                  </a:solidFill>
                  <a:latin typeface="Symbol" panose="05050102010706020507" pitchFamily="18" charset="2"/>
                </a:rPr>
                <a:t>f</a:t>
              </a:r>
            </a:p>
          </p:txBody>
        </p:sp>
        <p:sp>
          <p:nvSpPr>
            <p:cNvPr id="24" name="Text Box 24"/>
            <p:cNvSpPr txBox="1">
              <a:spLocks noChangeAspect="1" noChangeArrowheads="1"/>
            </p:cNvSpPr>
            <p:nvPr/>
          </p:nvSpPr>
          <p:spPr bwMode="auto">
            <a:xfrm>
              <a:off x="1826080" y="4197450"/>
              <a:ext cx="17684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chemeClr val="bg1"/>
                  </a:solidFill>
                  <a:latin typeface="Century" panose="02040604050505020304" pitchFamily="18" charset="0"/>
                </a:rPr>
                <a:t>outside decay</a:t>
              </a:r>
            </a:p>
          </p:txBody>
        </p:sp>
        <p:sp>
          <p:nvSpPr>
            <p:cNvPr id="25" name="Text Box 25"/>
            <p:cNvSpPr txBox="1">
              <a:spLocks noChangeAspect="1" noChangeArrowheads="1"/>
            </p:cNvSpPr>
            <p:nvPr/>
          </p:nvSpPr>
          <p:spPr bwMode="auto">
            <a:xfrm>
              <a:off x="3997780" y="4210119"/>
              <a:ext cx="162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chemeClr val="bg1"/>
                  </a:solidFill>
                  <a:latin typeface="Century" panose="02040604050505020304" pitchFamily="18" charset="0"/>
                </a:rPr>
                <a:t>inside decay</a:t>
              </a:r>
            </a:p>
          </p:txBody>
        </p:sp>
      </p:grpSp>
      <p:sp>
        <p:nvSpPr>
          <p:cNvPr id="26" name="下矢印 25"/>
          <p:cNvSpPr/>
          <p:nvPr/>
        </p:nvSpPr>
        <p:spPr bwMode="auto">
          <a:xfrm rot="2109662">
            <a:off x="1984829" y="4661000"/>
            <a:ext cx="461963" cy="927100"/>
          </a:xfrm>
          <a:prstGeom prst="downArrow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sp>
        <p:nvSpPr>
          <p:cNvPr id="27" name="テキスト ボックス 27"/>
          <p:cNvSpPr txBox="1">
            <a:spLocks noChangeArrowheads="1"/>
          </p:cNvSpPr>
          <p:nvPr/>
        </p:nvSpPr>
        <p:spPr bwMode="auto">
          <a:xfrm>
            <a:off x="891497" y="5687436"/>
            <a:ext cx="1657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dirty="0">
                <a:solidFill>
                  <a:schemeClr val="bg1"/>
                </a:solidFill>
                <a:latin typeface="+mn-lt"/>
              </a:rPr>
              <a:t>No effect     (only vacuum)</a:t>
            </a:r>
            <a:endParaRPr lang="ja-JP" alt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9" name="テキスト ボックス 29"/>
          <p:cNvSpPr txBox="1">
            <a:spLocks noChangeArrowheads="1"/>
          </p:cNvSpPr>
          <p:nvPr/>
        </p:nvSpPr>
        <p:spPr bwMode="auto">
          <a:xfrm>
            <a:off x="4227968" y="5687436"/>
            <a:ext cx="2308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dirty="0">
                <a:latin typeface="+mj-lt"/>
              </a:rPr>
              <a:t> </a:t>
            </a:r>
            <a:r>
              <a:rPr lang="en-US" altLang="ja-JP" dirty="0">
                <a:solidFill>
                  <a:schemeClr val="bg1"/>
                </a:solidFill>
                <a:latin typeface="+mn-lt"/>
              </a:rPr>
              <a:t>Di-lepton spectrum reflects the modified </a:t>
            </a:r>
            <a:r>
              <a:rPr lang="el-GR" altLang="ja-JP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φ</a:t>
            </a:r>
            <a:r>
              <a:rPr lang="en-US" altLang="ja-JP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-meson</a:t>
            </a:r>
            <a:endParaRPr lang="ja-JP" alt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" name="下矢印 30"/>
          <p:cNvSpPr/>
          <p:nvPr/>
        </p:nvSpPr>
        <p:spPr bwMode="auto">
          <a:xfrm rot="19832547">
            <a:off x="4678482" y="4655772"/>
            <a:ext cx="461963" cy="927100"/>
          </a:xfrm>
          <a:prstGeom prst="downArrow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sp>
        <p:nvSpPr>
          <p:cNvPr id="33" name="左右矢印 32"/>
          <p:cNvSpPr/>
          <p:nvPr/>
        </p:nvSpPr>
        <p:spPr bwMode="auto">
          <a:xfrm>
            <a:off x="6039005" y="3744964"/>
            <a:ext cx="1223962" cy="433388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ja-JP" altLang="en-US" sz="1400"/>
          </a:p>
        </p:txBody>
      </p:sp>
      <p:pic>
        <p:nvPicPr>
          <p:cNvPr id="34" name="図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468" y="2840776"/>
            <a:ext cx="4633130" cy="2618036"/>
          </a:xfrm>
          <a:prstGeom prst="rect">
            <a:avLst/>
          </a:prstGeom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124" y="4712545"/>
            <a:ext cx="5553937" cy="1603387"/>
          </a:xfrm>
          <a:prstGeom prst="rect">
            <a:avLst/>
          </a:prstGeom>
        </p:spPr>
      </p:pic>
      <p:sp>
        <p:nvSpPr>
          <p:cNvPr id="36" name="テキスト ボックス 35"/>
          <p:cNvSpPr txBox="1"/>
          <p:nvPr/>
        </p:nvSpPr>
        <p:spPr>
          <a:xfrm>
            <a:off x="7586957" y="5636536"/>
            <a:ext cx="4300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Y. </a:t>
            </a:r>
            <a:r>
              <a:rPr lang="en-US" altLang="ja-JP" dirty="0" err="1">
                <a:solidFill>
                  <a:schemeClr val="bg1"/>
                </a:solidFill>
              </a:rPr>
              <a:t>Morino</a:t>
            </a:r>
            <a:r>
              <a:rPr lang="en-US" altLang="ja-JP" dirty="0">
                <a:solidFill>
                  <a:schemeClr val="bg1"/>
                </a:solidFill>
              </a:rPr>
              <a:t> et. al. (J-PARC E16 Collaboration), JPS Conf. Proc. 8, 022009 (2015).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6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9" grpId="0"/>
      <p:bldP spid="31" grpId="0" animBg="1"/>
      <p:bldP spid="33" grpId="0" animBg="1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Oval 2"/>
          <p:cNvSpPr>
            <a:spLocks noChangeArrowheads="1"/>
          </p:cNvSpPr>
          <p:nvPr/>
        </p:nvSpPr>
        <p:spPr bwMode="auto">
          <a:xfrm>
            <a:off x="2063750" y="3176588"/>
            <a:ext cx="3276600" cy="3213100"/>
          </a:xfrm>
          <a:prstGeom prst="ellipse">
            <a:avLst/>
          </a:prstGeom>
          <a:noFill/>
          <a:ln w="76200">
            <a:solidFill>
              <a:srgbClr val="99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2400">
              <a:solidFill>
                <a:srgbClr val="000000"/>
              </a:solidFill>
            </a:endParaRPr>
          </a:p>
        </p:txBody>
      </p:sp>
      <p:pic>
        <p:nvPicPr>
          <p:cNvPr id="209923" name="Picture 3" descr="fitfigb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30313"/>
            <a:ext cx="28829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5" name="Text Box 5"/>
          <p:cNvSpPr txBox="1">
            <a:spLocks noChangeArrowheads="1"/>
          </p:cNvSpPr>
          <p:nvPr/>
        </p:nvSpPr>
        <p:spPr bwMode="auto">
          <a:xfrm>
            <a:off x="2640014" y="655638"/>
            <a:ext cx="2244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 b="1">
                <a:solidFill>
                  <a:srgbClr val="333399"/>
                </a:solidFill>
                <a:latin typeface="Symbol" panose="05050102010706020507" pitchFamily="18" charset="2"/>
              </a:rPr>
              <a:t>bg</a:t>
            </a:r>
            <a:r>
              <a:rPr lang="en-US" altLang="ja-JP" sz="2400" b="1">
                <a:solidFill>
                  <a:srgbClr val="333399"/>
                </a:solidFill>
              </a:rPr>
              <a:t>&lt;1.25 (Slow)</a:t>
            </a:r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5519738" y="655638"/>
            <a:ext cx="2019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 b="1">
                <a:solidFill>
                  <a:srgbClr val="333399"/>
                </a:solidFill>
              </a:rPr>
              <a:t>1.25&lt;</a:t>
            </a:r>
            <a:r>
              <a:rPr lang="en-US" altLang="ja-JP" sz="2400" b="1">
                <a:solidFill>
                  <a:srgbClr val="333399"/>
                </a:solidFill>
                <a:latin typeface="Symbol" panose="05050102010706020507" pitchFamily="18" charset="2"/>
              </a:rPr>
              <a:t>bg</a:t>
            </a:r>
            <a:r>
              <a:rPr lang="en-US" altLang="ja-JP" sz="2400" b="1">
                <a:solidFill>
                  <a:srgbClr val="333399"/>
                </a:solidFill>
              </a:rPr>
              <a:t>&lt;1.75</a:t>
            </a:r>
          </a:p>
        </p:txBody>
      </p:sp>
      <p:sp>
        <p:nvSpPr>
          <p:cNvPr id="117767" name="Text Box 7"/>
          <p:cNvSpPr txBox="1">
            <a:spLocks noChangeArrowheads="1"/>
          </p:cNvSpPr>
          <p:nvPr/>
        </p:nvSpPr>
        <p:spPr bwMode="auto">
          <a:xfrm>
            <a:off x="8255001" y="630238"/>
            <a:ext cx="2162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 b="1">
                <a:solidFill>
                  <a:srgbClr val="333399"/>
                </a:solidFill>
              </a:rPr>
              <a:t>1.75&lt;</a:t>
            </a:r>
            <a:r>
              <a:rPr lang="en-US" altLang="ja-JP" sz="2400" b="1">
                <a:solidFill>
                  <a:srgbClr val="333399"/>
                </a:solidFill>
                <a:latin typeface="Symbol" panose="05050102010706020507" pitchFamily="18" charset="2"/>
              </a:rPr>
              <a:t>bg</a:t>
            </a:r>
            <a:r>
              <a:rPr lang="en-US" altLang="ja-JP" sz="2400" b="1">
                <a:solidFill>
                  <a:srgbClr val="333399"/>
                </a:solidFill>
              </a:rPr>
              <a:t> (Fast)</a:t>
            </a:r>
            <a:endParaRPr lang="en-US" altLang="ja-JP" sz="2400" b="1">
              <a:solidFill>
                <a:srgbClr val="333399"/>
              </a:solidFill>
              <a:latin typeface="Symbol" panose="05050102010706020507" pitchFamily="18" charset="2"/>
            </a:endParaRPr>
          </a:p>
        </p:txBody>
      </p:sp>
      <p:sp>
        <p:nvSpPr>
          <p:cNvPr id="209928" name="AutoShape 8"/>
          <p:cNvSpPr>
            <a:spLocks noChangeArrowheads="1"/>
          </p:cNvSpPr>
          <p:nvPr/>
        </p:nvSpPr>
        <p:spPr bwMode="auto">
          <a:xfrm rot="-2254115">
            <a:off x="3000376" y="4471988"/>
            <a:ext cx="288925" cy="360362"/>
          </a:xfrm>
          <a:prstGeom prst="downArrow">
            <a:avLst>
              <a:gd name="adj1" fmla="val 50000"/>
              <a:gd name="adj2" fmla="val 31181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2400">
              <a:solidFill>
                <a:srgbClr val="000000"/>
              </a:solidFill>
            </a:endParaRPr>
          </a:p>
        </p:txBody>
      </p:sp>
      <p:sp>
        <p:nvSpPr>
          <p:cNvPr id="117769" name="Line 9"/>
          <p:cNvSpPr>
            <a:spLocks noChangeShapeType="1"/>
          </p:cNvSpPr>
          <p:nvPr/>
        </p:nvSpPr>
        <p:spPr bwMode="auto">
          <a:xfrm>
            <a:off x="1847850" y="1160463"/>
            <a:ext cx="88201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2063750" y="1016001"/>
            <a:ext cx="0" cy="54006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7771" name="Text Box 11"/>
          <p:cNvSpPr txBox="1">
            <a:spLocks noChangeArrowheads="1"/>
          </p:cNvSpPr>
          <p:nvPr/>
        </p:nvSpPr>
        <p:spPr bwMode="auto">
          <a:xfrm>
            <a:off x="4491038" y="5842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ja-JP" sz="2400">
              <a:solidFill>
                <a:srgbClr val="000000"/>
              </a:solidFill>
            </a:endParaRPr>
          </a:p>
        </p:txBody>
      </p:sp>
      <p:sp>
        <p:nvSpPr>
          <p:cNvPr id="117772" name="Text Box 12"/>
          <p:cNvSpPr txBox="1">
            <a:spLocks noChangeArrowheads="1"/>
          </p:cNvSpPr>
          <p:nvPr/>
        </p:nvSpPr>
        <p:spPr bwMode="auto">
          <a:xfrm rot="-5400000">
            <a:off x="718344" y="4966494"/>
            <a:ext cx="2284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 b="1">
                <a:solidFill>
                  <a:srgbClr val="333399"/>
                </a:solidFill>
              </a:rPr>
              <a:t>Large Nucleus</a:t>
            </a:r>
          </a:p>
        </p:txBody>
      </p:sp>
      <p:sp>
        <p:nvSpPr>
          <p:cNvPr id="117773" name="Text Box 13"/>
          <p:cNvSpPr txBox="1">
            <a:spLocks noChangeArrowheads="1"/>
          </p:cNvSpPr>
          <p:nvPr/>
        </p:nvSpPr>
        <p:spPr bwMode="auto">
          <a:xfrm rot="-5400000">
            <a:off x="773113" y="2454275"/>
            <a:ext cx="2266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 b="1">
                <a:solidFill>
                  <a:srgbClr val="333399"/>
                </a:solidFill>
              </a:rPr>
              <a:t>Small Nucleus</a:t>
            </a:r>
          </a:p>
        </p:txBody>
      </p:sp>
      <p:pic>
        <p:nvPicPr>
          <p:cNvPr id="117775" name="Picture 15" descr="fitfigbg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13" y="1230313"/>
            <a:ext cx="28829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936" name="Picture 16" descr="fitfigbg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888" y="1230313"/>
            <a:ext cx="28829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77" name="Text Box 18" descr="新聞紙"/>
          <p:cNvSpPr txBox="1">
            <a:spLocks noChangeArrowheads="1"/>
          </p:cNvSpPr>
          <p:nvPr/>
        </p:nvSpPr>
        <p:spPr bwMode="auto">
          <a:xfrm>
            <a:off x="1524000" y="0"/>
            <a:ext cx="9144000" cy="7191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3600" b="1" dirty="0">
                <a:solidFill>
                  <a:srgbClr val="000000"/>
                </a:solidFill>
                <a:latin typeface="Century" panose="02040604050505020304" pitchFamily="18" charset="0"/>
              </a:rPr>
              <a:t>Fitting Results</a:t>
            </a:r>
          </a:p>
        </p:txBody>
      </p:sp>
    </p:spTree>
    <p:extLst>
      <p:ext uri="{BB962C8B-B14F-4D97-AF65-F5344CB8AC3E}">
        <p14:creationId xmlns:p14="http://schemas.microsoft.com/office/powerpoint/2010/main" val="95264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9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9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animBg="1"/>
      <p:bldP spid="2099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266556" y="149984"/>
            <a:ext cx="5944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Experimental Conclusions</a:t>
            </a:r>
          </a:p>
        </p:txBody>
      </p:sp>
      <p:sp>
        <p:nvSpPr>
          <p:cNvPr id="4" name="テキスト ボックス 1"/>
          <p:cNvSpPr txBox="1">
            <a:spLocks noChangeArrowheads="1"/>
          </p:cNvSpPr>
          <p:nvPr/>
        </p:nvSpPr>
        <p:spPr bwMode="auto">
          <a:xfrm>
            <a:off x="977255" y="1438645"/>
            <a:ext cx="16044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Pole mass: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5" name="直線矢印コネクタ 3"/>
          <p:cNvCxnSpPr>
            <a:cxnSpLocks noChangeShapeType="1"/>
          </p:cNvCxnSpPr>
          <p:nvPr/>
        </p:nvCxnSpPr>
        <p:spPr bwMode="auto">
          <a:xfrm flipH="1" flipV="1">
            <a:off x="5415733" y="2559390"/>
            <a:ext cx="287337" cy="431800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テキスト ボックス 1"/>
          <p:cNvSpPr txBox="1">
            <a:spLocks noChangeArrowheads="1"/>
          </p:cNvSpPr>
          <p:nvPr/>
        </p:nvSpPr>
        <p:spPr bwMode="auto">
          <a:xfrm>
            <a:off x="977255" y="3419015"/>
            <a:ext cx="25923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Pole width: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9" name="直線矢印コネクタ 15"/>
          <p:cNvCxnSpPr>
            <a:cxnSpLocks noChangeShapeType="1"/>
          </p:cNvCxnSpPr>
          <p:nvPr/>
        </p:nvCxnSpPr>
        <p:spPr bwMode="auto">
          <a:xfrm flipH="1" flipV="1">
            <a:off x="5480992" y="4575541"/>
            <a:ext cx="288925" cy="431800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右矢印 17"/>
          <p:cNvSpPr>
            <a:spLocks noChangeArrowheads="1"/>
          </p:cNvSpPr>
          <p:nvPr/>
        </p:nvSpPr>
        <p:spPr bwMode="auto">
          <a:xfrm>
            <a:off x="7176443" y="1937180"/>
            <a:ext cx="590550" cy="6794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12" name="テキスト ボックス 18"/>
          <p:cNvSpPr txBox="1">
            <a:spLocks noChangeArrowheads="1"/>
          </p:cNvSpPr>
          <p:nvPr/>
        </p:nvSpPr>
        <p:spPr bwMode="auto">
          <a:xfrm>
            <a:off x="7913043" y="1838755"/>
            <a:ext cx="284643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35 MeV negative mass shift at normal nuclear matter density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右矢印 22"/>
          <p:cNvSpPr>
            <a:spLocks noChangeArrowheads="1"/>
          </p:cNvSpPr>
          <p:nvPr/>
        </p:nvSpPr>
        <p:spPr bwMode="auto">
          <a:xfrm>
            <a:off x="7178032" y="3965350"/>
            <a:ext cx="588962" cy="6794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14" name="テキスト ボックス 23"/>
          <p:cNvSpPr txBox="1">
            <a:spLocks noChangeArrowheads="1"/>
          </p:cNvSpPr>
          <p:nvPr/>
        </p:nvSpPr>
        <p:spPr bwMode="auto">
          <a:xfrm>
            <a:off x="7913043" y="3866925"/>
            <a:ext cx="273873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Increased width to        15 MeV at normal nuclear matter density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テキスト ボックス 24"/>
          <p:cNvSpPr txBox="1">
            <a:spLocks noChangeArrowheads="1"/>
          </p:cNvSpPr>
          <p:nvPr/>
        </p:nvSpPr>
        <p:spPr bwMode="auto">
          <a:xfrm>
            <a:off x="7254532" y="904092"/>
            <a:ext cx="49374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dirty="0">
                <a:solidFill>
                  <a:schemeClr val="bg1"/>
                </a:solidFill>
                <a:latin typeface="+mn-lt"/>
              </a:rPr>
              <a:t>R. Muto et al, Phys. Rev. Lett. </a:t>
            </a:r>
            <a:r>
              <a:rPr lang="en-US" altLang="ja-JP" b="1" dirty="0">
                <a:solidFill>
                  <a:schemeClr val="bg1"/>
                </a:solidFill>
                <a:latin typeface="+mn-lt"/>
              </a:rPr>
              <a:t>98</a:t>
            </a:r>
            <a:r>
              <a:rPr lang="en-US" altLang="ja-JP" dirty="0">
                <a:solidFill>
                  <a:schemeClr val="bg1"/>
                </a:solidFill>
                <a:latin typeface="+mn-lt"/>
              </a:rPr>
              <a:t>, 042501 (2007).</a:t>
            </a:r>
            <a:r>
              <a:rPr lang="en-US" altLang="ja-JP" sz="1400" dirty="0">
                <a:solidFill>
                  <a:schemeClr val="bg1"/>
                </a:solidFill>
                <a:latin typeface="+mn-lt"/>
              </a:rPr>
              <a:t> </a:t>
            </a:r>
            <a:endParaRPr lang="ja-JP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テキスト ボックス 1"/>
          <p:cNvSpPr txBox="1">
            <a:spLocks noChangeArrowheads="1"/>
          </p:cNvSpPr>
          <p:nvPr/>
        </p:nvSpPr>
        <p:spPr bwMode="auto">
          <a:xfrm>
            <a:off x="2008455" y="5748506"/>
            <a:ext cx="88340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Fit to experimental data is performed with a simple </a:t>
            </a:r>
            <a:r>
              <a:rPr lang="en-US" altLang="ja-JP" sz="2000" dirty="0" err="1">
                <a:solidFill>
                  <a:schemeClr val="bg1"/>
                </a:solidFill>
                <a:latin typeface="+mn-lt"/>
              </a:rPr>
              <a:t>Breit</a:t>
            </a:r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-Wigner parametrization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4" name="テキスト ボックス 1"/>
          <p:cNvSpPr txBox="1">
            <a:spLocks noChangeArrowheads="1"/>
          </p:cNvSpPr>
          <p:nvPr/>
        </p:nvSpPr>
        <p:spPr bwMode="auto">
          <a:xfrm>
            <a:off x="2008455" y="5399385"/>
            <a:ext cx="72029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Caution!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5" name="テキスト ボックス 1"/>
          <p:cNvSpPr txBox="1">
            <a:spLocks noChangeArrowheads="1"/>
          </p:cNvSpPr>
          <p:nvPr/>
        </p:nvSpPr>
        <p:spPr bwMode="auto">
          <a:xfrm>
            <a:off x="2008455" y="6113782"/>
            <a:ext cx="72029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Too simple??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図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29" y="1914565"/>
            <a:ext cx="3089275" cy="79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992" y="3125232"/>
            <a:ext cx="1657350" cy="18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図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204" y="3864977"/>
            <a:ext cx="3070225" cy="79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図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792" y="5109976"/>
            <a:ext cx="1047750" cy="18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65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387" y="3116127"/>
            <a:ext cx="5111047" cy="86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2185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629622" y="227014"/>
            <a:ext cx="3348681" cy="9191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sz="4000" dirty="0">
                <a:solidFill>
                  <a:schemeClr val="bg1"/>
                </a:solidFill>
                <a:latin typeface="+mn-lt"/>
              </a:rPr>
              <a:t>QCD sum rules</a:t>
            </a:r>
          </a:p>
        </p:txBody>
      </p:sp>
      <p:sp>
        <p:nvSpPr>
          <p:cNvPr id="121861" name="Text Box 5"/>
          <p:cNvSpPr txBox="1">
            <a:spLocks noChangeArrowheads="1"/>
          </p:cNvSpPr>
          <p:nvPr/>
        </p:nvSpPr>
        <p:spPr bwMode="auto">
          <a:xfrm>
            <a:off x="2394902" y="1125907"/>
            <a:ext cx="821187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Makes use of the analytic properties of the correlation function:</a:t>
            </a:r>
          </a:p>
        </p:txBody>
      </p:sp>
      <p:sp>
        <p:nvSpPr>
          <p:cNvPr id="121868" name="Text Box 12"/>
          <p:cNvSpPr txBox="1">
            <a:spLocks noChangeArrowheads="1"/>
          </p:cNvSpPr>
          <p:nvPr/>
        </p:nvSpPr>
        <p:spPr bwMode="auto">
          <a:xfrm>
            <a:off x="8002973" y="39112"/>
            <a:ext cx="435378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ja-JP" sz="1600" dirty="0">
                <a:solidFill>
                  <a:srgbClr val="000000"/>
                </a:solidFill>
                <a:latin typeface="+mn-lt"/>
                <a:ea typeface="Segoe UI Symbol" panose="020B0502040204020203" pitchFamily="34" charset="0"/>
              </a:rPr>
              <a:t>M.A. </a:t>
            </a:r>
            <a:r>
              <a:rPr lang="en-US" altLang="ja-JP" sz="1600" dirty="0" err="1">
                <a:solidFill>
                  <a:srgbClr val="000000"/>
                </a:solidFill>
                <a:latin typeface="+mn-lt"/>
                <a:ea typeface="Segoe UI Symbol" panose="020B0502040204020203" pitchFamily="34" charset="0"/>
              </a:rPr>
              <a:t>Shifman</a:t>
            </a:r>
            <a:r>
              <a:rPr lang="en-US" altLang="ja-JP" sz="1600" dirty="0">
                <a:solidFill>
                  <a:srgbClr val="000000"/>
                </a:solidFill>
                <a:latin typeface="+mn-lt"/>
                <a:ea typeface="Segoe UI Symbol" panose="020B0502040204020203" pitchFamily="34" charset="0"/>
              </a:rPr>
              <a:t>, A.I. </a:t>
            </a:r>
            <a:r>
              <a:rPr lang="en-US" altLang="ja-JP" sz="1600" dirty="0" err="1">
                <a:solidFill>
                  <a:srgbClr val="000000"/>
                </a:solidFill>
                <a:latin typeface="+mn-lt"/>
                <a:ea typeface="Segoe UI Symbol" panose="020B0502040204020203" pitchFamily="34" charset="0"/>
              </a:rPr>
              <a:t>Vainshtein</a:t>
            </a:r>
            <a:r>
              <a:rPr lang="en-US" altLang="ja-JP" sz="1600" dirty="0">
                <a:solidFill>
                  <a:srgbClr val="000000"/>
                </a:solidFill>
                <a:latin typeface="+mn-lt"/>
                <a:ea typeface="Segoe UI Symbol" panose="020B0502040204020203" pitchFamily="34" charset="0"/>
              </a:rPr>
              <a:t> and V.I. </a:t>
            </a:r>
            <a:r>
              <a:rPr lang="en-US" altLang="ja-JP" sz="1600" dirty="0" err="1">
                <a:solidFill>
                  <a:srgbClr val="000000"/>
                </a:solidFill>
                <a:latin typeface="+mn-lt"/>
                <a:ea typeface="Segoe UI Symbol" panose="020B0502040204020203" pitchFamily="34" charset="0"/>
              </a:rPr>
              <a:t>Zakharov</a:t>
            </a:r>
            <a:r>
              <a:rPr lang="en-US" altLang="ja-JP" sz="1600" dirty="0">
                <a:solidFill>
                  <a:srgbClr val="000000"/>
                </a:solidFill>
                <a:latin typeface="+mn-lt"/>
                <a:ea typeface="Segoe UI Symbol" panose="020B0502040204020203" pitchFamily="34" charset="0"/>
              </a:rPr>
              <a:t>, </a:t>
            </a:r>
            <a:r>
              <a:rPr lang="en-US" altLang="ja-JP" sz="1600" dirty="0" err="1">
                <a:solidFill>
                  <a:srgbClr val="000000"/>
                </a:solidFill>
                <a:latin typeface="+mn-lt"/>
                <a:ea typeface="Segoe UI Symbol" panose="020B0502040204020203" pitchFamily="34" charset="0"/>
              </a:rPr>
              <a:t>Nucl</a:t>
            </a:r>
            <a:r>
              <a:rPr lang="en-US" altLang="ja-JP" sz="1600" dirty="0">
                <a:solidFill>
                  <a:srgbClr val="000000"/>
                </a:solidFill>
                <a:latin typeface="+mn-lt"/>
                <a:ea typeface="Segoe UI Symbol" panose="020B0502040204020203" pitchFamily="34" charset="0"/>
              </a:rPr>
              <a:t>. Phys. B147, 385 (1979); B147, 448 (1979).</a:t>
            </a:r>
          </a:p>
        </p:txBody>
      </p:sp>
      <p:grpSp>
        <p:nvGrpSpPr>
          <p:cNvPr id="31" name="グループ化 30"/>
          <p:cNvGrpSpPr/>
          <p:nvPr/>
        </p:nvGrpSpPr>
        <p:grpSpPr>
          <a:xfrm>
            <a:off x="321276" y="2371380"/>
            <a:ext cx="3214534" cy="2392609"/>
            <a:chOff x="848209" y="2424519"/>
            <a:chExt cx="3377558" cy="2517370"/>
          </a:xfrm>
        </p:grpSpPr>
        <p:cxnSp>
          <p:nvCxnSpPr>
            <p:cNvPr id="8" name="直線矢印コネクタ 7"/>
            <p:cNvCxnSpPr/>
            <p:nvPr/>
          </p:nvCxnSpPr>
          <p:spPr>
            <a:xfrm flipV="1">
              <a:off x="2536988" y="2424519"/>
              <a:ext cx="0" cy="2517370"/>
            </a:xfrm>
            <a:prstGeom prst="straightConnector1">
              <a:avLst/>
            </a:prstGeom>
            <a:ln w="190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円/楕円 8"/>
            <p:cNvSpPr/>
            <p:nvPr/>
          </p:nvSpPr>
          <p:spPr>
            <a:xfrm>
              <a:off x="1446215" y="2642337"/>
              <a:ext cx="2175759" cy="2043228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420000" y="3571200"/>
              <a:ext cx="348993" cy="198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" name="直線矢印コネクタ 5"/>
            <p:cNvCxnSpPr/>
            <p:nvPr/>
          </p:nvCxnSpPr>
          <p:spPr>
            <a:xfrm>
              <a:off x="848209" y="3663951"/>
              <a:ext cx="3377558" cy="0"/>
            </a:xfrm>
            <a:prstGeom prst="straightConnector1">
              <a:avLst/>
            </a:prstGeom>
            <a:ln w="190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flipH="1">
              <a:off x="2840400" y="3560400"/>
              <a:ext cx="781200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H="1">
              <a:off x="2829600" y="3769200"/>
              <a:ext cx="792000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フリーフォーム 17"/>
            <p:cNvSpPr/>
            <p:nvPr/>
          </p:nvSpPr>
          <p:spPr>
            <a:xfrm>
              <a:off x="2693755" y="3560400"/>
              <a:ext cx="147018" cy="208800"/>
            </a:xfrm>
            <a:custGeom>
              <a:avLst/>
              <a:gdLst>
                <a:gd name="connsiteX0" fmla="*/ 296583 w 296583"/>
                <a:gd name="connsiteY0" fmla="*/ 0 h 420130"/>
                <a:gd name="connsiteX1" fmla="*/ 21 w 296583"/>
                <a:gd name="connsiteY1" fmla="*/ 210065 h 420130"/>
                <a:gd name="connsiteX2" fmla="*/ 284227 w 296583"/>
                <a:gd name="connsiteY2" fmla="*/ 420130 h 420130"/>
                <a:gd name="connsiteX0" fmla="*/ 296583 w 296583"/>
                <a:gd name="connsiteY0" fmla="*/ 0 h 420130"/>
                <a:gd name="connsiteX1" fmla="*/ 21 w 296583"/>
                <a:gd name="connsiteY1" fmla="*/ 210065 h 420130"/>
                <a:gd name="connsiteX2" fmla="*/ 284227 w 296583"/>
                <a:gd name="connsiteY2" fmla="*/ 420130 h 420130"/>
                <a:gd name="connsiteX0" fmla="*/ 296594 w 296594"/>
                <a:gd name="connsiteY0" fmla="*/ 0 h 420130"/>
                <a:gd name="connsiteX1" fmla="*/ 32 w 296594"/>
                <a:gd name="connsiteY1" fmla="*/ 210065 h 420130"/>
                <a:gd name="connsiteX2" fmla="*/ 284238 w 296594"/>
                <a:gd name="connsiteY2" fmla="*/ 420130 h 42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594" h="420130">
                  <a:moveTo>
                    <a:pt x="296594" y="0"/>
                  </a:moveTo>
                  <a:cubicBezTo>
                    <a:pt x="70545" y="32951"/>
                    <a:pt x="2091" y="140043"/>
                    <a:pt x="32" y="210065"/>
                  </a:cubicBezTo>
                  <a:cubicBezTo>
                    <a:pt x="-2027" y="280087"/>
                    <a:pt x="93827" y="411891"/>
                    <a:pt x="284238" y="420130"/>
                  </a:cubicBezTo>
                </a:path>
              </a:pathLst>
            </a:cu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8" name="直線矢印コネクタ 27"/>
            <p:cNvCxnSpPr/>
            <p:nvPr/>
          </p:nvCxnSpPr>
          <p:spPr>
            <a:xfrm>
              <a:off x="2908300" y="3560400"/>
              <a:ext cx="318534" cy="0"/>
            </a:xfrm>
            <a:prstGeom prst="straightConnector1">
              <a:avLst/>
            </a:prstGeom>
            <a:ln w="190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矢印コネクタ 29"/>
            <p:cNvCxnSpPr/>
            <p:nvPr/>
          </p:nvCxnSpPr>
          <p:spPr>
            <a:xfrm flipH="1">
              <a:off x="3106800" y="3769200"/>
              <a:ext cx="260603" cy="0"/>
            </a:xfrm>
            <a:prstGeom prst="straightConnector1">
              <a:avLst/>
            </a:prstGeom>
            <a:ln w="190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矢印コネクタ 31"/>
            <p:cNvCxnSpPr/>
            <p:nvPr/>
          </p:nvCxnSpPr>
          <p:spPr>
            <a:xfrm flipH="1" flipV="1">
              <a:off x="3283635" y="2921839"/>
              <a:ext cx="49245" cy="58090"/>
            </a:xfrm>
            <a:prstGeom prst="straightConnector1">
              <a:avLst/>
            </a:prstGeom>
            <a:ln w="190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円/楕円 34"/>
            <p:cNvSpPr/>
            <p:nvPr/>
          </p:nvSpPr>
          <p:spPr>
            <a:xfrm>
              <a:off x="1888539" y="3624351"/>
              <a:ext cx="80124" cy="7920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1784900" y="3683204"/>
              <a:ext cx="4038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solidFill>
                    <a:schemeClr val="accent1">
                      <a:lumMod val="75000"/>
                    </a:schemeClr>
                  </a:solidFill>
                </a:rPr>
                <a:t>q</a:t>
              </a:r>
              <a:r>
                <a:rPr kumimoji="1" lang="en-US" altLang="ja-JP" sz="1600" baseline="30000" dirty="0">
                  <a:solidFill>
                    <a:schemeClr val="accent1">
                      <a:lumMod val="75000"/>
                    </a:schemeClr>
                  </a:solidFill>
                </a:rPr>
                <a:t>2</a:t>
              </a:r>
              <a:endParaRPr kumimoji="1" lang="ja-JP" altLang="en-US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grpSp>
          <p:nvGrpSpPr>
            <p:cNvPr id="29" name="グループ化 28"/>
            <p:cNvGrpSpPr/>
            <p:nvPr/>
          </p:nvGrpSpPr>
          <p:grpSpPr>
            <a:xfrm>
              <a:off x="2848900" y="3604275"/>
              <a:ext cx="118800" cy="119351"/>
              <a:chOff x="4514199" y="2674352"/>
              <a:chExt cx="118800" cy="119351"/>
            </a:xfrm>
          </p:grpSpPr>
          <p:cxnSp>
            <p:nvCxnSpPr>
              <p:cNvPr id="25" name="直線コネクタ 24"/>
              <p:cNvCxnSpPr/>
              <p:nvPr/>
            </p:nvCxnSpPr>
            <p:spPr>
              <a:xfrm flipH="1">
                <a:off x="4514199" y="2674903"/>
                <a:ext cx="118800" cy="118800"/>
              </a:xfrm>
              <a:prstGeom prst="line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コネクタ 38"/>
              <p:cNvCxnSpPr/>
              <p:nvPr/>
            </p:nvCxnSpPr>
            <p:spPr>
              <a:xfrm flipH="1" flipV="1">
                <a:off x="4514199" y="2674352"/>
                <a:ext cx="118800" cy="118800"/>
              </a:xfrm>
              <a:prstGeom prst="line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グループ化 42"/>
            <p:cNvGrpSpPr/>
            <p:nvPr/>
          </p:nvGrpSpPr>
          <p:grpSpPr>
            <a:xfrm>
              <a:off x="3493708" y="3614690"/>
              <a:ext cx="118800" cy="119351"/>
              <a:chOff x="4514199" y="2674352"/>
              <a:chExt cx="118800" cy="119351"/>
            </a:xfrm>
          </p:grpSpPr>
          <p:cxnSp>
            <p:nvCxnSpPr>
              <p:cNvPr id="44" name="直線コネクタ 43"/>
              <p:cNvCxnSpPr/>
              <p:nvPr/>
            </p:nvCxnSpPr>
            <p:spPr>
              <a:xfrm flipH="1">
                <a:off x="4514199" y="2674903"/>
                <a:ext cx="118800" cy="118800"/>
              </a:xfrm>
              <a:prstGeom prst="line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コネクタ 44"/>
              <p:cNvCxnSpPr/>
              <p:nvPr/>
            </p:nvCxnSpPr>
            <p:spPr>
              <a:xfrm flipH="1" flipV="1">
                <a:off x="4514199" y="2674352"/>
                <a:ext cx="118800" cy="118800"/>
              </a:xfrm>
              <a:prstGeom prst="line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グループ化 45"/>
            <p:cNvGrpSpPr/>
            <p:nvPr/>
          </p:nvGrpSpPr>
          <p:grpSpPr>
            <a:xfrm>
              <a:off x="3067567" y="3610524"/>
              <a:ext cx="118800" cy="119351"/>
              <a:chOff x="4514199" y="2674352"/>
              <a:chExt cx="118800" cy="119351"/>
            </a:xfrm>
          </p:grpSpPr>
          <p:cxnSp>
            <p:nvCxnSpPr>
              <p:cNvPr id="47" name="直線コネクタ 46"/>
              <p:cNvCxnSpPr/>
              <p:nvPr/>
            </p:nvCxnSpPr>
            <p:spPr>
              <a:xfrm flipH="1">
                <a:off x="4514199" y="2674903"/>
                <a:ext cx="118800" cy="118800"/>
              </a:xfrm>
              <a:prstGeom prst="line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47"/>
              <p:cNvCxnSpPr/>
              <p:nvPr/>
            </p:nvCxnSpPr>
            <p:spPr>
              <a:xfrm flipH="1" flipV="1">
                <a:off x="4514199" y="2674352"/>
                <a:ext cx="118800" cy="118800"/>
              </a:xfrm>
              <a:prstGeom prst="line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グループ化 48"/>
            <p:cNvGrpSpPr/>
            <p:nvPr/>
          </p:nvGrpSpPr>
          <p:grpSpPr>
            <a:xfrm>
              <a:off x="3290753" y="3614887"/>
              <a:ext cx="118800" cy="119351"/>
              <a:chOff x="4514199" y="2674352"/>
              <a:chExt cx="118800" cy="119351"/>
            </a:xfrm>
          </p:grpSpPr>
          <p:cxnSp>
            <p:nvCxnSpPr>
              <p:cNvPr id="50" name="直線コネクタ 49"/>
              <p:cNvCxnSpPr/>
              <p:nvPr/>
            </p:nvCxnSpPr>
            <p:spPr>
              <a:xfrm flipH="1">
                <a:off x="4514199" y="2674903"/>
                <a:ext cx="118800" cy="118800"/>
              </a:xfrm>
              <a:prstGeom prst="line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/>
              <p:cNvCxnSpPr/>
              <p:nvPr/>
            </p:nvCxnSpPr>
            <p:spPr>
              <a:xfrm flipH="1" flipV="1">
                <a:off x="4514199" y="2674352"/>
                <a:ext cx="118800" cy="118800"/>
              </a:xfrm>
              <a:prstGeom prst="line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図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946" y="1812053"/>
            <a:ext cx="6391484" cy="80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cxnSp>
        <p:nvCxnSpPr>
          <p:cNvPr id="10" name="直線矢印コネクタ 9"/>
          <p:cNvCxnSpPr/>
          <p:nvPr/>
        </p:nvCxnSpPr>
        <p:spPr>
          <a:xfrm flipH="1">
            <a:off x="7376984" y="1550850"/>
            <a:ext cx="973642" cy="368739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 flipH="1">
            <a:off x="8167816" y="1675343"/>
            <a:ext cx="182810" cy="232216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図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962" y="1390549"/>
            <a:ext cx="2615104" cy="3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cxnSp>
        <p:nvCxnSpPr>
          <p:cNvPr id="52" name="直線矢印コネクタ 51"/>
          <p:cNvCxnSpPr/>
          <p:nvPr/>
        </p:nvCxnSpPr>
        <p:spPr>
          <a:xfrm flipH="1">
            <a:off x="8644609" y="2787117"/>
            <a:ext cx="486821" cy="271686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9131430" y="2565769"/>
            <a:ext cx="1950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s</a:t>
            </a:r>
            <a:r>
              <a:rPr kumimoji="1" lang="en-US" altLang="ja-JP" dirty="0">
                <a:solidFill>
                  <a:schemeClr val="bg1"/>
                </a:solidFill>
              </a:rPr>
              <a:t>pectral function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pic>
        <p:nvPicPr>
          <p:cNvPr id="22" name="図 2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954" y="4163144"/>
            <a:ext cx="2297338" cy="138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7" name="図 2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238" y="5653100"/>
            <a:ext cx="2866303" cy="100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21856" name="下矢印 121855"/>
          <p:cNvSpPr/>
          <p:nvPr/>
        </p:nvSpPr>
        <p:spPr>
          <a:xfrm rot="2550217">
            <a:off x="5016629" y="3741178"/>
            <a:ext cx="333846" cy="296562"/>
          </a:xfrm>
          <a:prstGeom prst="downArrow">
            <a:avLst>
              <a:gd name="adj1" fmla="val 31761"/>
              <a:gd name="adj2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857" name="右中かっこ 121856"/>
          <p:cNvSpPr/>
          <p:nvPr/>
        </p:nvSpPr>
        <p:spPr>
          <a:xfrm>
            <a:off x="7451332" y="4163144"/>
            <a:ext cx="543279" cy="1388526"/>
          </a:xfrm>
          <a:prstGeom prst="rightBrace">
            <a:avLst>
              <a:gd name="adj1" fmla="val 51548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8167816" y="4483036"/>
            <a:ext cx="2470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scalar condensates: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8167816" y="4807846"/>
            <a:ext cx="2915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trivial dispersion relation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59" name="右中かっこ 58"/>
          <p:cNvSpPr/>
          <p:nvPr/>
        </p:nvSpPr>
        <p:spPr>
          <a:xfrm>
            <a:off x="7476045" y="5653100"/>
            <a:ext cx="543279" cy="1009525"/>
          </a:xfrm>
          <a:prstGeom prst="rightBrace">
            <a:avLst>
              <a:gd name="adj1" fmla="val 51548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8167815" y="5795654"/>
            <a:ext cx="3076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non-scalar condensates: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8167816" y="6120464"/>
            <a:ext cx="3270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non-trivial dispersion relation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3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1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1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6" grpId="0" animBg="1"/>
      <p:bldP spid="121857" grpId="0" animBg="1"/>
      <p:bldP spid="57" grpId="0"/>
      <p:bldP spid="58" grpId="0"/>
      <p:bldP spid="59" grpId="0" animBg="1"/>
      <p:bldP spid="60" grpId="0"/>
      <p:bldP spid="6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615"/>
  <p:tag name="DEFAULTHEIGHT" val="46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\overline{s}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78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s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9"/>
  <p:tag name="PICTUREFILESIZE" val="163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rho(\omega)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42.00008"/>
  <p:tag name="PICTUREFILESIZE" val="340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omega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3.98"/>
  <p:tag name="PICTUREFILESIZE" val="105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rho(\omega)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42.00008"/>
  <p:tag name="PICTUREFILESIZE" val="340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omega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3.98"/>
  <p:tag name="PICTUREFILESIZE" val="105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frac{m_{\phi}(\rho)}{m_{\phi}(0)} = 1 - &#10;k_1 \frac{\rho}{\rho_0} 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63.9803"/>
  <p:tag name="PICTUREFILESIZE" val="1976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0.034 \pm 0.007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35.9603"/>
  <p:tag name="PICTUREFILESIZE" val="1000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frac{\Gamma_{\phi}(\rho)}{\Gamma_{\phi}(0)} = 1 + &#10;k_2 \frac{\rho}{\rho_0} 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62.9603"/>
  <p:tag name="PICTUREFILESIZE" val="1826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2.6 \pm 1.5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85.98016"/>
  <p:tag name="PICTUREFILESIZE" val="653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to\Pi(q^2) = \frac{1}{\pi}&#10;\displaystyle\int^{\infty}_{0}&#10;ds \frac{\mathrm{Im} \Pi (s)}{s-q^2-i\epsilon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88.9605"/>
  <p:tag name="PICTUREFILESIZE" val="2348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Pi(q^2) = i \displaystyle \int d^4 x &#10;e^{iqx} \langle T[\chi(x) \bar{\chi}(0)] \rangle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581"/>
  <p:tag name="BOXHEIGHT" val="482"/>
  <p:tag name="BOXFONT" val="10"/>
  <p:tag name="BOXWRAP" val="False"/>
  <p:tag name="WORKAROUNDTRANSPARENCYBUG" val="False"/>
  <p:tag name="ALLOWFONTSUBSTITUTION" val="False"/>
  <p:tag name="BITMAPFORMAT" val="png256"/>
  <p:tag name="ORIGWIDTH" val="318.0006"/>
  <p:tag name="PICTUREFILESIZE" val="324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s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9"/>
  <p:tag name="PICTUREFILESIZE" val="163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chi(x) = \overline{s}(x) \gamma_{\mu} s(x)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615"/>
  <p:tag name="BOXHEIGHT" val="463"/>
  <p:tag name="BOXFONT" val="10"/>
  <p:tag name="BOXWRAP" val="False"/>
  <p:tag name="WORKAROUNDTRANSPARENCYBUG" val="False"/>
  <p:tag name="ALLOWFONTSUBSTITUTION" val="False"/>
  <p:tag name="BITMAPFORMAT" val="png256"/>
  <p:tag name="ORIGWIDTH" val="177.0004"/>
  <p:tag name="PICTUREFILESIZE" val="1566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0|\overline{q}q|0\rangle,\\&#10;\langle 0|G^a_{\mu\nu}G^{a\mu\nu}|0\rangle,\\&#10;\langle 0|\overline{q}\sigma_{\mu\nu}&#10;\frac{\lambda^a}{2}G^{a\mu\nu}q|0\rangle,\\&#10;\langle 0|\overline{q}q\overline{q}q|0\rangle,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77.0004"/>
  <p:tag name="PICTUREFILESIZE" val="4330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0|\mathcal{ST} \overline{q} \gamma^{\alpha}iD^{\beta} q|0\rangle,\\&#10;\langle 0|\mathcal{ST} G^{a\alpha}_{\mu}G^{a\mu\beta}|0\rangle,\\&#10;\langle 0|\mathcal{ST} \overline{q} \gamma^{\alpha}iD^{\beta}iD^{\gamma}iD^{\delta}q|0\rangle&#10;$&#10;\end{document}&#10; 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604"/>
  <p:tag name="BOXHEIGHT" val="476"/>
  <p:tag name="BOXFONT" val="10"/>
  <p:tag name="BOXWRAP" val="False"/>
  <p:tag name="WORKAROUNDTRANSPARENCYBUG" val="False"/>
  <p:tag name="ALLOWFONTSUBSTITUTION" val="False"/>
  <p:tag name="BITMAPFORMAT" val="pngmono"/>
  <p:tag name="ORIGWIDTH" val="229.9805"/>
  <p:tag name="PICTUREFILESIZE" val="4824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643.419"/>
  <p:tag name="ORIGINALWIDTH" val="7157.855"/>
  <p:tag name="LATEXADDIN" val="\documentclass{slides}\pagestyle{empty}&#10;\begin{document}&#10;$&#10;\langle 0|O_n|0\rangle =&#10;\langle 0|\overline{q}q|0\rangle,\\&#10;\hspace*{39.1mm}\langle 0|G^a_{\mu\nu}G^{a\mu\nu}|0\rangle,\\&#10;\hspace*{39.1mm}\langle 0|\overline{q}\sigma_{\mu\nu}&#10;\frac{\lambda^a}{2}G^{a\mu\nu}q|0\rangle,\\&#10;\hspace*{39.1mm}\langle 0|\overline{q}q\overline{q}q|0\rangle,&#10;$&#10;\end{document}&#10;"/>
  <p:tag name="IGUANATEXSIZE" val="20"/>
  <p:tag name="IGUANATEXCURSOR" val="34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i\displaystyle\int d^4x e^{iqx} \langle 0|T\{&#10;\chi(x)\overline{\chi}(0)\}|0\rangle&#10;= C_I(q^2) I + \displaystyle \sum_n C_n(q^2)\langle 0|O_n&#10;|0\rangle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576.9612"/>
  <p:tag name="PICTUREFILESIZE" val="4807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0|\mathcal{ST} \overline{q} \gamma^{\alpha}iD^{\beta} q|0\rangle,\\&#10;\langle 0|\mathcal{ST} G^{a\alpha}_{\mu}G^{a\mu\beta}|0\rangle,\\&#10;\langle 0|\mathcal{ST} \overline{q} \gamma^{\alpha}iD^{\beta}iD^{\gamma}iD^{\delta}q|0\rangle&#10;$&#10;\end{document}&#10; 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604"/>
  <p:tag name="BOXHEIGHT" val="476"/>
  <p:tag name="BOXFONT" val="10"/>
  <p:tag name="BOXWRAP" val="False"/>
  <p:tag name="WORKAROUNDTRANSPARENCYBUG" val="False"/>
  <p:tag name="ALLOWFONTSUBSTITUTION" val="False"/>
  <p:tag name="BITMAPFORMAT" val="pngmono"/>
  <p:tag name="ORIGWIDTH" val="229.9805"/>
  <p:tag name="PICTUREFILESIZE" val="4824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frac{c_6(\rho)}{M^6}+ \dots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94.98016"/>
  <p:tag name="PICTUREFILESIZE" val="735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0(0) = 1 + \frac{\alpha_s}{\pi}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42.9803"/>
  <p:tag name="PICTUREFILESIZE" val="845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2(0) = -6m_s^2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38.9603"/>
  <p:tag name="PICTUREFILESIZE" val="88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4(0) = \frac{\pi^2}{3} \langle \frac{\alpha_s}{\pi}G^2 \rangle&#10;+8\pi^2 m_s\langle \overline{s} s \rangle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94.9606"/>
  <p:tag name="PICTUREFILESIZE" val="227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\overline{s}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78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c_6(0) = -\frac{448}{81}\kappa\pi^3\alpha_s \langle \overline{s} s \rangle^2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34.9605"/>
  <p:tag name="PICTUREFILESIZE" val="1721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frac{1}{M^2} \displaystyle \int^{\infty}_{0}ds&#10; e^{-\frac{s}{M^2}} \rho(s) = c_0(\rho) + \frac{c_2(\rho)}{M^2} + \frac{c_4(\rho)}{M^4}+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444.9609"/>
  <p:tag name="PICTUREFILESIZE" val="4092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frac{c_6(\rho)}{M^6}+ \dots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94.98016"/>
  <p:tag name="PICTUREFILESIZE" val="735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0(\rho) = c_0(0)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9.9602"/>
  <p:tag name="PICTUREFILESIZE" val="833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2(\rho) = c_2(0)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9.9602"/>
  <p:tag name="PICTUREFILESIZE" val="805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4(\rho)= &#10;c_4(0)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9.9602"/>
  <p:tag name="PICTUREFILESIZE" val="807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+ \rho \Bigl[ -\frac{2}{27}M_N &#10;+\frac{56}{27}m_s \langle N|\overline{s}{s}|N\rangle 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74.9806"/>
  <p:tag name="PICTUREFILESIZE" val="2284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+ \frac{4}{27} m_q\langle N|\overline{q}{q}|N\rangle +A^s_2 M_N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46.0005"/>
  <p:tag name="PICTUREFILESIZE" val="2067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-\frac{7}{12} \frac{\alpha_s}{\pi} A_2^g M_N \Bigr]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6.9602"/>
  <p:tag name="PICTUREFILESIZE" val="1094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6(\rho)= &#10;c_6(0) 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9.9602"/>
  <p:tag name="PICTUREFILESIZE" val="85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+\rho \Big[-\frac{896}{81} \kappa_N \pi^3 \alpha_s &#10; \langle \overline{s}{s}\rangle&#10;\langle N| \overline{s}{s}| N \rangle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88.9605"/>
  <p:tag name="PICTUREFILESIZE" val="2340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-\frac{5}{6}A^s_4 M^3_N \Bigr]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94.98016"/>
  <p:tag name="PICTUREFILESIZE" val="89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 \overline{s}s \rangle_{\rho} = \langle \overline{s}s \rangle_{0}&#10;+ \langle N| \overline{s}s|N\rangle \rho + \dots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667"/>
  <p:tag name="BOXHEIGHT" val="291"/>
  <p:tag name="BOXFONT" val="10"/>
  <p:tag name="BOXWRAP" val="False"/>
  <p:tag name="WORKAROUNDTRANSPARENCYBUG" val="False"/>
  <p:tag name="ALLOWFONTSUBSTITUTION" val="False"/>
  <p:tag name="BITMAPFORMAT" val="pngmono"/>
  <p:tag name="ORIGWIDTH" val="297.9606"/>
  <p:tag name="PICTUREFILESIZE" val="1848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frac{1}{M^2} \displaystyle \int^{\infty}_{0}ds&#10; e^{-\frac{s}{M^2}} \rho(s) = c_0(\rho) + \frac{c_2(\rho)}{M^2} + \frac{c_4(\rho)}{M^4}+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444.9609"/>
  <p:tag name="PICTUREFILESIZE" val="4092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sigma_{sN} = 105(41)(37)\,\mathrm{MeV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243.0005"/>
  <p:tag name="PICTUREFILESIZE" val="1562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sigma_{sN} = 41.05(8.2)(^{+1.09}_{-0.69})\,\mathrm{MeV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294.0006"/>
  <p:tag name="PICTUREFILESIZE" val="2223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sigma_{sN} = 35(12)\,\mathrm{MeV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452"/>
  <p:tag name="BOXHEIGHT" val="335"/>
  <p:tag name="BOXFONT" val="10"/>
  <p:tag name="BOXWRAP" val="False"/>
  <p:tag name="WORKAROUNDTRANSPARENCYBUG" val="False"/>
  <p:tag name="ALLOWFONTSUBSTITUTION" val="False"/>
  <p:tag name="BITMAPFORMAT" val="pngmono"/>
  <p:tag name="ORIGWIDTH" val="186.0004"/>
  <p:tag name="PICTUREFILESIZE" val="1202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sigma_{sN} = 40.2(11.7)(3.5)\,\mathrm{MeV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273.0005"/>
  <p:tag name="PICTUREFILESIZE" val="1711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sigma_{sN} = m_s \langle N | \overline{s}s |N\rangle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77.0004"/>
  <p:tag name="PICTUREFILESIZE" val="1238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494.9381"/>
  <p:tag name="ORIGINALWIDTH" val="5433.071"/>
  <p:tag name="LATEXADDIN" val="\documentclass{slides}\pagestyle{empty}&#10;\begin{document}&#10;$&#10;\sigma_{sN} = 17(18)(9)\,\mathrm{MeV}&#10;$&#10;\end{document}&#10;"/>
  <p:tag name="IGUANATEXSIZE" val="20"/>
  <p:tag name="IGUANATEXCURSOR" val="8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sigma_{sN} = m_s \langle N| \overline{s}s |N \rangle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77.0004"/>
  <p:tag name="PICTUREFILESIZE" val="1592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frac{m_{\phi}(\rho)}{m_{\phi}(0)} = 0.966 \pm 0.007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219.9605"/>
  <p:tag name="PICTUREFILESIZE" val="2405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\sigma_{sN} \sim 160\,\pm\,50$ MeV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213.9605"/>
  <p:tag name="PICTUREFILESIZE" val="1639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\bar{q}\, \Gamma(D,G) q \rangle_{\rho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124.9802"/>
  <p:tag name="PICTUREFILESIZE" val="945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gg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19.98008"/>
  <p:tag name="PICTUREFILESIZE" val="97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G^a \,\Gamma(D,G) G^a \rangle_{\rho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156.9603"/>
  <p:tag name="PICTUREFILESIZE" val="1042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\bar{s}\, \Gamma(D,G) s \rangle_{\rho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123.9602"/>
  <p:tag name="PICTUREFILESIZE" val="908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meq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15"/>
  <p:tag name="PICTUREFILESIZE" val="77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G^a \,\Gamma(D,G) G^a \rangle_{\rho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156.9603"/>
  <p:tag name="PICTUREFILESIZE" val="104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frac{1}{m^2}&#10;$, &#10;$\log\Biggl( \frac{\mu^2}{m^2} \Biggr)$, ...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153.0003"/>
  <p:tag name="PICTUREFILESIZE" val="110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\bar{q}\, \Gamma(D,G) q \rangle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mono"/>
  <p:tag name="ORIGWIDTH" val="114.0002"/>
  <p:tag name="PICTUREFILESIZE" val="847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10486</TotalTime>
  <Words>949</Words>
  <Application>Microsoft Office PowerPoint</Application>
  <PresentationFormat>ワイド画面</PresentationFormat>
  <Paragraphs>147</Paragraphs>
  <Slides>22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33" baseType="lpstr">
      <vt:lpstr>Arial Unicode MS</vt:lpstr>
      <vt:lpstr>Microsoft JhengHei UI Light</vt:lpstr>
      <vt:lpstr>Microsoft YaHei Light</vt:lpstr>
      <vt:lpstr>ＭＳ Ｐゴシック</vt:lpstr>
      <vt:lpstr>Arial</vt:lpstr>
      <vt:lpstr>Calibri</vt:lpstr>
      <vt:lpstr>Calibri Light</vt:lpstr>
      <vt:lpstr>Century</vt:lpstr>
      <vt:lpstr>Segoe UI Symbol</vt:lpstr>
      <vt:lpstr>Symbol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QCD sum rules</vt:lpstr>
      <vt:lpstr>More on the operator product expansion (OPE) </vt:lpstr>
      <vt:lpstr>Structure of QCD sum rules for the phi meson</vt:lpstr>
      <vt:lpstr>PowerPoint プレゼンテーション</vt:lpstr>
      <vt:lpstr>Recent results from lattice QCD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Philipp Gubler</dc:creator>
  <cp:lastModifiedBy>Philipp Gubler</cp:lastModifiedBy>
  <cp:revision>415</cp:revision>
  <dcterms:created xsi:type="dcterms:W3CDTF">2015-06-06T17:53:30Z</dcterms:created>
  <dcterms:modified xsi:type="dcterms:W3CDTF">2018-07-03T23:50:53Z</dcterms:modified>
</cp:coreProperties>
</file>