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tags/tag569.xml" ContentType="application/vnd.openxmlformats-officedocument.presentationml.tags+xml"/>
  <Override PartName="/ppt/tags/tag424.xml" ContentType="application/vnd.openxmlformats-officedocument.presentationml.tags+xml"/>
  <Override PartName="/ppt/tags/tag471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Override PartName="/ppt/tags/tag402.xml" ContentType="application/vnd.openxmlformats-officedocument.presentationml.tags+xml"/>
  <Override PartName="/ppt/tags/tag547.xml" ContentType="application/vnd.openxmlformats-officedocument.presentationml.tags+xml"/>
  <Default Extension="xml" ContentType="application/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386.xml" ContentType="application/vnd.openxmlformats-officedocument.presentationml.tags+xml"/>
  <Override PartName="/ppt/tags/tag525.xml" ContentType="application/vnd.openxmlformats-officedocument.presentationml.tags+xml"/>
  <Override PartName="/ppt/tags/tag572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87.xml" ContentType="application/vnd.openxmlformats-officedocument.presentationml.tags+xml"/>
  <Override PartName="/ppt/tags/tag503.xml" ContentType="application/vnd.openxmlformats-officedocument.presentationml.tags+xml"/>
  <Override PartName="/ppt/tags/tag550.xml" ContentType="application/vnd.openxmlformats-officedocument.presentationml.tags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tags/tag418.xml" ContentType="application/vnd.openxmlformats-officedocument.presentationml.tags+xml"/>
  <Override PartName="/ppt/tags/tag465.xml" ContentType="application/vnd.openxmlformats-officedocument.presentationml.tags+xml"/>
  <Override PartName="/ppt/slides/slide19.xml" ContentType="application/vnd.openxmlformats-officedocument.presentationml.slide+xml"/>
  <Default Extension="png" ContentType="image/png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ags/tag588.xml" ContentType="application/vnd.openxmlformats-officedocument.presentationml.tag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443.xml" ContentType="application/vnd.openxmlformats-officedocument.presentationml.tags+xml"/>
  <Override PartName="/ppt/tags/tag490.xml" ContentType="application/vnd.openxmlformats-officedocument.presentationml.tags+xml"/>
  <Override PartName="/ppt/tags/tag235.xml" ContentType="application/vnd.openxmlformats-officedocument.presentationml.tags+xml"/>
  <Override PartName="/ppt/tags/tag282.xml" ContentType="application/vnd.openxmlformats-officedocument.presentationml.tags+xml"/>
  <Override PartName="/ppt/tags/tag421.xml" ContentType="application/vnd.openxmlformats-officedocument.presentationml.tags+xml"/>
  <Override PartName="/ppt/tags/tag519.xml" ContentType="application/vnd.openxmlformats-officedocument.presentationml.tags+xml"/>
  <Override PartName="/ppt/tags/tag566.xml" ContentType="application/vnd.openxmlformats-officedocument.presentationml.tags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8.xml" ContentType="application/vnd.openxmlformats-officedocument.presentationml.tags+xml"/>
  <Override PartName="/ppt/notesSlides/notesSlide35.xml" ContentType="application/vnd.openxmlformats-officedocument.presentationml.notesSlide+xml"/>
  <Override PartName="/ppt/tags/tag544.xml" ContentType="application/vnd.openxmlformats-officedocument.presentationml.tag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notesSlides/notesSlide13.xml" ContentType="application/vnd.openxmlformats-officedocument.presentationml.notesSlide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383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459.xml" ContentType="application/vnd.openxmlformats-officedocument.presentationml.tags+xml"/>
  <Override PartName="/ppt/tags/tag522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tags/tag500.xml" ContentType="application/vnd.openxmlformats-officedocument.presentationml.tags+xml"/>
  <Override PartName="/ppt/slideMasters/slideMaster5.xml" ContentType="application/vnd.openxmlformats-officedocument.presentationml.slideMaster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tags/tag437.xml" ContentType="application/vnd.openxmlformats-officedocument.presentationml.tags+xml"/>
  <Override PartName="/ppt/tags/tag484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415.xml" ContentType="application/vnd.openxmlformats-officedocument.presentationml.tags+xml"/>
  <Override PartName="/ppt/tags/tag462.xml" ContentType="application/vnd.openxmlformats-officedocument.presentationml.tags+xml"/>
  <Override PartName="/ppt/tags/tag98.xml" ContentType="application/vnd.openxmlformats-officedocument.presentationml.tags+xml"/>
  <Override PartName="/ppt/tags/tag207.xml" ContentType="application/vnd.openxmlformats-officedocument.presentationml.tags+xml"/>
  <Override PartName="/ppt/tags/tag254.xml" ContentType="application/vnd.openxmlformats-officedocument.presentationml.tags+xml"/>
  <Override PartName="/ppt/tags/tag399.xml" ContentType="application/vnd.openxmlformats-officedocument.presentationml.tags+xml"/>
  <Override PartName="/ppt/notesSlides/notesSlide29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440.xml" ContentType="application/vnd.openxmlformats-officedocument.presentationml.tags+xml"/>
  <Override PartName="/ppt/tags/tag538.xml" ContentType="application/vnd.openxmlformats-officedocument.presentationml.tags+xml"/>
  <Override PartName="/ppt/tags/tag585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16.xml" ContentType="application/vnd.openxmlformats-officedocument.presentationml.tags+xml"/>
  <Override PartName="/ppt/tags/tag563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notesSlides/notesSlide32.xml" ContentType="application/vnd.openxmlformats-officedocument.presentationml.notesSlide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478.xml" ContentType="application/vnd.openxmlformats-officedocument.presentationml.tags+xml"/>
  <Override PartName="/ppt/tags/tag541.xml" ContentType="application/vnd.openxmlformats-officedocument.presentationml.tags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333.xml" ContentType="application/vnd.openxmlformats-officedocument.presentationml.tags+xml"/>
  <Override PartName="/ppt/tags/tag38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tags/tag311.xml" ContentType="application/vnd.openxmlformats-officedocument.presentationml.tags+xml"/>
  <Override PartName="/ppt/tags/tag409.xml" ContentType="application/vnd.openxmlformats-officedocument.presentationml.tags+xml"/>
  <Override PartName="/ppt/tags/tag456.xml" ContentType="application/vnd.openxmlformats-officedocument.presentationml.tags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434.xml" ContentType="application/vnd.openxmlformats-officedocument.presentationml.tags+xml"/>
  <Override PartName="/ppt/tags/tag481.xml" ContentType="application/vnd.openxmlformats-officedocument.presentationml.tags+xml"/>
  <Override PartName="/ppt/tags/tag579.xml" ContentType="application/vnd.openxmlformats-officedocument.presentationml.tags+xml"/>
  <Override PartName="/ppt/tags/tag226.xml" ContentType="application/vnd.openxmlformats-officedocument.presentationml.tags+xml"/>
  <Override PartName="/ppt/tags/tag273.xml" ContentType="application/vnd.openxmlformats-officedocument.presentationml.tags+xml"/>
  <Override PartName="/ppt/slides/slide35.xml" ContentType="application/vnd.openxmlformats-officedocument.presentationml.slide+xml"/>
  <Override PartName="/ppt/tags/tag412.xml" ContentType="application/vnd.openxmlformats-officedocument.presentationml.tags+xml"/>
  <Override PartName="/ppt/tags/tag557.xml" ContentType="application/vnd.openxmlformats-officedocument.presentationml.tags+xml"/>
  <Override PartName="/ppt/slides/slide13.xml" ContentType="application/vnd.openxmlformats-officedocument.presentationml.slide+xml"/>
  <Override PartName="/ppt/tags/tag48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notesSlides/notesSlide26.xml" ContentType="application/vnd.openxmlformats-officedocument.presentationml.notesSlide+xml"/>
  <Override PartName="/ppt/tags/tag349.xml" ContentType="application/vnd.openxmlformats-officedocument.presentationml.tags+xml"/>
  <Override PartName="/ppt/tags/tag396.xml" ContentType="application/vnd.openxmlformats-officedocument.presentationml.tags+xml"/>
  <Override PartName="/ppt/tags/tag535.xml" ContentType="application/vnd.openxmlformats-officedocument.presentationml.tags+xml"/>
  <Override PartName="/ppt/tags/tag582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327.xml" ContentType="application/vnd.openxmlformats-officedocument.presentationml.tags+xml"/>
  <Override PartName="/ppt/tags/tag374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497.xml" ContentType="application/vnd.openxmlformats-officedocument.presentationml.tags+xml"/>
  <Override PartName="/ppt/tags/tag513.xml" ContentType="application/vnd.openxmlformats-officedocument.presentationml.tags+xml"/>
  <Override PartName="/ppt/tags/tag560.xml" ContentType="application/vnd.openxmlformats-officedocument.presentationml.tags+xml"/>
  <Override PartName="/ppt/tags/tag51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52.xml" ContentType="application/vnd.openxmlformats-officedocument.presentationml.tags+xml"/>
  <Override PartName="/ppt/tags/tag144.xml" ContentType="application/vnd.openxmlformats-officedocument.presentationml.tags+xml"/>
  <Override PartName="/ppt/tags/tag191.xml" ContentType="application/vnd.openxmlformats-officedocument.presentationml.tags+xml"/>
  <Override PartName="/ppt/tags/tag330.xml" ContentType="application/vnd.openxmlformats-officedocument.presentationml.tags+xml"/>
  <Override PartName="/ppt/tags/tag428.xml" ContentType="application/vnd.openxmlformats-officedocument.presentationml.tags+xml"/>
  <Override PartName="/ppt/tags/tag475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ppt/tags/tag406.xml" ContentType="application/vnd.openxmlformats-officedocument.presentationml.tags+xml"/>
  <Override PartName="/ppt/tags/tag453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89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ags/tag529.xml" ContentType="application/vnd.openxmlformats-officedocument.presentationml.tags+xml"/>
  <Override PartName="/ppt/tags/tag576.xml" ContentType="application/vnd.openxmlformats-officedocument.presentationml.tags+xml"/>
  <Override PartName="/ppt/tags/tag100.xml" ContentType="application/vnd.openxmlformats-officedocument.presentationml.tags+xml"/>
  <Override PartName="/ppt/tags/tag368.xml" ContentType="application/vnd.openxmlformats-officedocument.presentationml.tags+xml"/>
  <Override PartName="/ppt/tags/tag431.xml" ContentType="application/vnd.openxmlformats-officedocument.presentationml.tags+xml"/>
  <Override PartName="/ppt/slides/slide32.xml" ContentType="application/vnd.openxmlformats-officedocument.presentationml.slide+xml"/>
  <Default Extension="fntdata" ContentType="application/x-fontdata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tags/tag507.xml" ContentType="application/vnd.openxmlformats-officedocument.presentationml.tags+xml"/>
  <Override PartName="/ppt/tags/tag554.xml" ContentType="application/vnd.openxmlformats-officedocument.presentationml.tags+xml"/>
  <Override PartName="/ppt/slides/slide10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201.xml" ContentType="application/vnd.openxmlformats-officedocument.presentationml.tags+xml"/>
  <Override PartName="/ppt/notesSlides/notesSlide23.xml" ContentType="application/vnd.openxmlformats-officedocument.presentationml.notesSlide+xml"/>
  <Override PartName="/ppt/tags/tag346.xml" ContentType="application/vnd.openxmlformats-officedocument.presentationml.tags+xml"/>
  <Override PartName="/ppt/tags/tag393.xml" ContentType="application/vnd.openxmlformats-officedocument.presentationml.tags+xml"/>
  <Override PartName="/ppt/tags/tag532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71.xml" ContentType="application/vnd.openxmlformats-officedocument.presentationml.tags+xml"/>
  <Override PartName="/ppt/tags/tag469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63.xml" ContentType="application/vnd.openxmlformats-officedocument.presentationml.tags+xml"/>
  <Override PartName="/ppt/tags/tag510.xml" ContentType="application/vnd.openxmlformats-officedocument.presentationml.tags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tags/tag302.xml" ContentType="application/vnd.openxmlformats-officedocument.presentationml.tags+xml"/>
  <Override PartName="/ppt/tags/tag447.xml" ContentType="application/vnd.openxmlformats-officedocument.presentationml.tags+xml"/>
  <Override PartName="/ppt/tags/tag494.xml" ContentType="application/vnd.openxmlformats-officedocument.presentationml.tags+xml"/>
  <Default Extension="bin" ContentType="application/vnd.openxmlformats-officedocument.oleObject"/>
  <Override PartName="/ppt/tags/tag141.xml" ContentType="application/vnd.openxmlformats-officedocument.presentationml.tags+xml"/>
  <Override PartName="/ppt/tags/tag239.xml" ContentType="application/vnd.openxmlformats-officedocument.presentationml.tags+xml"/>
  <Override PartName="/ppt/tags/tag286.xml" ContentType="application/vnd.openxmlformats-officedocument.presentationml.tags+xml"/>
  <Override PartName="/ppt/tags/tag425.xml" ContentType="application/vnd.openxmlformats-officedocument.presentationml.tags+xml"/>
  <Override PartName="/ppt/tags/tag472.xml" ContentType="application/vnd.openxmlformats-officedocument.presentationml.tags+xml"/>
  <Override PartName="/ppt/slides/slide26.xml" ContentType="application/vnd.openxmlformats-officedocument.presentationml.slide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tags/tag548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387.xml" ContentType="application/vnd.openxmlformats-officedocument.presentationml.tags+xml"/>
  <Override PartName="/ppt/tags/tag403.xml" ContentType="application/vnd.openxmlformats-officedocument.presentationml.tags+xml"/>
  <Override PartName="/ppt/tags/tag450.xml" ContentType="application/vnd.openxmlformats-officedocument.presentationml.tags+xml"/>
  <Override PartName="/ppt/tags/tag179.xml" ContentType="application/vnd.openxmlformats-officedocument.presentationml.tags+xml"/>
  <Override PartName="/ppt/tags/tag242.xml" ContentType="application/vnd.openxmlformats-officedocument.presentationml.tags+xml"/>
  <Override PartName="/ppt/tags/tag526.xml" ContentType="application/vnd.openxmlformats-officedocument.presentationml.tags+xml"/>
  <Override PartName="/ppt/tags/tag573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tags/tag365.xml" ContentType="application/vnd.openxmlformats-officedocument.presentationml.tags+xml"/>
  <Override PartName="/ppt/tags/tag504.xml" ContentType="application/vnd.openxmlformats-officedocument.presentationml.tags+xml"/>
  <Override PartName="/ppt/tags/tag551.xml" ContentType="application/vnd.openxmlformats-officedocument.presentationml.tags+xml"/>
  <Override PartName="/ppt/notesSlides/notesSlide8.xml" ContentType="application/vnd.openxmlformats-officedocument.presentationml.notesSlide+xml"/>
  <Override PartName="/ppt/tags/tag157.xml" ContentType="application/vnd.openxmlformats-officedocument.presentationml.tags+xml"/>
  <Override PartName="/ppt/notesSlides/notesSlide20.xml" ContentType="application/vnd.openxmlformats-officedocument.presentationml.notesSlide+xml"/>
  <Override PartName="/ppt/tags/tag343.xml" ContentType="application/vnd.openxmlformats-officedocument.presentationml.tags+xml"/>
  <Override PartName="/ppt/tags/tag390.xml" ContentType="application/vnd.openxmlformats-officedocument.presentationml.tags+xml"/>
  <Override PartName="/ppt/tags/tag488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82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321.xml" ContentType="application/vnd.openxmlformats-officedocument.presentationml.tags+xml"/>
  <Override PartName="/ppt/tags/tag419.xml" ContentType="application/vnd.openxmlformats-officedocument.presentationml.tags+xml"/>
  <Override PartName="/ppt/tags/tag46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58.xml" ContentType="application/vnd.openxmlformats-officedocument.presentationml.tags+xml"/>
  <Override PartName="/ppt/tags/tag444.xml" ContentType="application/vnd.openxmlformats-officedocument.presentationml.tags+xml"/>
  <Override PartName="/ppt/tags/tag491.xml" ContentType="application/vnd.openxmlformats-officedocument.presentationml.tags+xml"/>
  <Override PartName="/ppt/tags/tag589.xml" ContentType="application/vnd.openxmlformats-officedocument.presentationml.tags+xml"/>
  <Override PartName="/ppt/theme/theme3.xml" ContentType="application/vnd.openxmlformats-officedocument.theme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567.xml" ContentType="application/vnd.openxmlformats-officedocument.presentationml.tags+xml"/>
  <Override PartName="/ppt/tags/tag58.xml" ContentType="application/vnd.openxmlformats-officedocument.presentationml.tags+xml"/>
  <Override PartName="/ppt/tags/tag359.xml" ContentType="application/vnd.openxmlformats-officedocument.presentationml.tags+xml"/>
  <Override PartName="/ppt/tags/tag422.xml" ContentType="application/vnd.openxmlformats-officedocument.presentationml.tags+xml"/>
  <Override PartName="/ppt/notesSlides/notesSlide36.xml" ContentType="application/vnd.openxmlformats-officedocument.presentationml.notesSlide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tags/tag198.xml" ContentType="application/vnd.openxmlformats-officedocument.presentationml.tags+xml"/>
  <Override PartName="/ppt/tags/tag214.xml" ContentType="application/vnd.openxmlformats-officedocument.presentationml.tags+xml"/>
  <Override PartName="/ppt/tags/tag261.xml" ContentType="application/vnd.openxmlformats-officedocument.presentationml.tags+xml"/>
  <Override PartName="/ppt/tags/tag400.xml" ContentType="application/vnd.openxmlformats-officedocument.presentationml.tags+xml"/>
  <Override PartName="/ppt/tags/tag545.xml" ContentType="application/vnd.openxmlformats-officedocument.presentationml.tags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337.xml" ContentType="application/vnd.openxmlformats-officedocument.presentationml.tags+xml"/>
  <Override PartName="/ppt/tags/tag384.xml" ContentType="application/vnd.openxmlformats-officedocument.presentationml.tags+xml"/>
  <Override PartName="/ppt/tags/tag523.xml" ContentType="application/vnd.openxmlformats-officedocument.presentationml.tags+xml"/>
  <Override PartName="/ppt/tags/tag570.xml" ContentType="application/vnd.openxmlformats-officedocument.presentationml.tags+xml"/>
  <Override PartName="/ppt/tags/tag14.xml" ContentType="application/vnd.openxmlformats-officedocument.presentationml.tags+xml"/>
  <Override PartName="/ppt/tags/tag61.xml" ContentType="application/vnd.openxmlformats-officedocument.presentationml.tags+xml"/>
  <Override PartName="/ppt/tags/tag129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62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438.xml" ContentType="application/vnd.openxmlformats-officedocument.presentationml.tags+xml"/>
  <Override PartName="/ppt/tags/tag485.xml" ContentType="application/vnd.openxmlformats-officedocument.presentationml.tags+xml"/>
  <Override PartName="/ppt/tags/tag501.xml" ContentType="application/vnd.openxmlformats-officedocument.presentationml.tags+xml"/>
  <Override PartName="/ppt/notesSlides/notesSlide5.xml" ContentType="application/vnd.openxmlformats-officedocument.presentationml.notesSlide+xml"/>
  <Override PartName="/ppt/tags/tag277.xml" ContentType="application/vnd.openxmlformats-officedocument.presentationml.tags+xml"/>
  <Override PartName="/ppt/tags/tag340.xml" ContentType="application/vnd.openxmlformats-officedocument.presentationml.tags+xml"/>
  <Override PartName="/ppt/slides/slide39.xml" ContentType="application/vnd.openxmlformats-officedocument.presentationml.slide+xml"/>
  <Override PartName="/ppt/tags/tag132.xml" ContentType="application/vnd.openxmlformats-officedocument.presentationml.tags+xml"/>
  <Override PartName="/ppt/tags/tag416.xml" ContentType="application/vnd.openxmlformats-officedocument.presentationml.tags+xml"/>
  <Override PartName="/ppt/tags/tag46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notesSlides/notesSlide19.xml" ContentType="application/vnd.openxmlformats-officedocument.presentationml.notesSlide+xml"/>
  <Override PartName="/ppt/tags/tag255.xml" ContentType="application/vnd.openxmlformats-officedocument.presentationml.tags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452.xml" ContentType="application/vnd.openxmlformats-officedocument.presentationml.tags+xml"/>
  <Override PartName="/ppt/tags/tag539.xml" ContentType="application/vnd.openxmlformats-officedocument.presentationml.tags+xml"/>
  <Override PartName="/ppt/tags/tag586.xml" ContentType="application/vnd.openxmlformats-officedocument.presentationml.tags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tags/tag378.xml" ContentType="application/vnd.openxmlformats-officedocument.presentationml.tags+xml"/>
  <Override PartName="/ppt/tags/tag430.xml" ContentType="application/vnd.openxmlformats-officedocument.presentationml.tags+xml"/>
  <Override PartName="/ppt/tags/tag441.xml" ContentType="application/vnd.openxmlformats-officedocument.presentationml.tags+xml"/>
  <Override PartName="/ppt/tags/tag528.xml" ContentType="application/vnd.openxmlformats-officedocument.presentationml.tags+xml"/>
  <Override PartName="/ppt/tags/tag575.xml" ContentType="application/vnd.openxmlformats-officedocument.presentationml.tags+xml"/>
  <Override PartName="/ppt/slides/slide31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tags/tag506.xml" ContentType="application/vnd.openxmlformats-officedocument.presentationml.tags+xml"/>
  <Override PartName="/ppt/tags/tag517.xml" ContentType="application/vnd.openxmlformats-officedocument.presentationml.tags+xml"/>
  <Override PartName="/ppt/tags/tag553.xml" ContentType="application/vnd.openxmlformats-officedocument.presentationml.tags+xml"/>
  <Override PartName="/ppt/tags/tag564.xml" ContentType="application/vnd.openxmlformats-officedocument.presentationml.tags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notesSlides/notesSlide22.xml" ContentType="application/vnd.openxmlformats-officedocument.presentationml.notesSlide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92.xml" ContentType="application/vnd.openxmlformats-officedocument.presentationml.tags+xml"/>
  <Override PartName="/ppt/notesSlides/notesSlide33.xml" ContentType="application/vnd.openxmlformats-officedocument.presentationml.notesSlide+xml"/>
  <Override PartName="/ppt/tags/tag542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11.xml" ContentType="application/vnd.openxmlformats-officedocument.presentationml.notesSlide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381.xml" ContentType="application/vnd.openxmlformats-officedocument.presentationml.tags+xml"/>
  <Override PartName="/ppt/tags/tag479.xml" ContentType="application/vnd.openxmlformats-officedocument.presentationml.tags+xml"/>
  <Override PartName="/ppt/tags/tag531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tags/tag457.xml" ContentType="application/vnd.openxmlformats-officedocument.presentationml.tags+xml"/>
  <Override PartName="/ppt/tags/tag468.xml" ContentType="application/vnd.openxmlformats-officedocument.presentationml.tags+xml"/>
  <Override PartName="/ppt/tags/tag52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tags/tag446.xml" ContentType="application/vnd.openxmlformats-officedocument.presentationml.tags+xml"/>
  <Override PartName="/ppt/tags/tag493.xml" ContentType="application/vnd.openxmlformats-officedocument.presentationml.tags+xml"/>
  <Override PartName="/ppt/slideMasters/slideMaster3.xml" ContentType="application/vnd.openxmlformats-officedocument.presentationml.slideMaster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tags/tag435.xml" ContentType="application/vnd.openxmlformats-officedocument.presentationml.tags+xml"/>
  <Override PartName="/ppt/tags/tag482.xml" ContentType="application/vnd.openxmlformats-officedocument.presentationml.tags+xml"/>
  <Override PartName="/ppt/slides/slide36.xml" ContentType="application/vnd.openxmlformats-officedocument.presentationml.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13.xml" ContentType="application/vnd.openxmlformats-officedocument.presentationml.tags+xml"/>
  <Override PartName="/ppt/tags/tag460.xml" ContentType="application/vnd.openxmlformats-officedocument.presentationml.tags+xml"/>
  <Override PartName="/ppt/tags/tag558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notesSlides/notesSlide27.xml" ContentType="application/vnd.openxmlformats-officedocument.presentationml.notesSlide+xml"/>
  <Override PartName="/ppt/tags/tag397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ags/tag189.xml" ContentType="application/vnd.openxmlformats-officedocument.presentationml.tags+xml"/>
  <Override PartName="/ppt/tags/tag536.xml" ContentType="application/vnd.openxmlformats-officedocument.presentationml.tags+xml"/>
  <Override PartName="/ppt/tags/tag583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14.xml" ContentType="application/vnd.openxmlformats-officedocument.presentationml.tags+xml"/>
  <Override PartName="/ppt/tags/tag561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notesSlides/notesSlide30.xml" ContentType="application/vnd.openxmlformats-officedocument.presentationml.notesSlide+xml"/>
  <Override PartName="/ppt/tags/tag498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429.xml" ContentType="application/vnd.openxmlformats-officedocument.presentationml.tags+xml"/>
  <Override PartName="/ppt/tags/tag476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407.xml" ContentType="application/vnd.openxmlformats-officedocument.presentationml.tags+xml"/>
  <Override PartName="/ppt/tags/tag454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432.xml" ContentType="application/vnd.openxmlformats-officedocument.presentationml.tags+xml"/>
  <Override PartName="/ppt/tags/tag577.xml" ContentType="application/vnd.openxmlformats-officedocument.presentationml.tags+xml"/>
  <Override PartName="/ppt/slides/slide33.xml" ContentType="application/vnd.openxmlformats-officedocument.presentationml.slide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tags/tag369.xml" ContentType="application/vnd.openxmlformats-officedocument.presentationml.tags+xml"/>
  <Override PartName="/ppt/tags/tag508.xml" ContentType="application/vnd.openxmlformats-officedocument.presentationml.tags+xml"/>
  <Override PartName="/ppt/tags/tag555.xml" ContentType="application/vnd.openxmlformats-officedocument.presentationml.tags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ppt/tags/tag410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tags/tag533.xml" ContentType="application/vnd.openxmlformats-officedocument.presentationml.tags+xml"/>
  <Override PartName="/ppt/tags/tag580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448.xml" ContentType="application/vnd.openxmlformats-officedocument.presentationml.tags+xml"/>
  <Override PartName="/ppt/tags/tag495.xml" ContentType="application/vnd.openxmlformats-officedocument.presentationml.tags+xml"/>
  <Override PartName="/ppt/tags/tag511.xml" ContentType="application/vnd.openxmlformats-officedocument.presentationml.tags+xml"/>
  <Override PartName="/ppt/theme/theme7.xml" ContentType="application/vnd.openxmlformats-officedocument.theme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426.xml" ContentType="application/vnd.openxmlformats-officedocument.presentationml.tags+xml"/>
  <Override PartName="/ppt/tags/tag473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tags/tag451.xml" ContentType="application/vnd.openxmlformats-officedocument.presentationml.tags+xml"/>
  <Override PartName="/ppt/tags/tag549.xml" ContentType="application/vnd.openxmlformats-officedocument.presentationml.tags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Default Extension="wmf" ContentType="image/x-wmf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388.xml" ContentType="application/vnd.openxmlformats-officedocument.presentationml.tags+xml"/>
  <Override PartName="/ppt/tags/tag527.xml" ContentType="application/vnd.openxmlformats-officedocument.presentationml.tags+xml"/>
  <Override PartName="/ppt/tags/tag574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tags/tag505.xml" ContentType="application/vnd.openxmlformats-officedocument.presentationml.tags+xml"/>
  <Override PartName="/ppt/tags/tag552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tags/tag489.xml" ContentType="application/vnd.openxmlformats-officedocument.presentationml.tags+xml"/>
  <Override PartName="/ppt/tags/tag530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467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300.xml" ContentType="application/vnd.openxmlformats-officedocument.presentationml.tags+xml"/>
  <Override PartName="/ppt/tags/tag445.xml" ContentType="application/vnd.openxmlformats-officedocument.presentationml.tags+xml"/>
  <Override PartName="/ppt/tags/tag492.xml" ContentType="application/vnd.openxmlformats-officedocument.presentationml.tags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tags/tag423.xml" ContentType="application/vnd.openxmlformats-officedocument.presentationml.tags+xml"/>
  <Override PartName="/ppt/tags/tag470.xml" ContentType="application/vnd.openxmlformats-officedocument.presentationml.tags+xml"/>
  <Override PartName="/ppt/tags/tag568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tags/tag546.xml" ContentType="application/vnd.openxmlformats-officedocument.presentationml.tags+xml"/>
  <Override PartName="/ppt/notesSlides/notesSlide3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199.xml" ContentType="application/vnd.openxmlformats-officedocument.presentationml.tags+xml"/>
  <Override PartName="/ppt/tags/tag338.xml" ContentType="application/vnd.openxmlformats-officedocument.presentationml.tags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524.xml" ContentType="application/vnd.openxmlformats-officedocument.presentationml.tags+xml"/>
  <Override PartName="/ppt/tags/tag571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tags/tag502.xml" ContentType="application/vnd.openxmlformats-officedocument.presentationml.tags+xml"/>
  <Override PartName="/ppt/tags/tag40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341.xml" ContentType="application/vnd.openxmlformats-officedocument.presentationml.tags+xml"/>
  <Override PartName="/ppt/tags/tag439.xml" ContentType="application/vnd.openxmlformats-officedocument.presentationml.tags+xml"/>
  <Override PartName="/ppt/tags/tag486.xml" ContentType="application/vnd.openxmlformats-officedocument.presentationml.tags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tags/tag417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464.xml" ContentType="application/vnd.openxmlformats-officedocument.presentationml.tags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tags/tag442.xml" ContentType="application/vnd.openxmlformats-officedocument.presentationml.tags+xml"/>
  <Override PartName="/ppt/tags/tag587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79.xml" ContentType="application/vnd.openxmlformats-officedocument.presentationml.tags+xml"/>
  <Override PartName="/ppt/tags/tag518.xml" ContentType="application/vnd.openxmlformats-officedocument.presentationml.tags+xml"/>
  <Override PartName="/ppt/tags/tag565.xml" ContentType="application/vnd.openxmlformats-officedocument.presentationml.tags+xml"/>
  <Override PartName="/ppt/tags/tag56.xml" ContentType="application/vnd.openxmlformats-officedocument.presentationml.tags+xml"/>
  <Override PartName="/ppt/tags/tag357.xml" ContentType="application/vnd.openxmlformats-officedocument.presentationml.tags+xml"/>
  <Override PartName="/ppt/tags/tag420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12.xml" ContentType="application/vnd.openxmlformats-officedocument.presentationml.tags+xml"/>
  <Override PartName="/ppt/tags/tag543.xml" ContentType="application/vnd.openxmlformats-officedocument.presentationml.tags+xml"/>
  <Override PartName="/ppt/tags/tag590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335.xml" ContentType="application/vnd.openxmlformats-officedocument.presentationml.tags+xml"/>
  <Override PartName="/ppt/tags/tag382.xml" ContentType="application/vnd.openxmlformats-officedocument.presentationml.tags+xml"/>
  <Override PartName="/ppt/tags/tag521.xml" ContentType="application/vnd.openxmlformats-officedocument.presentationml.tags+xml"/>
  <Override PartName="/ppt/tags/tag12.xml" ContentType="application/vnd.openxmlformats-officedocument.presentationml.tags+xml"/>
  <Override PartName="/ppt/tags/tag127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tags/tag458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436.xml" ContentType="application/vnd.openxmlformats-officedocument.presentationml.tags+xml"/>
  <Override PartName="/ppt/tags/tag483.xml" ContentType="application/vnd.openxmlformats-officedocument.presentationml.tags+xml"/>
  <Override PartName="/ppt/notesSlides/notesSlide3.xml" ContentType="application/vnd.openxmlformats-officedocument.presentationml.notesSlide+xml"/>
  <Override PartName="/ppt/tags/tag228.xml" ContentType="application/vnd.openxmlformats-officedocument.presentationml.tags+xml"/>
  <Override PartName="/ppt/tags/tag275.xml" ContentType="application/vnd.openxmlformats-officedocument.presentationml.tags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414.xml" ContentType="application/vnd.openxmlformats-officedocument.presentationml.tags+xml"/>
  <Override PartName="/ppt/tags/tag461.xml" ContentType="application/vnd.openxmlformats-officedocument.presentationml.tags+xml"/>
  <Override PartName="/ppt/tags/tag559.xml" ContentType="application/vnd.openxmlformats-officedocument.presentationml.tags+xml"/>
  <Override PartName="/ppt/slides/slide15.xml" ContentType="application/vnd.openxmlformats-officedocument.presentationml.slide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notesSlides/notesSlide28.xml" ContentType="application/vnd.openxmlformats-officedocument.presentationml.notesSlide+xml"/>
  <Override PartName="/ppt/tags/tag398.xml" ContentType="application/vnd.openxmlformats-officedocument.presentationml.tags+xml"/>
  <Override PartName="/ppt/tags/tag537.xml" ContentType="application/vnd.openxmlformats-officedocument.presentationml.tags+xml"/>
  <Override PartName="/ppt/tags/tag584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231.xml" ContentType="application/vnd.openxmlformats-officedocument.presentationml.tags+xml"/>
  <Override PartName="/ppt/tags/tag329.xml" ContentType="application/vnd.openxmlformats-officedocument.presentationml.tags+xml"/>
  <Override PartName="/ppt/tags/tag376.xml" ContentType="application/vnd.openxmlformats-officedocument.presentationml.tags+xml"/>
  <Override PartName="/ppt/tags/tag168.xml" ContentType="application/vnd.openxmlformats-officedocument.presentationml.tags+xml"/>
  <Override PartName="/ppt/tags/tag499.xml" ContentType="application/vnd.openxmlformats-officedocument.presentationml.tags+xml"/>
  <Override PartName="/ppt/tags/tag515.xml" ContentType="application/vnd.openxmlformats-officedocument.presentationml.tags+xml"/>
  <Override PartName="/ppt/tags/tag562.xml" ContentType="application/vnd.openxmlformats-officedocument.presentationml.tags+xml"/>
  <Default Extension="vml" ContentType="application/vnd.openxmlformats-officedocument.vmlDrawing"/>
  <Override PartName="/ppt/tags/tag53.xml" ContentType="application/vnd.openxmlformats-officedocument.presentationml.tags+xml"/>
  <Override PartName="/ppt/tags/tag307.xml" ContentType="application/vnd.openxmlformats-officedocument.presentationml.tags+xml"/>
  <Override PartName="/ppt/tags/tag354.xml" ContentType="application/vnd.openxmlformats-officedocument.presentationml.tags+xml"/>
  <Override PartName="/ppt/notesSlides/notesSlide31.xml" ContentType="application/vnd.openxmlformats-officedocument.presentationml.notesSlide+xml"/>
  <Override PartName="/ppt/tags/tag540.xml" ContentType="application/vnd.openxmlformats-officedocument.presentationml.tags+xml"/>
  <Override PartName="/ppt/tags/tag31.xml" ContentType="application/vnd.openxmlformats-officedocument.presentationml.tags+xml"/>
  <Override PartName="/ppt/tags/tag146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477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408.xml" ContentType="application/vnd.openxmlformats-officedocument.presentationml.tags+xml"/>
  <Override PartName="/ppt/tags/tag455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247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tags/tag578.xml" ContentType="application/vnd.openxmlformats-officedocument.presentationml.tags+xml"/>
  <Override PartName="/ppt/slideMasters/slideMaster1.xml" ContentType="application/vnd.openxmlformats-officedocument.presentationml.slideMaster+xml"/>
  <Override PartName="/ppt/tags/tag102.xml" ContentType="application/vnd.openxmlformats-officedocument.presentationml.tags+xml"/>
  <Override PartName="/ppt/tags/tag433.xml" ContentType="application/vnd.openxmlformats-officedocument.presentationml.tags+xml"/>
  <Override PartName="/ppt/tags/tag480.xml" ContentType="application/vnd.openxmlformats-officedocument.presentationml.tags+xml"/>
  <Override PartName="/ppt/slides/slide34.xml" ContentType="application/vnd.openxmlformats-officedocument.presentationml.slide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411.xml" ContentType="application/vnd.openxmlformats-officedocument.presentationml.tags+xml"/>
  <Override PartName="/ppt/tags/tag509.xml" ContentType="application/vnd.openxmlformats-officedocument.presentationml.tags+xml"/>
  <Override PartName="/ppt/tags/tag556.xml" ContentType="application/vnd.openxmlformats-officedocument.presentationml.tags+xml"/>
  <Default Extension="rels" ContentType="application/vnd.openxmlformats-package.relationships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203.xml" ContentType="application/vnd.openxmlformats-officedocument.presentationml.tags+xml"/>
  <Override PartName="/ppt/tags/tag250.xml" ContentType="application/vnd.openxmlformats-officedocument.presentationml.tags+xml"/>
  <Override PartName="/ppt/notesSlides/notesSlide25.xml" ContentType="application/vnd.openxmlformats-officedocument.presentationml.notesSlide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7.xml" ContentType="application/vnd.openxmlformats-officedocument.presentationml.tags+xml"/>
  <Override PartName="/ppt/tags/tag534.xml" ContentType="application/vnd.openxmlformats-officedocument.presentationml.tags+xml"/>
  <Override PartName="/ppt/tags/tag581.xml" ContentType="application/vnd.openxmlformats-officedocument.presentationml.tags+xml"/>
  <Override PartName="/ppt/tags/tag25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65.xml" ContentType="application/vnd.openxmlformats-officedocument.presentationml.tags+xml"/>
  <Override PartName="/ppt/tags/tag326.xml" ContentType="application/vnd.openxmlformats-officedocument.presentationml.tags+xml"/>
  <Override PartName="/ppt/tags/tag373.xml" ContentType="application/vnd.openxmlformats-officedocument.presentationml.tags+xml"/>
  <Override PartName="/ppt/tags/tag512.xml" ContentType="application/vnd.openxmlformats-officedocument.presentationml.tags+xml"/>
  <Override PartName="/ppt/tags/tag50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449.xml" ContentType="application/vnd.openxmlformats-officedocument.presentationml.tags+xml"/>
  <Override PartName="/ppt/tags/tag496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88.xml" ContentType="application/vnd.openxmlformats-officedocument.presentationml.tags+xml"/>
  <Override PartName="/ppt/tags/tag427.xml" ContentType="application/vnd.openxmlformats-officedocument.presentationml.tags+xml"/>
  <Override PartName="/ppt/tags/tag474.xml" ContentType="application/vnd.openxmlformats-officedocument.presentationml.tags+xml"/>
  <Override PartName="/ppt/slides/slide28.xml" ContentType="application/vnd.openxmlformats-officedocument.presentationml.slide+xml"/>
  <Override PartName="/ppt/tags/tag219.xml" ContentType="application/vnd.openxmlformats-officedocument.presentationml.tags+xml"/>
  <Override PartName="/ppt/tags/tag26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0" r:id="rId2"/>
    <p:sldMasterId id="2147483682" r:id="rId3"/>
    <p:sldMasterId id="2147483694" r:id="rId4"/>
    <p:sldMasterId id="2147483706" r:id="rId5"/>
  </p:sldMasterIdLst>
  <p:notesMasterIdLst>
    <p:notesMasterId r:id="rId45"/>
  </p:notesMasterIdLst>
  <p:handoutMasterIdLst>
    <p:handoutMasterId r:id="rId46"/>
  </p:handoutMasterIdLst>
  <p:sldIdLst>
    <p:sldId id="470" r:id="rId6"/>
    <p:sldId id="475" r:id="rId7"/>
    <p:sldId id="434" r:id="rId8"/>
    <p:sldId id="476" r:id="rId9"/>
    <p:sldId id="477" r:id="rId10"/>
    <p:sldId id="478" r:id="rId11"/>
    <p:sldId id="462" r:id="rId12"/>
    <p:sldId id="437" r:id="rId13"/>
    <p:sldId id="379" r:id="rId14"/>
    <p:sldId id="479" r:id="rId15"/>
    <p:sldId id="382" r:id="rId16"/>
    <p:sldId id="384" r:id="rId17"/>
    <p:sldId id="480" r:id="rId18"/>
    <p:sldId id="386" r:id="rId19"/>
    <p:sldId id="474" r:id="rId20"/>
    <p:sldId id="481" r:id="rId21"/>
    <p:sldId id="482" r:id="rId22"/>
    <p:sldId id="463" r:id="rId23"/>
    <p:sldId id="464" r:id="rId24"/>
    <p:sldId id="465" r:id="rId25"/>
    <p:sldId id="483" r:id="rId26"/>
    <p:sldId id="484" r:id="rId27"/>
    <p:sldId id="485" r:id="rId28"/>
    <p:sldId id="401" r:id="rId29"/>
    <p:sldId id="402" r:id="rId30"/>
    <p:sldId id="403" r:id="rId31"/>
    <p:sldId id="404" r:id="rId32"/>
    <p:sldId id="450" r:id="rId33"/>
    <p:sldId id="448" r:id="rId34"/>
    <p:sldId id="447" r:id="rId35"/>
    <p:sldId id="492" r:id="rId36"/>
    <p:sldId id="487" r:id="rId37"/>
    <p:sldId id="490" r:id="rId38"/>
    <p:sldId id="441" r:id="rId39"/>
    <p:sldId id="453" r:id="rId40"/>
    <p:sldId id="454" r:id="rId41"/>
    <p:sldId id="468" r:id="rId42"/>
    <p:sldId id="458" r:id="rId43"/>
    <p:sldId id="486" r:id="rId44"/>
  </p:sldIdLst>
  <p:sldSz cx="9906000" cy="6858000" type="A4"/>
  <p:notesSz cx="7099300" cy="10234613"/>
  <p:embeddedFontLst>
    <p:embeddedFont>
      <p:font typeface="휴먼매직체" pitchFamily="18" charset="-127"/>
      <p:regular r:id="rId47"/>
    </p:embeddedFont>
    <p:embeddedFont>
      <p:font typeface="HY견고딕" pitchFamily="18" charset="-127"/>
      <p:regular r:id="rId48"/>
    </p:embeddedFont>
    <p:embeddedFont>
      <p:font typeface="맑은 고딕" pitchFamily="50" charset="-127"/>
      <p:regular r:id="rId49"/>
      <p:bold r:id="rId50"/>
    </p:embeddedFont>
    <p:embeddedFont>
      <p:font typeface="Wingdings 3" pitchFamily="18" charset="2"/>
      <p:regular r:id="rId51"/>
    </p:embeddedFont>
  </p:embeddedFontLst>
  <p:custDataLst>
    <p:tags r:id="rId52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6600FF"/>
    <a:srgbClr val="66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2" autoAdjust="0"/>
    <p:restoredTop sz="94606" autoAdjust="0"/>
  </p:normalViewPr>
  <p:slideViewPr>
    <p:cSldViewPr>
      <p:cViewPr varScale="1">
        <p:scale>
          <a:sx n="147" d="100"/>
          <a:sy n="147" d="100"/>
        </p:scale>
        <p:origin x="-90" y="-24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40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3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2.fntdata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3400D4B-B137-48F1-AEF7-85F70D789AE6}" type="datetimeFigureOut">
              <a:rPr lang="ko-KR" altLang="en-US" smtClean="0"/>
              <a:pPr/>
              <a:t>2016-01-15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B96C662-5B17-4AD8-92CF-5DA07118A2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C0CAA98-6266-49CC-B7CA-6E76468BC79E}" type="datetimeFigureOut">
              <a:rPr lang="ko-KR" altLang="en-US" smtClean="0"/>
              <a:pPr/>
              <a:t>2016-01-15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037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D9021BA-D710-4CEA-8A15-8C45289D383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88BC6F-9E41-405E-9A56-589ACB1F160D}" type="slidenum">
              <a:rPr lang="en-US" altLang="ko-KR">
                <a:solidFill>
                  <a:prstClr val="black"/>
                </a:solidFill>
              </a:rPr>
              <a:pPr/>
              <a:t>1</a:t>
            </a:fld>
            <a:endParaRPr lang="en-US" altLang="ko-KR">
              <a:solidFill>
                <a:prstClr val="black"/>
              </a:solidFill>
            </a:endParaRPr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10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11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12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13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55EE49-FE9F-4761-8434-4FB75413C45B}" type="slidenum">
              <a:rPr lang="en-US" altLang="ko-KR"/>
              <a:pPr/>
              <a:t>14</a:t>
            </a:fld>
            <a:endParaRPr lang="en-US" altLang="ko-KR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15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2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B119A-F9E9-4DEB-92DB-7F493557667A}" type="slidenum">
              <a:rPr lang="en-US" altLang="ko-KR">
                <a:solidFill>
                  <a:srgbClr val="000000"/>
                </a:solidFill>
              </a:rPr>
              <a:pPr/>
              <a:t>3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80527" y="768350"/>
            <a:ext cx="5538247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79463" y="768350"/>
            <a:ext cx="5540375" cy="383698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021BA-D710-4CEA-8A15-8C45289D3837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39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4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5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B119A-F9E9-4DEB-92DB-7F493557667A}" type="slidenum">
              <a:rPr lang="en-US" altLang="ko-KR">
                <a:solidFill>
                  <a:srgbClr val="000000"/>
                </a:solidFill>
              </a:rPr>
              <a:pPr/>
              <a:t>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EF6AB-3932-49C8-98EE-149FE3D3C134}" type="slidenum">
              <a:rPr lang="en-US" altLang="ko-KR">
                <a:solidFill>
                  <a:srgbClr val="000000"/>
                </a:solidFill>
              </a:rPr>
              <a:pPr/>
              <a:t>7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8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21ECEE-19E9-4513-A18F-677DDC5DB758}" type="slidenum">
              <a:rPr lang="en-US" altLang="ko-KR">
                <a:solidFill>
                  <a:srgbClr val="000000"/>
                </a:solidFill>
              </a:rPr>
              <a:pPr/>
              <a:t>9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9463" y="768350"/>
            <a:ext cx="5540375" cy="3836988"/>
          </a:xfrm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BA74E9C7-C13C-4D82-80DE-BFBBB8F128F5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328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915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915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4669" y="1073154"/>
            <a:ext cx="8956675" cy="1897049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214686"/>
            <a:ext cx="6934200" cy="1928826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718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328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915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915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35550" y="19812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35550" y="4114800"/>
            <a:ext cx="4127500" cy="1981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74BECD14-D9E1-4607-B941-08ACBF3011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4669" y="1073154"/>
            <a:ext cx="8956675" cy="1897049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214686"/>
            <a:ext cx="6934200" cy="1928826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718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/>
                </a:solidFill>
              </a:rPr>
              <a:pPr/>
              <a:t>2016-01-15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635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9300" y="6356635"/>
            <a:ext cx="23114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2C3421-0F5F-4C34-B9DE-10ED28839EC1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19" r:id="rId2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86921" y="71414"/>
            <a:ext cx="91321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6921" y="1285860"/>
            <a:ext cx="9132158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86921" y="71414"/>
            <a:ext cx="91321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6921" y="1285860"/>
            <a:ext cx="9132158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image" Target="../media/image103.png"/><Relationship Id="rId18" Type="http://schemas.openxmlformats.org/officeDocument/2006/relationships/image" Target="../media/image108.png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102.png"/><Relationship Id="rId17" Type="http://schemas.openxmlformats.org/officeDocument/2006/relationships/image" Target="../media/image107.png"/><Relationship Id="rId2" Type="http://schemas.openxmlformats.org/officeDocument/2006/relationships/tags" Target="../tags/tag109.xml"/><Relationship Id="rId16" Type="http://schemas.openxmlformats.org/officeDocument/2006/relationships/image" Target="../media/image106.pn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.png"/><Relationship Id="rId5" Type="http://schemas.openxmlformats.org/officeDocument/2006/relationships/tags" Target="../tags/tag112.xml"/><Relationship Id="rId15" Type="http://schemas.openxmlformats.org/officeDocument/2006/relationships/image" Target="../media/image105.png"/><Relationship Id="rId10" Type="http://schemas.openxmlformats.org/officeDocument/2006/relationships/notesSlide" Target="../notesSlides/notesSlide10.xml"/><Relationship Id="rId19" Type="http://schemas.openxmlformats.org/officeDocument/2006/relationships/image" Target="../media/image109.png"/><Relationship Id="rId4" Type="http://schemas.openxmlformats.org/officeDocument/2006/relationships/tags" Target="../tags/tag111.xml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10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tags" Target="../tags/tag128.xml"/><Relationship Id="rId18" Type="http://schemas.openxmlformats.org/officeDocument/2006/relationships/notesSlide" Target="../notesSlides/notesSlide15.xml"/><Relationship Id="rId26" Type="http://schemas.openxmlformats.org/officeDocument/2006/relationships/image" Target="../media/image15.png"/><Relationship Id="rId3" Type="http://schemas.openxmlformats.org/officeDocument/2006/relationships/tags" Target="../tags/tag118.xml"/><Relationship Id="rId21" Type="http://schemas.openxmlformats.org/officeDocument/2006/relationships/image" Target="../media/image19.png"/><Relationship Id="rId7" Type="http://schemas.openxmlformats.org/officeDocument/2006/relationships/tags" Target="../tags/tag122.xml"/><Relationship Id="rId12" Type="http://schemas.openxmlformats.org/officeDocument/2006/relationships/tags" Target="../tags/tag127.xml"/><Relationship Id="rId17" Type="http://schemas.openxmlformats.org/officeDocument/2006/relationships/slideLayout" Target="../slideLayouts/slideLayout3.xml"/><Relationship Id="rId25" Type="http://schemas.openxmlformats.org/officeDocument/2006/relationships/image" Target="../media/image32.png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0" Type="http://schemas.openxmlformats.org/officeDocument/2006/relationships/image" Target="../media/image16.png"/><Relationship Id="rId29" Type="http://schemas.openxmlformats.org/officeDocument/2006/relationships/image" Target="../media/image66.png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image" Target="../media/image28.png"/><Relationship Id="rId32" Type="http://schemas.openxmlformats.org/officeDocument/2006/relationships/image" Target="../media/image121.png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23" Type="http://schemas.openxmlformats.org/officeDocument/2006/relationships/image" Target="../media/image25.png"/><Relationship Id="rId28" Type="http://schemas.openxmlformats.org/officeDocument/2006/relationships/image" Target="../media/image65.png"/><Relationship Id="rId10" Type="http://schemas.openxmlformats.org/officeDocument/2006/relationships/tags" Target="../tags/tag125.xml"/><Relationship Id="rId19" Type="http://schemas.openxmlformats.org/officeDocument/2006/relationships/image" Target="../media/image10.png"/><Relationship Id="rId31" Type="http://schemas.openxmlformats.org/officeDocument/2006/relationships/image" Target="../media/image120.png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image" Target="../media/image20.png"/><Relationship Id="rId27" Type="http://schemas.openxmlformats.org/officeDocument/2006/relationships/image" Target="../media/image64.png"/><Relationship Id="rId30" Type="http://schemas.openxmlformats.org/officeDocument/2006/relationships/image" Target="../media/image1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13" Type="http://schemas.openxmlformats.org/officeDocument/2006/relationships/tags" Target="../tags/tag144.xml"/><Relationship Id="rId18" Type="http://schemas.openxmlformats.org/officeDocument/2006/relationships/image" Target="../media/image123.png"/><Relationship Id="rId26" Type="http://schemas.openxmlformats.org/officeDocument/2006/relationships/image" Target="../media/image131.png"/><Relationship Id="rId3" Type="http://schemas.openxmlformats.org/officeDocument/2006/relationships/tags" Target="../tags/tag134.xml"/><Relationship Id="rId21" Type="http://schemas.openxmlformats.org/officeDocument/2006/relationships/image" Target="../media/image126.png"/><Relationship Id="rId7" Type="http://schemas.openxmlformats.org/officeDocument/2006/relationships/tags" Target="../tags/tag138.xml"/><Relationship Id="rId12" Type="http://schemas.openxmlformats.org/officeDocument/2006/relationships/tags" Target="../tags/tag143.xml"/><Relationship Id="rId17" Type="http://schemas.openxmlformats.org/officeDocument/2006/relationships/image" Target="../media/image122.png"/><Relationship Id="rId25" Type="http://schemas.openxmlformats.org/officeDocument/2006/relationships/image" Target="../media/image130.png"/><Relationship Id="rId2" Type="http://schemas.openxmlformats.org/officeDocument/2006/relationships/tags" Target="../tags/tag133.xml"/><Relationship Id="rId16" Type="http://schemas.openxmlformats.org/officeDocument/2006/relationships/notesSlide" Target="../notesSlides/notesSlide16.xml"/><Relationship Id="rId20" Type="http://schemas.openxmlformats.org/officeDocument/2006/relationships/image" Target="../media/image125.png"/><Relationship Id="rId29" Type="http://schemas.openxmlformats.org/officeDocument/2006/relationships/image" Target="../media/image134.png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tags" Target="../tags/tag142.xml"/><Relationship Id="rId24" Type="http://schemas.openxmlformats.org/officeDocument/2006/relationships/image" Target="../media/image129.png"/><Relationship Id="rId5" Type="http://schemas.openxmlformats.org/officeDocument/2006/relationships/tags" Target="../tags/tag136.xml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128.png"/><Relationship Id="rId28" Type="http://schemas.openxmlformats.org/officeDocument/2006/relationships/image" Target="../media/image133.png"/><Relationship Id="rId10" Type="http://schemas.openxmlformats.org/officeDocument/2006/relationships/tags" Target="../tags/tag141.xml"/><Relationship Id="rId19" Type="http://schemas.openxmlformats.org/officeDocument/2006/relationships/image" Target="../media/image124.png"/><Relationship Id="rId4" Type="http://schemas.openxmlformats.org/officeDocument/2006/relationships/tags" Target="../tags/tag135.xml"/><Relationship Id="rId9" Type="http://schemas.openxmlformats.org/officeDocument/2006/relationships/tags" Target="../tags/tag140.xml"/><Relationship Id="rId14" Type="http://schemas.openxmlformats.org/officeDocument/2006/relationships/tags" Target="../tags/tag145.xml"/><Relationship Id="rId22" Type="http://schemas.openxmlformats.org/officeDocument/2006/relationships/image" Target="../media/image127.png"/><Relationship Id="rId27" Type="http://schemas.openxmlformats.org/officeDocument/2006/relationships/image" Target="../media/image132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158.xml"/><Relationship Id="rId18" Type="http://schemas.openxmlformats.org/officeDocument/2006/relationships/tags" Target="../tags/tag163.xml"/><Relationship Id="rId26" Type="http://schemas.openxmlformats.org/officeDocument/2006/relationships/tags" Target="../tags/tag171.xml"/><Relationship Id="rId39" Type="http://schemas.openxmlformats.org/officeDocument/2006/relationships/tags" Target="../tags/tag184.xml"/><Relationship Id="rId21" Type="http://schemas.openxmlformats.org/officeDocument/2006/relationships/tags" Target="../tags/tag166.xml"/><Relationship Id="rId34" Type="http://schemas.openxmlformats.org/officeDocument/2006/relationships/tags" Target="../tags/tag179.xml"/><Relationship Id="rId42" Type="http://schemas.openxmlformats.org/officeDocument/2006/relationships/notesSlide" Target="../notesSlides/notesSlide17.xml"/><Relationship Id="rId47" Type="http://schemas.openxmlformats.org/officeDocument/2006/relationships/image" Target="../media/image139.png"/><Relationship Id="rId50" Type="http://schemas.openxmlformats.org/officeDocument/2006/relationships/image" Target="../media/image142.png"/><Relationship Id="rId55" Type="http://schemas.openxmlformats.org/officeDocument/2006/relationships/image" Target="../media/image147.png"/><Relationship Id="rId63" Type="http://schemas.openxmlformats.org/officeDocument/2006/relationships/image" Target="../media/image155.png"/><Relationship Id="rId68" Type="http://schemas.openxmlformats.org/officeDocument/2006/relationships/image" Target="../media/image160.png"/><Relationship Id="rId76" Type="http://schemas.openxmlformats.org/officeDocument/2006/relationships/image" Target="../media/image43.png"/><Relationship Id="rId7" Type="http://schemas.openxmlformats.org/officeDocument/2006/relationships/tags" Target="../tags/tag152.xml"/><Relationship Id="rId71" Type="http://schemas.openxmlformats.org/officeDocument/2006/relationships/image" Target="../media/image163.png"/><Relationship Id="rId2" Type="http://schemas.openxmlformats.org/officeDocument/2006/relationships/tags" Target="../tags/tag147.xml"/><Relationship Id="rId16" Type="http://schemas.openxmlformats.org/officeDocument/2006/relationships/tags" Target="../tags/tag161.xml"/><Relationship Id="rId29" Type="http://schemas.openxmlformats.org/officeDocument/2006/relationships/tags" Target="../tags/tag174.xml"/><Relationship Id="rId11" Type="http://schemas.openxmlformats.org/officeDocument/2006/relationships/tags" Target="../tags/tag156.xml"/><Relationship Id="rId24" Type="http://schemas.openxmlformats.org/officeDocument/2006/relationships/tags" Target="../tags/tag169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40" Type="http://schemas.openxmlformats.org/officeDocument/2006/relationships/tags" Target="../tags/tag185.xml"/><Relationship Id="rId45" Type="http://schemas.openxmlformats.org/officeDocument/2006/relationships/image" Target="../media/image137.png"/><Relationship Id="rId53" Type="http://schemas.openxmlformats.org/officeDocument/2006/relationships/image" Target="../media/image145.png"/><Relationship Id="rId58" Type="http://schemas.openxmlformats.org/officeDocument/2006/relationships/image" Target="../media/image150.png"/><Relationship Id="rId66" Type="http://schemas.openxmlformats.org/officeDocument/2006/relationships/image" Target="../media/image158.png"/><Relationship Id="rId74" Type="http://schemas.openxmlformats.org/officeDocument/2006/relationships/image" Target="../media/image166.png"/><Relationship Id="rId79" Type="http://schemas.openxmlformats.org/officeDocument/2006/relationships/image" Target="../media/image51.png"/><Relationship Id="rId5" Type="http://schemas.openxmlformats.org/officeDocument/2006/relationships/tags" Target="../tags/tag150.xml"/><Relationship Id="rId61" Type="http://schemas.openxmlformats.org/officeDocument/2006/relationships/image" Target="../media/image153.png"/><Relationship Id="rId10" Type="http://schemas.openxmlformats.org/officeDocument/2006/relationships/tags" Target="../tags/tag155.xml"/><Relationship Id="rId19" Type="http://schemas.openxmlformats.org/officeDocument/2006/relationships/tags" Target="../tags/tag164.xml"/><Relationship Id="rId31" Type="http://schemas.openxmlformats.org/officeDocument/2006/relationships/tags" Target="../tags/tag176.xml"/><Relationship Id="rId44" Type="http://schemas.openxmlformats.org/officeDocument/2006/relationships/image" Target="../media/image136.png"/><Relationship Id="rId52" Type="http://schemas.openxmlformats.org/officeDocument/2006/relationships/image" Target="../media/image144.png"/><Relationship Id="rId60" Type="http://schemas.openxmlformats.org/officeDocument/2006/relationships/image" Target="../media/image152.png"/><Relationship Id="rId65" Type="http://schemas.openxmlformats.org/officeDocument/2006/relationships/image" Target="../media/image157.png"/><Relationship Id="rId73" Type="http://schemas.openxmlformats.org/officeDocument/2006/relationships/image" Target="../media/image165.png"/><Relationship Id="rId78" Type="http://schemas.openxmlformats.org/officeDocument/2006/relationships/image" Target="../media/image50.png"/><Relationship Id="rId4" Type="http://schemas.openxmlformats.org/officeDocument/2006/relationships/tags" Target="../tags/tag149.xml"/><Relationship Id="rId9" Type="http://schemas.openxmlformats.org/officeDocument/2006/relationships/tags" Target="../tags/tag154.xml"/><Relationship Id="rId14" Type="http://schemas.openxmlformats.org/officeDocument/2006/relationships/tags" Target="../tags/tag159.xml"/><Relationship Id="rId22" Type="http://schemas.openxmlformats.org/officeDocument/2006/relationships/tags" Target="../tags/tag167.xml"/><Relationship Id="rId27" Type="http://schemas.openxmlformats.org/officeDocument/2006/relationships/tags" Target="../tags/tag172.xml"/><Relationship Id="rId30" Type="http://schemas.openxmlformats.org/officeDocument/2006/relationships/tags" Target="../tags/tag175.xml"/><Relationship Id="rId35" Type="http://schemas.openxmlformats.org/officeDocument/2006/relationships/tags" Target="../tags/tag180.xml"/><Relationship Id="rId43" Type="http://schemas.openxmlformats.org/officeDocument/2006/relationships/image" Target="../media/image135.png"/><Relationship Id="rId48" Type="http://schemas.openxmlformats.org/officeDocument/2006/relationships/image" Target="../media/image140.png"/><Relationship Id="rId56" Type="http://schemas.openxmlformats.org/officeDocument/2006/relationships/image" Target="../media/image148.png"/><Relationship Id="rId64" Type="http://schemas.openxmlformats.org/officeDocument/2006/relationships/image" Target="../media/image156.png"/><Relationship Id="rId69" Type="http://schemas.openxmlformats.org/officeDocument/2006/relationships/image" Target="../media/image161.png"/><Relationship Id="rId77" Type="http://schemas.openxmlformats.org/officeDocument/2006/relationships/image" Target="../media/image44.png"/><Relationship Id="rId8" Type="http://schemas.openxmlformats.org/officeDocument/2006/relationships/tags" Target="../tags/tag153.xml"/><Relationship Id="rId51" Type="http://schemas.openxmlformats.org/officeDocument/2006/relationships/image" Target="../media/image143.png"/><Relationship Id="rId72" Type="http://schemas.openxmlformats.org/officeDocument/2006/relationships/image" Target="../media/image164.png"/><Relationship Id="rId80" Type="http://schemas.openxmlformats.org/officeDocument/2006/relationships/image" Target="../media/image168.png"/><Relationship Id="rId3" Type="http://schemas.openxmlformats.org/officeDocument/2006/relationships/tags" Target="../tags/tag148.xml"/><Relationship Id="rId12" Type="http://schemas.openxmlformats.org/officeDocument/2006/relationships/tags" Target="../tags/tag157.xml"/><Relationship Id="rId17" Type="http://schemas.openxmlformats.org/officeDocument/2006/relationships/tags" Target="../tags/tag162.xml"/><Relationship Id="rId25" Type="http://schemas.openxmlformats.org/officeDocument/2006/relationships/tags" Target="../tags/tag170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46" Type="http://schemas.openxmlformats.org/officeDocument/2006/relationships/image" Target="../media/image138.png"/><Relationship Id="rId59" Type="http://schemas.openxmlformats.org/officeDocument/2006/relationships/image" Target="../media/image151.png"/><Relationship Id="rId67" Type="http://schemas.openxmlformats.org/officeDocument/2006/relationships/image" Target="../media/image159.png"/><Relationship Id="rId20" Type="http://schemas.openxmlformats.org/officeDocument/2006/relationships/tags" Target="../tags/tag165.xml"/><Relationship Id="rId41" Type="http://schemas.openxmlformats.org/officeDocument/2006/relationships/slideLayout" Target="../slideLayouts/slideLayout6.xml"/><Relationship Id="rId54" Type="http://schemas.openxmlformats.org/officeDocument/2006/relationships/image" Target="../media/image146.png"/><Relationship Id="rId62" Type="http://schemas.openxmlformats.org/officeDocument/2006/relationships/image" Target="../media/image154.png"/><Relationship Id="rId70" Type="http://schemas.openxmlformats.org/officeDocument/2006/relationships/image" Target="../media/image162.png"/><Relationship Id="rId75" Type="http://schemas.openxmlformats.org/officeDocument/2006/relationships/image" Target="../media/image167.png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15" Type="http://schemas.openxmlformats.org/officeDocument/2006/relationships/tags" Target="../tags/tag160.xml"/><Relationship Id="rId23" Type="http://schemas.openxmlformats.org/officeDocument/2006/relationships/tags" Target="../tags/tag168.xml"/><Relationship Id="rId28" Type="http://schemas.openxmlformats.org/officeDocument/2006/relationships/tags" Target="../tags/tag173.xml"/><Relationship Id="rId36" Type="http://schemas.openxmlformats.org/officeDocument/2006/relationships/tags" Target="../tags/tag181.xml"/><Relationship Id="rId49" Type="http://schemas.openxmlformats.org/officeDocument/2006/relationships/image" Target="../media/image141.png"/><Relationship Id="rId57" Type="http://schemas.openxmlformats.org/officeDocument/2006/relationships/image" Target="../media/image149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198.xml"/><Relationship Id="rId18" Type="http://schemas.openxmlformats.org/officeDocument/2006/relationships/tags" Target="../tags/tag203.xml"/><Relationship Id="rId26" Type="http://schemas.openxmlformats.org/officeDocument/2006/relationships/tags" Target="../tags/tag211.xml"/><Relationship Id="rId39" Type="http://schemas.openxmlformats.org/officeDocument/2006/relationships/image" Target="../media/image165.png"/><Relationship Id="rId21" Type="http://schemas.openxmlformats.org/officeDocument/2006/relationships/tags" Target="../tags/tag206.xml"/><Relationship Id="rId34" Type="http://schemas.openxmlformats.org/officeDocument/2006/relationships/image" Target="../media/image171.png"/><Relationship Id="rId42" Type="http://schemas.openxmlformats.org/officeDocument/2006/relationships/image" Target="../media/image176.png"/><Relationship Id="rId47" Type="http://schemas.openxmlformats.org/officeDocument/2006/relationships/image" Target="../media/image51.png"/><Relationship Id="rId50" Type="http://schemas.openxmlformats.org/officeDocument/2006/relationships/image" Target="../media/image181.png"/><Relationship Id="rId55" Type="http://schemas.openxmlformats.org/officeDocument/2006/relationships/image" Target="../media/image186.png"/><Relationship Id="rId7" Type="http://schemas.openxmlformats.org/officeDocument/2006/relationships/tags" Target="../tags/tag192.xml"/><Relationship Id="rId12" Type="http://schemas.openxmlformats.org/officeDocument/2006/relationships/tags" Target="../tags/tag197.xml"/><Relationship Id="rId17" Type="http://schemas.openxmlformats.org/officeDocument/2006/relationships/tags" Target="../tags/tag202.xml"/><Relationship Id="rId25" Type="http://schemas.openxmlformats.org/officeDocument/2006/relationships/tags" Target="../tags/tag210.xml"/><Relationship Id="rId33" Type="http://schemas.openxmlformats.org/officeDocument/2006/relationships/image" Target="../media/image170.png"/><Relationship Id="rId38" Type="http://schemas.openxmlformats.org/officeDocument/2006/relationships/image" Target="../media/image164.png"/><Relationship Id="rId46" Type="http://schemas.openxmlformats.org/officeDocument/2006/relationships/image" Target="../media/image178.png"/><Relationship Id="rId59" Type="http://schemas.openxmlformats.org/officeDocument/2006/relationships/image" Target="../media/image190.png"/><Relationship Id="rId2" Type="http://schemas.openxmlformats.org/officeDocument/2006/relationships/tags" Target="../tags/tag187.xml"/><Relationship Id="rId16" Type="http://schemas.openxmlformats.org/officeDocument/2006/relationships/tags" Target="../tags/tag201.xml"/><Relationship Id="rId20" Type="http://schemas.openxmlformats.org/officeDocument/2006/relationships/tags" Target="../tags/tag205.xml"/><Relationship Id="rId29" Type="http://schemas.openxmlformats.org/officeDocument/2006/relationships/tags" Target="../tags/tag214.xml"/><Relationship Id="rId41" Type="http://schemas.openxmlformats.org/officeDocument/2006/relationships/image" Target="../media/image175.png"/><Relationship Id="rId54" Type="http://schemas.openxmlformats.org/officeDocument/2006/relationships/image" Target="../media/image185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tags" Target="../tags/tag196.xml"/><Relationship Id="rId24" Type="http://schemas.openxmlformats.org/officeDocument/2006/relationships/tags" Target="../tags/tag209.xml"/><Relationship Id="rId32" Type="http://schemas.openxmlformats.org/officeDocument/2006/relationships/image" Target="../media/image169.png"/><Relationship Id="rId37" Type="http://schemas.openxmlformats.org/officeDocument/2006/relationships/image" Target="../media/image163.png"/><Relationship Id="rId40" Type="http://schemas.openxmlformats.org/officeDocument/2006/relationships/image" Target="../media/image174.png"/><Relationship Id="rId45" Type="http://schemas.openxmlformats.org/officeDocument/2006/relationships/image" Target="../media/image44.png"/><Relationship Id="rId53" Type="http://schemas.openxmlformats.org/officeDocument/2006/relationships/image" Target="../media/image184.png"/><Relationship Id="rId58" Type="http://schemas.openxmlformats.org/officeDocument/2006/relationships/image" Target="../media/image189.png"/><Relationship Id="rId5" Type="http://schemas.openxmlformats.org/officeDocument/2006/relationships/tags" Target="../tags/tag190.xml"/><Relationship Id="rId15" Type="http://schemas.openxmlformats.org/officeDocument/2006/relationships/tags" Target="../tags/tag200.xml"/><Relationship Id="rId23" Type="http://schemas.openxmlformats.org/officeDocument/2006/relationships/tags" Target="../tags/tag208.xml"/><Relationship Id="rId28" Type="http://schemas.openxmlformats.org/officeDocument/2006/relationships/tags" Target="../tags/tag213.xml"/><Relationship Id="rId36" Type="http://schemas.openxmlformats.org/officeDocument/2006/relationships/image" Target="../media/image173.png"/><Relationship Id="rId49" Type="http://schemas.openxmlformats.org/officeDocument/2006/relationships/image" Target="../media/image180.png"/><Relationship Id="rId57" Type="http://schemas.openxmlformats.org/officeDocument/2006/relationships/image" Target="../media/image188.png"/><Relationship Id="rId10" Type="http://schemas.openxmlformats.org/officeDocument/2006/relationships/tags" Target="../tags/tag195.xml"/><Relationship Id="rId19" Type="http://schemas.openxmlformats.org/officeDocument/2006/relationships/tags" Target="../tags/tag204.xml"/><Relationship Id="rId31" Type="http://schemas.openxmlformats.org/officeDocument/2006/relationships/notesSlide" Target="../notesSlides/notesSlide18.xml"/><Relationship Id="rId44" Type="http://schemas.openxmlformats.org/officeDocument/2006/relationships/image" Target="../media/image43.png"/><Relationship Id="rId52" Type="http://schemas.openxmlformats.org/officeDocument/2006/relationships/image" Target="../media/image183.png"/><Relationship Id="rId60" Type="http://schemas.openxmlformats.org/officeDocument/2006/relationships/image" Target="../media/image191.png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Relationship Id="rId22" Type="http://schemas.openxmlformats.org/officeDocument/2006/relationships/tags" Target="../tags/tag207.xml"/><Relationship Id="rId27" Type="http://schemas.openxmlformats.org/officeDocument/2006/relationships/tags" Target="../tags/tag212.xml"/><Relationship Id="rId30" Type="http://schemas.openxmlformats.org/officeDocument/2006/relationships/slideLayout" Target="../slideLayouts/slideLayout6.xml"/><Relationship Id="rId35" Type="http://schemas.openxmlformats.org/officeDocument/2006/relationships/image" Target="../media/image172.png"/><Relationship Id="rId43" Type="http://schemas.openxmlformats.org/officeDocument/2006/relationships/image" Target="../media/image177.png"/><Relationship Id="rId48" Type="http://schemas.openxmlformats.org/officeDocument/2006/relationships/image" Target="../media/image179.png"/><Relationship Id="rId56" Type="http://schemas.openxmlformats.org/officeDocument/2006/relationships/image" Target="../media/image187.png"/><Relationship Id="rId8" Type="http://schemas.openxmlformats.org/officeDocument/2006/relationships/tags" Target="../tags/tag193.xml"/><Relationship Id="rId51" Type="http://schemas.openxmlformats.org/officeDocument/2006/relationships/image" Target="../media/image182.png"/><Relationship Id="rId3" Type="http://schemas.openxmlformats.org/officeDocument/2006/relationships/tags" Target="../tags/tag188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26" Type="http://schemas.openxmlformats.org/officeDocument/2006/relationships/notesSlide" Target="../notesSlides/notesSlide19.xml"/><Relationship Id="rId39" Type="http://schemas.openxmlformats.org/officeDocument/2006/relationships/image" Target="../media/image201.png"/><Relationship Id="rId3" Type="http://schemas.openxmlformats.org/officeDocument/2006/relationships/tags" Target="../tags/tag217.xml"/><Relationship Id="rId21" Type="http://schemas.openxmlformats.org/officeDocument/2006/relationships/tags" Target="../tags/tag235.xml"/><Relationship Id="rId34" Type="http://schemas.openxmlformats.org/officeDocument/2006/relationships/image" Target="../media/image196.png"/><Relationship Id="rId42" Type="http://schemas.openxmlformats.org/officeDocument/2006/relationships/image" Target="../media/image204.png"/><Relationship Id="rId47" Type="http://schemas.openxmlformats.org/officeDocument/2006/relationships/image" Target="../media/image209.png"/><Relationship Id="rId50" Type="http://schemas.openxmlformats.org/officeDocument/2006/relationships/image" Target="../media/image212.png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5" Type="http://schemas.openxmlformats.org/officeDocument/2006/relationships/slideLayout" Target="../slideLayouts/slideLayout6.xml"/><Relationship Id="rId33" Type="http://schemas.openxmlformats.org/officeDocument/2006/relationships/image" Target="../media/image195.png"/><Relationship Id="rId38" Type="http://schemas.openxmlformats.org/officeDocument/2006/relationships/image" Target="../media/image200.png"/><Relationship Id="rId46" Type="http://schemas.openxmlformats.org/officeDocument/2006/relationships/image" Target="../media/image208.png"/><Relationship Id="rId2" Type="http://schemas.openxmlformats.org/officeDocument/2006/relationships/tags" Target="../tags/tag216.xml"/><Relationship Id="rId16" Type="http://schemas.openxmlformats.org/officeDocument/2006/relationships/tags" Target="../tags/tag230.xml"/><Relationship Id="rId20" Type="http://schemas.openxmlformats.org/officeDocument/2006/relationships/tags" Target="../tags/tag234.xml"/><Relationship Id="rId29" Type="http://schemas.openxmlformats.org/officeDocument/2006/relationships/image" Target="../media/image164.png"/><Relationship Id="rId41" Type="http://schemas.openxmlformats.org/officeDocument/2006/relationships/image" Target="../media/image203.png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24" Type="http://schemas.openxmlformats.org/officeDocument/2006/relationships/tags" Target="../tags/tag238.xml"/><Relationship Id="rId32" Type="http://schemas.openxmlformats.org/officeDocument/2006/relationships/image" Target="../media/image194.png"/><Relationship Id="rId37" Type="http://schemas.openxmlformats.org/officeDocument/2006/relationships/image" Target="../media/image199.png"/><Relationship Id="rId40" Type="http://schemas.openxmlformats.org/officeDocument/2006/relationships/image" Target="../media/image202.png"/><Relationship Id="rId45" Type="http://schemas.openxmlformats.org/officeDocument/2006/relationships/image" Target="../media/image207.png"/><Relationship Id="rId5" Type="http://schemas.openxmlformats.org/officeDocument/2006/relationships/tags" Target="../tags/tag219.xml"/><Relationship Id="rId15" Type="http://schemas.openxmlformats.org/officeDocument/2006/relationships/tags" Target="../tags/tag229.xml"/><Relationship Id="rId23" Type="http://schemas.openxmlformats.org/officeDocument/2006/relationships/tags" Target="../tags/tag237.xml"/><Relationship Id="rId28" Type="http://schemas.openxmlformats.org/officeDocument/2006/relationships/image" Target="../media/image163.png"/><Relationship Id="rId36" Type="http://schemas.openxmlformats.org/officeDocument/2006/relationships/image" Target="../media/image198.png"/><Relationship Id="rId49" Type="http://schemas.openxmlformats.org/officeDocument/2006/relationships/image" Target="../media/image211.png"/><Relationship Id="rId10" Type="http://schemas.openxmlformats.org/officeDocument/2006/relationships/tags" Target="../tags/tag224.xml"/><Relationship Id="rId19" Type="http://schemas.openxmlformats.org/officeDocument/2006/relationships/tags" Target="../tags/tag233.xml"/><Relationship Id="rId31" Type="http://schemas.openxmlformats.org/officeDocument/2006/relationships/image" Target="../media/image193.png"/><Relationship Id="rId44" Type="http://schemas.openxmlformats.org/officeDocument/2006/relationships/image" Target="../media/image206.png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tags" Target="../tags/tag228.xml"/><Relationship Id="rId22" Type="http://schemas.openxmlformats.org/officeDocument/2006/relationships/tags" Target="../tags/tag236.xml"/><Relationship Id="rId27" Type="http://schemas.openxmlformats.org/officeDocument/2006/relationships/image" Target="../media/image192.png"/><Relationship Id="rId30" Type="http://schemas.openxmlformats.org/officeDocument/2006/relationships/image" Target="../media/image165.png"/><Relationship Id="rId35" Type="http://schemas.openxmlformats.org/officeDocument/2006/relationships/image" Target="../media/image197.png"/><Relationship Id="rId43" Type="http://schemas.openxmlformats.org/officeDocument/2006/relationships/image" Target="../media/image205.png"/><Relationship Id="rId48" Type="http://schemas.openxmlformats.org/officeDocument/2006/relationships/image" Target="../media/image210.png"/><Relationship Id="rId8" Type="http://schemas.openxmlformats.org/officeDocument/2006/relationships/tags" Target="../tags/tag2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251.xml"/><Relationship Id="rId18" Type="http://schemas.openxmlformats.org/officeDocument/2006/relationships/tags" Target="../tags/tag256.xml"/><Relationship Id="rId26" Type="http://schemas.openxmlformats.org/officeDocument/2006/relationships/tags" Target="../tags/tag264.xml"/><Relationship Id="rId39" Type="http://schemas.openxmlformats.org/officeDocument/2006/relationships/image" Target="../media/image50.png"/><Relationship Id="rId3" Type="http://schemas.openxmlformats.org/officeDocument/2006/relationships/tags" Target="../tags/tag241.xml"/><Relationship Id="rId21" Type="http://schemas.openxmlformats.org/officeDocument/2006/relationships/tags" Target="../tags/tag259.xml"/><Relationship Id="rId34" Type="http://schemas.openxmlformats.org/officeDocument/2006/relationships/image" Target="../media/image164.png"/><Relationship Id="rId42" Type="http://schemas.openxmlformats.org/officeDocument/2006/relationships/image" Target="../media/image218.png"/><Relationship Id="rId47" Type="http://schemas.openxmlformats.org/officeDocument/2006/relationships/image" Target="../media/image223.png"/><Relationship Id="rId50" Type="http://schemas.openxmlformats.org/officeDocument/2006/relationships/image" Target="../media/image226.png"/><Relationship Id="rId7" Type="http://schemas.openxmlformats.org/officeDocument/2006/relationships/tags" Target="../tags/tag245.xml"/><Relationship Id="rId12" Type="http://schemas.openxmlformats.org/officeDocument/2006/relationships/tags" Target="../tags/tag250.xml"/><Relationship Id="rId17" Type="http://schemas.openxmlformats.org/officeDocument/2006/relationships/tags" Target="../tags/tag255.xml"/><Relationship Id="rId25" Type="http://schemas.openxmlformats.org/officeDocument/2006/relationships/tags" Target="../tags/tag263.xml"/><Relationship Id="rId33" Type="http://schemas.openxmlformats.org/officeDocument/2006/relationships/image" Target="../media/image163.png"/><Relationship Id="rId38" Type="http://schemas.openxmlformats.org/officeDocument/2006/relationships/image" Target="../media/image44.png"/><Relationship Id="rId46" Type="http://schemas.openxmlformats.org/officeDocument/2006/relationships/image" Target="../media/image222.png"/><Relationship Id="rId2" Type="http://schemas.openxmlformats.org/officeDocument/2006/relationships/tags" Target="../tags/tag240.xml"/><Relationship Id="rId16" Type="http://schemas.openxmlformats.org/officeDocument/2006/relationships/tags" Target="../tags/tag254.xml"/><Relationship Id="rId20" Type="http://schemas.openxmlformats.org/officeDocument/2006/relationships/tags" Target="../tags/tag258.xml"/><Relationship Id="rId29" Type="http://schemas.openxmlformats.org/officeDocument/2006/relationships/image" Target="../media/image213.png"/><Relationship Id="rId41" Type="http://schemas.openxmlformats.org/officeDocument/2006/relationships/image" Target="../media/image217.png"/><Relationship Id="rId54" Type="http://schemas.openxmlformats.org/officeDocument/2006/relationships/image" Target="../media/image230.png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24" Type="http://schemas.openxmlformats.org/officeDocument/2006/relationships/tags" Target="../tags/tag262.xml"/><Relationship Id="rId32" Type="http://schemas.openxmlformats.org/officeDocument/2006/relationships/image" Target="../media/image216.png"/><Relationship Id="rId37" Type="http://schemas.openxmlformats.org/officeDocument/2006/relationships/image" Target="../media/image43.png"/><Relationship Id="rId40" Type="http://schemas.openxmlformats.org/officeDocument/2006/relationships/image" Target="../media/image51.png"/><Relationship Id="rId45" Type="http://schemas.openxmlformats.org/officeDocument/2006/relationships/image" Target="../media/image221.png"/><Relationship Id="rId53" Type="http://schemas.openxmlformats.org/officeDocument/2006/relationships/image" Target="../media/image229.png"/><Relationship Id="rId5" Type="http://schemas.openxmlformats.org/officeDocument/2006/relationships/tags" Target="../tags/tag243.xml"/><Relationship Id="rId15" Type="http://schemas.openxmlformats.org/officeDocument/2006/relationships/tags" Target="../tags/tag253.xml"/><Relationship Id="rId23" Type="http://schemas.openxmlformats.org/officeDocument/2006/relationships/tags" Target="../tags/tag261.xml"/><Relationship Id="rId28" Type="http://schemas.openxmlformats.org/officeDocument/2006/relationships/notesSlide" Target="../notesSlides/notesSlide20.xml"/><Relationship Id="rId36" Type="http://schemas.openxmlformats.org/officeDocument/2006/relationships/image" Target="../media/image197.png"/><Relationship Id="rId49" Type="http://schemas.openxmlformats.org/officeDocument/2006/relationships/image" Target="../media/image225.png"/><Relationship Id="rId10" Type="http://schemas.openxmlformats.org/officeDocument/2006/relationships/tags" Target="../tags/tag248.xml"/><Relationship Id="rId19" Type="http://schemas.openxmlformats.org/officeDocument/2006/relationships/tags" Target="../tags/tag257.xml"/><Relationship Id="rId31" Type="http://schemas.openxmlformats.org/officeDocument/2006/relationships/image" Target="../media/image215.png"/><Relationship Id="rId44" Type="http://schemas.openxmlformats.org/officeDocument/2006/relationships/image" Target="../media/image220.png"/><Relationship Id="rId52" Type="http://schemas.openxmlformats.org/officeDocument/2006/relationships/image" Target="../media/image228.png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tags" Target="../tags/tag252.xml"/><Relationship Id="rId22" Type="http://schemas.openxmlformats.org/officeDocument/2006/relationships/tags" Target="../tags/tag260.xml"/><Relationship Id="rId27" Type="http://schemas.openxmlformats.org/officeDocument/2006/relationships/slideLayout" Target="../slideLayouts/slideLayout6.xml"/><Relationship Id="rId30" Type="http://schemas.openxmlformats.org/officeDocument/2006/relationships/image" Target="../media/image214.png"/><Relationship Id="rId35" Type="http://schemas.openxmlformats.org/officeDocument/2006/relationships/image" Target="../media/image165.png"/><Relationship Id="rId43" Type="http://schemas.openxmlformats.org/officeDocument/2006/relationships/image" Target="../media/image219.png"/><Relationship Id="rId48" Type="http://schemas.openxmlformats.org/officeDocument/2006/relationships/image" Target="../media/image224.png"/><Relationship Id="rId8" Type="http://schemas.openxmlformats.org/officeDocument/2006/relationships/tags" Target="../tags/tag246.xml"/><Relationship Id="rId51" Type="http://schemas.openxmlformats.org/officeDocument/2006/relationships/image" Target="../media/image227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277.xml"/><Relationship Id="rId18" Type="http://schemas.openxmlformats.org/officeDocument/2006/relationships/tags" Target="../tags/tag282.xml"/><Relationship Id="rId26" Type="http://schemas.openxmlformats.org/officeDocument/2006/relationships/tags" Target="../tags/tag290.xml"/><Relationship Id="rId39" Type="http://schemas.openxmlformats.org/officeDocument/2006/relationships/image" Target="../media/image214.png"/><Relationship Id="rId21" Type="http://schemas.openxmlformats.org/officeDocument/2006/relationships/tags" Target="../tags/tag285.xml"/><Relationship Id="rId34" Type="http://schemas.openxmlformats.org/officeDocument/2006/relationships/tags" Target="../tags/tag298.xml"/><Relationship Id="rId42" Type="http://schemas.openxmlformats.org/officeDocument/2006/relationships/image" Target="../media/image165.png"/><Relationship Id="rId47" Type="http://schemas.openxmlformats.org/officeDocument/2006/relationships/image" Target="../media/image51.png"/><Relationship Id="rId50" Type="http://schemas.openxmlformats.org/officeDocument/2006/relationships/image" Target="../media/image234.png"/><Relationship Id="rId55" Type="http://schemas.openxmlformats.org/officeDocument/2006/relationships/image" Target="../media/image238.png"/><Relationship Id="rId63" Type="http://schemas.openxmlformats.org/officeDocument/2006/relationships/image" Target="../media/image245.png"/><Relationship Id="rId68" Type="http://schemas.openxmlformats.org/officeDocument/2006/relationships/image" Target="../media/image250.png"/><Relationship Id="rId7" Type="http://schemas.openxmlformats.org/officeDocument/2006/relationships/tags" Target="../tags/tag271.xml"/><Relationship Id="rId71" Type="http://schemas.openxmlformats.org/officeDocument/2006/relationships/image" Target="../media/image253.png"/><Relationship Id="rId2" Type="http://schemas.openxmlformats.org/officeDocument/2006/relationships/tags" Target="../tags/tag266.xml"/><Relationship Id="rId16" Type="http://schemas.openxmlformats.org/officeDocument/2006/relationships/tags" Target="../tags/tag280.xml"/><Relationship Id="rId29" Type="http://schemas.openxmlformats.org/officeDocument/2006/relationships/tags" Target="../tags/tag293.xml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24" Type="http://schemas.openxmlformats.org/officeDocument/2006/relationships/tags" Target="../tags/tag288.xml"/><Relationship Id="rId32" Type="http://schemas.openxmlformats.org/officeDocument/2006/relationships/tags" Target="../tags/tag296.xml"/><Relationship Id="rId37" Type="http://schemas.openxmlformats.org/officeDocument/2006/relationships/notesSlide" Target="../notesSlides/notesSlide21.xml"/><Relationship Id="rId40" Type="http://schemas.openxmlformats.org/officeDocument/2006/relationships/image" Target="../media/image163.png"/><Relationship Id="rId45" Type="http://schemas.openxmlformats.org/officeDocument/2006/relationships/image" Target="../media/image44.png"/><Relationship Id="rId53" Type="http://schemas.openxmlformats.org/officeDocument/2006/relationships/image" Target="../media/image236.png"/><Relationship Id="rId58" Type="http://schemas.openxmlformats.org/officeDocument/2006/relationships/image" Target="../media/image241.png"/><Relationship Id="rId66" Type="http://schemas.openxmlformats.org/officeDocument/2006/relationships/image" Target="../media/image248.png"/><Relationship Id="rId5" Type="http://schemas.openxmlformats.org/officeDocument/2006/relationships/tags" Target="../tags/tag269.xml"/><Relationship Id="rId15" Type="http://schemas.openxmlformats.org/officeDocument/2006/relationships/tags" Target="../tags/tag279.xml"/><Relationship Id="rId23" Type="http://schemas.openxmlformats.org/officeDocument/2006/relationships/tags" Target="../tags/tag287.xml"/><Relationship Id="rId28" Type="http://schemas.openxmlformats.org/officeDocument/2006/relationships/tags" Target="../tags/tag292.xml"/><Relationship Id="rId36" Type="http://schemas.openxmlformats.org/officeDocument/2006/relationships/slideLayout" Target="../slideLayouts/slideLayout6.xml"/><Relationship Id="rId49" Type="http://schemas.openxmlformats.org/officeDocument/2006/relationships/image" Target="../media/image233.png"/><Relationship Id="rId57" Type="http://schemas.openxmlformats.org/officeDocument/2006/relationships/image" Target="../media/image240.png"/><Relationship Id="rId61" Type="http://schemas.openxmlformats.org/officeDocument/2006/relationships/image" Target="../media/image243.png"/><Relationship Id="rId10" Type="http://schemas.openxmlformats.org/officeDocument/2006/relationships/tags" Target="../tags/tag274.xml"/><Relationship Id="rId19" Type="http://schemas.openxmlformats.org/officeDocument/2006/relationships/tags" Target="../tags/tag283.xml"/><Relationship Id="rId31" Type="http://schemas.openxmlformats.org/officeDocument/2006/relationships/tags" Target="../tags/tag295.xml"/><Relationship Id="rId44" Type="http://schemas.openxmlformats.org/officeDocument/2006/relationships/image" Target="../media/image43.png"/><Relationship Id="rId52" Type="http://schemas.openxmlformats.org/officeDocument/2006/relationships/image" Target="../media/image235.png"/><Relationship Id="rId60" Type="http://schemas.openxmlformats.org/officeDocument/2006/relationships/image" Target="../media/image242.png"/><Relationship Id="rId65" Type="http://schemas.openxmlformats.org/officeDocument/2006/relationships/image" Target="../media/image247.png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tags" Target="../tags/tag278.xml"/><Relationship Id="rId22" Type="http://schemas.openxmlformats.org/officeDocument/2006/relationships/tags" Target="../tags/tag286.xml"/><Relationship Id="rId27" Type="http://schemas.openxmlformats.org/officeDocument/2006/relationships/tags" Target="../tags/tag291.xml"/><Relationship Id="rId30" Type="http://schemas.openxmlformats.org/officeDocument/2006/relationships/tags" Target="../tags/tag294.xml"/><Relationship Id="rId35" Type="http://schemas.openxmlformats.org/officeDocument/2006/relationships/tags" Target="../tags/tag299.xml"/><Relationship Id="rId43" Type="http://schemas.openxmlformats.org/officeDocument/2006/relationships/image" Target="../media/image197.png"/><Relationship Id="rId48" Type="http://schemas.openxmlformats.org/officeDocument/2006/relationships/image" Target="../media/image232.png"/><Relationship Id="rId56" Type="http://schemas.openxmlformats.org/officeDocument/2006/relationships/image" Target="../media/image239.png"/><Relationship Id="rId64" Type="http://schemas.openxmlformats.org/officeDocument/2006/relationships/image" Target="../media/image246.png"/><Relationship Id="rId69" Type="http://schemas.openxmlformats.org/officeDocument/2006/relationships/image" Target="../media/image251.png"/><Relationship Id="rId8" Type="http://schemas.openxmlformats.org/officeDocument/2006/relationships/tags" Target="../tags/tag272.xml"/><Relationship Id="rId51" Type="http://schemas.openxmlformats.org/officeDocument/2006/relationships/image" Target="../media/image212.png"/><Relationship Id="rId72" Type="http://schemas.openxmlformats.org/officeDocument/2006/relationships/image" Target="../media/image254.png"/><Relationship Id="rId3" Type="http://schemas.openxmlformats.org/officeDocument/2006/relationships/tags" Target="../tags/tag267.xml"/><Relationship Id="rId12" Type="http://schemas.openxmlformats.org/officeDocument/2006/relationships/tags" Target="../tags/tag276.xml"/><Relationship Id="rId17" Type="http://schemas.openxmlformats.org/officeDocument/2006/relationships/tags" Target="../tags/tag281.xml"/><Relationship Id="rId25" Type="http://schemas.openxmlformats.org/officeDocument/2006/relationships/tags" Target="../tags/tag289.xml"/><Relationship Id="rId33" Type="http://schemas.openxmlformats.org/officeDocument/2006/relationships/tags" Target="../tags/tag297.xml"/><Relationship Id="rId38" Type="http://schemas.openxmlformats.org/officeDocument/2006/relationships/image" Target="../media/image231.png"/><Relationship Id="rId46" Type="http://schemas.openxmlformats.org/officeDocument/2006/relationships/image" Target="../media/image50.png"/><Relationship Id="rId59" Type="http://schemas.openxmlformats.org/officeDocument/2006/relationships/image" Target="../media/image220.png"/><Relationship Id="rId67" Type="http://schemas.openxmlformats.org/officeDocument/2006/relationships/image" Target="../media/image249.png"/><Relationship Id="rId20" Type="http://schemas.openxmlformats.org/officeDocument/2006/relationships/tags" Target="../tags/tag284.xml"/><Relationship Id="rId41" Type="http://schemas.openxmlformats.org/officeDocument/2006/relationships/image" Target="../media/image164.png"/><Relationship Id="rId54" Type="http://schemas.openxmlformats.org/officeDocument/2006/relationships/image" Target="../media/image237.png"/><Relationship Id="rId62" Type="http://schemas.openxmlformats.org/officeDocument/2006/relationships/image" Target="../media/image244.png"/><Relationship Id="rId70" Type="http://schemas.openxmlformats.org/officeDocument/2006/relationships/image" Target="../media/image2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tags" Target="../tags/tag312.xml"/><Relationship Id="rId18" Type="http://schemas.openxmlformats.org/officeDocument/2006/relationships/tags" Target="../tags/tag317.xml"/><Relationship Id="rId26" Type="http://schemas.openxmlformats.org/officeDocument/2006/relationships/image" Target="../media/image223.png"/><Relationship Id="rId3" Type="http://schemas.openxmlformats.org/officeDocument/2006/relationships/tags" Target="../tags/tag302.xml"/><Relationship Id="rId21" Type="http://schemas.openxmlformats.org/officeDocument/2006/relationships/image" Target="../media/image215.png"/><Relationship Id="rId34" Type="http://schemas.openxmlformats.org/officeDocument/2006/relationships/image" Target="../media/image257.png"/><Relationship Id="rId7" Type="http://schemas.openxmlformats.org/officeDocument/2006/relationships/tags" Target="../tags/tag306.xml"/><Relationship Id="rId12" Type="http://schemas.openxmlformats.org/officeDocument/2006/relationships/tags" Target="../tags/tag311.xml"/><Relationship Id="rId17" Type="http://schemas.openxmlformats.org/officeDocument/2006/relationships/tags" Target="../tags/tag316.xml"/><Relationship Id="rId25" Type="http://schemas.openxmlformats.org/officeDocument/2006/relationships/image" Target="../media/image222.png"/><Relationship Id="rId33" Type="http://schemas.openxmlformats.org/officeDocument/2006/relationships/image" Target="../media/image256.png"/><Relationship Id="rId38" Type="http://schemas.openxmlformats.org/officeDocument/2006/relationships/image" Target="../media/image260.png"/><Relationship Id="rId2" Type="http://schemas.openxmlformats.org/officeDocument/2006/relationships/tags" Target="../tags/tag301.xml"/><Relationship Id="rId16" Type="http://schemas.openxmlformats.org/officeDocument/2006/relationships/tags" Target="../tags/tag315.xml"/><Relationship Id="rId20" Type="http://schemas.openxmlformats.org/officeDocument/2006/relationships/notesSlide" Target="../notesSlides/notesSlide22.xml"/><Relationship Id="rId29" Type="http://schemas.openxmlformats.org/officeDocument/2006/relationships/image" Target="../media/image226.png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tags" Target="../tags/tag310.xml"/><Relationship Id="rId24" Type="http://schemas.openxmlformats.org/officeDocument/2006/relationships/image" Target="../media/image221.png"/><Relationship Id="rId32" Type="http://schemas.openxmlformats.org/officeDocument/2006/relationships/image" Target="../media/image255.png"/><Relationship Id="rId37" Type="http://schemas.openxmlformats.org/officeDocument/2006/relationships/image" Target="../media/image28.png"/><Relationship Id="rId5" Type="http://schemas.openxmlformats.org/officeDocument/2006/relationships/tags" Target="../tags/tag304.xml"/><Relationship Id="rId15" Type="http://schemas.openxmlformats.org/officeDocument/2006/relationships/tags" Target="../tags/tag314.xml"/><Relationship Id="rId23" Type="http://schemas.openxmlformats.org/officeDocument/2006/relationships/image" Target="../media/image219.png"/><Relationship Id="rId28" Type="http://schemas.openxmlformats.org/officeDocument/2006/relationships/image" Target="../media/image225.png"/><Relationship Id="rId36" Type="http://schemas.openxmlformats.org/officeDocument/2006/relationships/image" Target="../media/image259.png"/><Relationship Id="rId10" Type="http://schemas.openxmlformats.org/officeDocument/2006/relationships/tags" Target="../tags/tag309.xml"/><Relationship Id="rId19" Type="http://schemas.openxmlformats.org/officeDocument/2006/relationships/slideLayout" Target="../slideLayouts/slideLayout6.xml"/><Relationship Id="rId31" Type="http://schemas.openxmlformats.org/officeDocument/2006/relationships/image" Target="../media/image228.png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tags" Target="../tags/tag313.xml"/><Relationship Id="rId22" Type="http://schemas.openxmlformats.org/officeDocument/2006/relationships/image" Target="../media/image216.png"/><Relationship Id="rId27" Type="http://schemas.openxmlformats.org/officeDocument/2006/relationships/image" Target="../media/image224.png"/><Relationship Id="rId30" Type="http://schemas.openxmlformats.org/officeDocument/2006/relationships/image" Target="../media/image227.png"/><Relationship Id="rId35" Type="http://schemas.openxmlformats.org/officeDocument/2006/relationships/image" Target="../media/image25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264.png"/><Relationship Id="rId26" Type="http://schemas.openxmlformats.org/officeDocument/2006/relationships/image" Target="../media/image51.png"/><Relationship Id="rId3" Type="http://schemas.openxmlformats.org/officeDocument/2006/relationships/tags" Target="../tags/tag320.xml"/><Relationship Id="rId21" Type="http://schemas.openxmlformats.org/officeDocument/2006/relationships/image" Target="../media/image267.png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17" Type="http://schemas.openxmlformats.org/officeDocument/2006/relationships/image" Target="../media/image263.png"/><Relationship Id="rId25" Type="http://schemas.openxmlformats.org/officeDocument/2006/relationships/image" Target="../media/image50.png"/><Relationship Id="rId2" Type="http://schemas.openxmlformats.org/officeDocument/2006/relationships/tags" Target="../tags/tag319.xml"/><Relationship Id="rId16" Type="http://schemas.openxmlformats.org/officeDocument/2006/relationships/image" Target="../media/image262.png"/><Relationship Id="rId20" Type="http://schemas.openxmlformats.org/officeDocument/2006/relationships/image" Target="../media/image266.png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24" Type="http://schemas.openxmlformats.org/officeDocument/2006/relationships/image" Target="../media/image44.png"/><Relationship Id="rId5" Type="http://schemas.openxmlformats.org/officeDocument/2006/relationships/tags" Target="../tags/tag322.xml"/><Relationship Id="rId15" Type="http://schemas.openxmlformats.org/officeDocument/2006/relationships/image" Target="../media/image261.png"/><Relationship Id="rId23" Type="http://schemas.openxmlformats.org/officeDocument/2006/relationships/image" Target="../media/image43.png"/><Relationship Id="rId10" Type="http://schemas.openxmlformats.org/officeDocument/2006/relationships/tags" Target="../tags/tag327.xml"/><Relationship Id="rId19" Type="http://schemas.openxmlformats.org/officeDocument/2006/relationships/image" Target="../media/image265.png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notesSlide" Target="../notesSlides/notesSlide24.xml"/><Relationship Id="rId22" Type="http://schemas.openxmlformats.org/officeDocument/2006/relationships/image" Target="../media/image2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3" Type="http://schemas.openxmlformats.org/officeDocument/2006/relationships/tags" Target="../tags/tag332.xml"/><Relationship Id="rId7" Type="http://schemas.openxmlformats.org/officeDocument/2006/relationships/notesSlide" Target="../notesSlides/notesSlide25.xml"/><Relationship Id="rId12" Type="http://schemas.openxmlformats.org/officeDocument/2006/relationships/image" Target="../media/image273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72.png"/><Relationship Id="rId5" Type="http://schemas.openxmlformats.org/officeDocument/2006/relationships/tags" Target="../tags/tag334.xml"/><Relationship Id="rId10" Type="http://schemas.openxmlformats.org/officeDocument/2006/relationships/image" Target="../media/image271.png"/><Relationship Id="rId4" Type="http://schemas.openxmlformats.org/officeDocument/2006/relationships/tags" Target="../tags/tag333.xml"/><Relationship Id="rId9" Type="http://schemas.openxmlformats.org/officeDocument/2006/relationships/image" Target="../media/image2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13" Type="http://schemas.openxmlformats.org/officeDocument/2006/relationships/tags" Target="../tags/tag347.xml"/><Relationship Id="rId18" Type="http://schemas.openxmlformats.org/officeDocument/2006/relationships/image" Target="../media/image65.png"/><Relationship Id="rId26" Type="http://schemas.openxmlformats.org/officeDocument/2006/relationships/image" Target="../media/image281.png"/><Relationship Id="rId3" Type="http://schemas.openxmlformats.org/officeDocument/2006/relationships/tags" Target="../tags/tag337.xml"/><Relationship Id="rId21" Type="http://schemas.openxmlformats.org/officeDocument/2006/relationships/image" Target="../media/image276.png"/><Relationship Id="rId7" Type="http://schemas.openxmlformats.org/officeDocument/2006/relationships/tags" Target="../tags/tag341.xml"/><Relationship Id="rId12" Type="http://schemas.openxmlformats.org/officeDocument/2006/relationships/tags" Target="../tags/tag346.xml"/><Relationship Id="rId17" Type="http://schemas.openxmlformats.org/officeDocument/2006/relationships/image" Target="../media/image64.png"/><Relationship Id="rId25" Type="http://schemas.openxmlformats.org/officeDocument/2006/relationships/image" Target="../media/image280.png"/><Relationship Id="rId2" Type="http://schemas.openxmlformats.org/officeDocument/2006/relationships/tags" Target="../tags/tag336.xml"/><Relationship Id="rId16" Type="http://schemas.openxmlformats.org/officeDocument/2006/relationships/image" Target="../media/image274.png"/><Relationship Id="rId20" Type="http://schemas.openxmlformats.org/officeDocument/2006/relationships/image" Target="../media/image275.png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24" Type="http://schemas.openxmlformats.org/officeDocument/2006/relationships/image" Target="../media/image279.png"/><Relationship Id="rId5" Type="http://schemas.openxmlformats.org/officeDocument/2006/relationships/tags" Target="../tags/tag339.xml"/><Relationship Id="rId15" Type="http://schemas.openxmlformats.org/officeDocument/2006/relationships/notesSlide" Target="../notesSlides/notesSlide26.xml"/><Relationship Id="rId23" Type="http://schemas.openxmlformats.org/officeDocument/2006/relationships/image" Target="../media/image278.png"/><Relationship Id="rId28" Type="http://schemas.openxmlformats.org/officeDocument/2006/relationships/image" Target="../media/image283.png"/><Relationship Id="rId10" Type="http://schemas.openxmlformats.org/officeDocument/2006/relationships/tags" Target="../tags/tag344.xml"/><Relationship Id="rId19" Type="http://schemas.openxmlformats.org/officeDocument/2006/relationships/image" Target="../media/image66.png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slideLayout" Target="../slideLayouts/slideLayout6.xml"/><Relationship Id="rId22" Type="http://schemas.openxmlformats.org/officeDocument/2006/relationships/image" Target="../media/image277.png"/><Relationship Id="rId27" Type="http://schemas.openxmlformats.org/officeDocument/2006/relationships/image" Target="../media/image2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tags" Target="../tags/tag360.xml"/><Relationship Id="rId18" Type="http://schemas.openxmlformats.org/officeDocument/2006/relationships/image" Target="../media/image65.png"/><Relationship Id="rId26" Type="http://schemas.openxmlformats.org/officeDocument/2006/relationships/image" Target="../media/image288.png"/><Relationship Id="rId3" Type="http://schemas.openxmlformats.org/officeDocument/2006/relationships/tags" Target="../tags/tag350.xml"/><Relationship Id="rId21" Type="http://schemas.openxmlformats.org/officeDocument/2006/relationships/image" Target="../media/image285.png"/><Relationship Id="rId7" Type="http://schemas.openxmlformats.org/officeDocument/2006/relationships/tags" Target="../tags/tag354.xml"/><Relationship Id="rId12" Type="http://schemas.openxmlformats.org/officeDocument/2006/relationships/tags" Target="../tags/tag359.xml"/><Relationship Id="rId17" Type="http://schemas.openxmlformats.org/officeDocument/2006/relationships/image" Target="../media/image64.png"/><Relationship Id="rId25" Type="http://schemas.openxmlformats.org/officeDocument/2006/relationships/image" Target="../media/image93.png"/><Relationship Id="rId2" Type="http://schemas.openxmlformats.org/officeDocument/2006/relationships/tags" Target="../tags/tag349.xml"/><Relationship Id="rId16" Type="http://schemas.openxmlformats.org/officeDocument/2006/relationships/notesSlide" Target="../notesSlides/notesSlide27.xml"/><Relationship Id="rId20" Type="http://schemas.openxmlformats.org/officeDocument/2006/relationships/image" Target="../media/image284.png"/><Relationship Id="rId29" Type="http://schemas.openxmlformats.org/officeDocument/2006/relationships/image" Target="../media/image291.png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24" Type="http://schemas.openxmlformats.org/officeDocument/2006/relationships/image" Target="../media/image269.png"/><Relationship Id="rId5" Type="http://schemas.openxmlformats.org/officeDocument/2006/relationships/tags" Target="../tags/tag352.xml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287.png"/><Relationship Id="rId28" Type="http://schemas.openxmlformats.org/officeDocument/2006/relationships/image" Target="../media/image290.png"/><Relationship Id="rId10" Type="http://schemas.openxmlformats.org/officeDocument/2006/relationships/tags" Target="../tags/tag357.xml"/><Relationship Id="rId19" Type="http://schemas.openxmlformats.org/officeDocument/2006/relationships/image" Target="../media/image66.png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tags" Target="../tags/tag361.xml"/><Relationship Id="rId22" Type="http://schemas.openxmlformats.org/officeDocument/2006/relationships/image" Target="../media/image286.png"/><Relationship Id="rId27" Type="http://schemas.openxmlformats.org/officeDocument/2006/relationships/image" Target="../media/image289.png"/><Relationship Id="rId30" Type="http://schemas.openxmlformats.org/officeDocument/2006/relationships/image" Target="../media/image29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69.xml"/><Relationship Id="rId13" Type="http://schemas.openxmlformats.org/officeDocument/2006/relationships/tags" Target="../tags/tag374.xml"/><Relationship Id="rId18" Type="http://schemas.openxmlformats.org/officeDocument/2006/relationships/image" Target="../media/image295.png"/><Relationship Id="rId26" Type="http://schemas.openxmlformats.org/officeDocument/2006/relationships/image" Target="../media/image119.png"/><Relationship Id="rId3" Type="http://schemas.openxmlformats.org/officeDocument/2006/relationships/tags" Target="../tags/tag364.xml"/><Relationship Id="rId21" Type="http://schemas.openxmlformats.org/officeDocument/2006/relationships/image" Target="../media/image297.png"/><Relationship Id="rId7" Type="http://schemas.openxmlformats.org/officeDocument/2006/relationships/tags" Target="../tags/tag368.xml"/><Relationship Id="rId12" Type="http://schemas.openxmlformats.org/officeDocument/2006/relationships/tags" Target="../tags/tag373.xml"/><Relationship Id="rId17" Type="http://schemas.openxmlformats.org/officeDocument/2006/relationships/image" Target="../media/image294.png"/><Relationship Id="rId25" Type="http://schemas.openxmlformats.org/officeDocument/2006/relationships/image" Target="../media/image66.png"/><Relationship Id="rId2" Type="http://schemas.openxmlformats.org/officeDocument/2006/relationships/tags" Target="../tags/tag363.xml"/><Relationship Id="rId16" Type="http://schemas.openxmlformats.org/officeDocument/2006/relationships/image" Target="../media/image293.png"/><Relationship Id="rId20" Type="http://schemas.openxmlformats.org/officeDocument/2006/relationships/image" Target="../media/image72.png"/><Relationship Id="rId1" Type="http://schemas.openxmlformats.org/officeDocument/2006/relationships/tags" Target="../tags/tag362.xml"/><Relationship Id="rId6" Type="http://schemas.openxmlformats.org/officeDocument/2006/relationships/tags" Target="../tags/tag367.xml"/><Relationship Id="rId11" Type="http://schemas.openxmlformats.org/officeDocument/2006/relationships/tags" Target="../tags/tag372.xml"/><Relationship Id="rId24" Type="http://schemas.openxmlformats.org/officeDocument/2006/relationships/image" Target="../media/image65.png"/><Relationship Id="rId5" Type="http://schemas.openxmlformats.org/officeDocument/2006/relationships/tags" Target="../tags/tag366.xml"/><Relationship Id="rId15" Type="http://schemas.openxmlformats.org/officeDocument/2006/relationships/notesSlide" Target="../notesSlides/notesSlide28.xml"/><Relationship Id="rId23" Type="http://schemas.openxmlformats.org/officeDocument/2006/relationships/image" Target="../media/image64.png"/><Relationship Id="rId28" Type="http://schemas.openxmlformats.org/officeDocument/2006/relationships/image" Target="../media/image300.png"/><Relationship Id="rId10" Type="http://schemas.openxmlformats.org/officeDocument/2006/relationships/tags" Target="../tags/tag371.xml"/><Relationship Id="rId19" Type="http://schemas.openxmlformats.org/officeDocument/2006/relationships/image" Target="../media/image296.png"/><Relationship Id="rId4" Type="http://schemas.openxmlformats.org/officeDocument/2006/relationships/tags" Target="../tags/tag365.xml"/><Relationship Id="rId9" Type="http://schemas.openxmlformats.org/officeDocument/2006/relationships/tags" Target="../tags/tag370.xml"/><Relationship Id="rId14" Type="http://schemas.openxmlformats.org/officeDocument/2006/relationships/slideLayout" Target="../slideLayouts/slideLayout6.xml"/><Relationship Id="rId22" Type="http://schemas.openxmlformats.org/officeDocument/2006/relationships/image" Target="../media/image298.png"/><Relationship Id="rId27" Type="http://schemas.openxmlformats.org/officeDocument/2006/relationships/image" Target="../media/image299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387.xml"/><Relationship Id="rId18" Type="http://schemas.openxmlformats.org/officeDocument/2006/relationships/tags" Target="../tags/tag392.xml"/><Relationship Id="rId26" Type="http://schemas.openxmlformats.org/officeDocument/2006/relationships/tags" Target="../tags/tag400.xml"/><Relationship Id="rId39" Type="http://schemas.openxmlformats.org/officeDocument/2006/relationships/slideLayout" Target="../slideLayouts/slideLayout6.xml"/><Relationship Id="rId21" Type="http://schemas.openxmlformats.org/officeDocument/2006/relationships/tags" Target="../tags/tag395.xml"/><Relationship Id="rId34" Type="http://schemas.openxmlformats.org/officeDocument/2006/relationships/tags" Target="../tags/tag408.xml"/><Relationship Id="rId42" Type="http://schemas.openxmlformats.org/officeDocument/2006/relationships/image" Target="../media/image302.png"/><Relationship Id="rId47" Type="http://schemas.openxmlformats.org/officeDocument/2006/relationships/image" Target="../media/image306.png"/><Relationship Id="rId50" Type="http://schemas.openxmlformats.org/officeDocument/2006/relationships/image" Target="../media/image309.png"/><Relationship Id="rId55" Type="http://schemas.openxmlformats.org/officeDocument/2006/relationships/image" Target="../media/image313.png"/><Relationship Id="rId63" Type="http://schemas.openxmlformats.org/officeDocument/2006/relationships/image" Target="../media/image319.png"/><Relationship Id="rId68" Type="http://schemas.openxmlformats.org/officeDocument/2006/relationships/image" Target="../media/image239.png"/><Relationship Id="rId76" Type="http://schemas.openxmlformats.org/officeDocument/2006/relationships/image" Target="../media/image331.png"/><Relationship Id="rId7" Type="http://schemas.openxmlformats.org/officeDocument/2006/relationships/tags" Target="../tags/tag381.xml"/><Relationship Id="rId71" Type="http://schemas.openxmlformats.org/officeDocument/2006/relationships/image" Target="../media/image326.png"/><Relationship Id="rId2" Type="http://schemas.openxmlformats.org/officeDocument/2006/relationships/tags" Target="../tags/tag376.xml"/><Relationship Id="rId16" Type="http://schemas.openxmlformats.org/officeDocument/2006/relationships/tags" Target="../tags/tag390.xml"/><Relationship Id="rId29" Type="http://schemas.openxmlformats.org/officeDocument/2006/relationships/tags" Target="../tags/tag403.xml"/><Relationship Id="rId11" Type="http://schemas.openxmlformats.org/officeDocument/2006/relationships/tags" Target="../tags/tag385.xml"/><Relationship Id="rId24" Type="http://schemas.openxmlformats.org/officeDocument/2006/relationships/tags" Target="../tags/tag398.xml"/><Relationship Id="rId32" Type="http://schemas.openxmlformats.org/officeDocument/2006/relationships/tags" Target="../tags/tag406.xml"/><Relationship Id="rId37" Type="http://schemas.openxmlformats.org/officeDocument/2006/relationships/tags" Target="../tags/tag411.xml"/><Relationship Id="rId40" Type="http://schemas.openxmlformats.org/officeDocument/2006/relationships/notesSlide" Target="../notesSlides/notesSlide29.xml"/><Relationship Id="rId45" Type="http://schemas.openxmlformats.org/officeDocument/2006/relationships/image" Target="../media/image304.png"/><Relationship Id="rId53" Type="http://schemas.openxmlformats.org/officeDocument/2006/relationships/image" Target="../media/image65.png"/><Relationship Id="rId58" Type="http://schemas.openxmlformats.org/officeDocument/2006/relationships/image" Target="../media/image316.png"/><Relationship Id="rId66" Type="http://schemas.openxmlformats.org/officeDocument/2006/relationships/image" Target="../media/image322.png"/><Relationship Id="rId74" Type="http://schemas.openxmlformats.org/officeDocument/2006/relationships/image" Target="../media/image329.png"/><Relationship Id="rId5" Type="http://schemas.openxmlformats.org/officeDocument/2006/relationships/tags" Target="../tags/tag379.xml"/><Relationship Id="rId15" Type="http://schemas.openxmlformats.org/officeDocument/2006/relationships/tags" Target="../tags/tag389.xml"/><Relationship Id="rId23" Type="http://schemas.openxmlformats.org/officeDocument/2006/relationships/tags" Target="../tags/tag397.xml"/><Relationship Id="rId28" Type="http://schemas.openxmlformats.org/officeDocument/2006/relationships/tags" Target="../tags/tag402.xml"/><Relationship Id="rId36" Type="http://schemas.openxmlformats.org/officeDocument/2006/relationships/tags" Target="../tags/tag410.xml"/><Relationship Id="rId49" Type="http://schemas.openxmlformats.org/officeDocument/2006/relationships/image" Target="../media/image308.png"/><Relationship Id="rId57" Type="http://schemas.openxmlformats.org/officeDocument/2006/relationships/image" Target="../media/image315.png"/><Relationship Id="rId61" Type="http://schemas.openxmlformats.org/officeDocument/2006/relationships/image" Target="../media/image44.png"/><Relationship Id="rId10" Type="http://schemas.openxmlformats.org/officeDocument/2006/relationships/tags" Target="../tags/tag384.xml"/><Relationship Id="rId19" Type="http://schemas.openxmlformats.org/officeDocument/2006/relationships/tags" Target="../tags/tag393.xml"/><Relationship Id="rId31" Type="http://schemas.openxmlformats.org/officeDocument/2006/relationships/tags" Target="../tags/tag405.xml"/><Relationship Id="rId44" Type="http://schemas.openxmlformats.org/officeDocument/2006/relationships/image" Target="../media/image64.png"/><Relationship Id="rId52" Type="http://schemas.openxmlformats.org/officeDocument/2006/relationships/image" Target="../media/image311.png"/><Relationship Id="rId60" Type="http://schemas.openxmlformats.org/officeDocument/2006/relationships/image" Target="../media/image43.png"/><Relationship Id="rId65" Type="http://schemas.openxmlformats.org/officeDocument/2006/relationships/image" Target="../media/image321.png"/><Relationship Id="rId73" Type="http://schemas.openxmlformats.org/officeDocument/2006/relationships/image" Target="../media/image328.png"/><Relationship Id="rId78" Type="http://schemas.openxmlformats.org/officeDocument/2006/relationships/image" Target="../media/image333.png"/><Relationship Id="rId4" Type="http://schemas.openxmlformats.org/officeDocument/2006/relationships/tags" Target="../tags/tag378.xml"/><Relationship Id="rId9" Type="http://schemas.openxmlformats.org/officeDocument/2006/relationships/tags" Target="../tags/tag383.xml"/><Relationship Id="rId14" Type="http://schemas.openxmlformats.org/officeDocument/2006/relationships/tags" Target="../tags/tag388.xml"/><Relationship Id="rId22" Type="http://schemas.openxmlformats.org/officeDocument/2006/relationships/tags" Target="../tags/tag396.xml"/><Relationship Id="rId27" Type="http://schemas.openxmlformats.org/officeDocument/2006/relationships/tags" Target="../tags/tag401.xml"/><Relationship Id="rId30" Type="http://schemas.openxmlformats.org/officeDocument/2006/relationships/tags" Target="../tags/tag404.xml"/><Relationship Id="rId35" Type="http://schemas.openxmlformats.org/officeDocument/2006/relationships/tags" Target="../tags/tag409.xml"/><Relationship Id="rId43" Type="http://schemas.openxmlformats.org/officeDocument/2006/relationships/image" Target="../media/image303.png"/><Relationship Id="rId48" Type="http://schemas.openxmlformats.org/officeDocument/2006/relationships/image" Target="../media/image307.png"/><Relationship Id="rId56" Type="http://schemas.openxmlformats.org/officeDocument/2006/relationships/image" Target="../media/image314.png"/><Relationship Id="rId64" Type="http://schemas.openxmlformats.org/officeDocument/2006/relationships/image" Target="../media/image320.png"/><Relationship Id="rId69" Type="http://schemas.openxmlformats.org/officeDocument/2006/relationships/image" Target="../media/image324.png"/><Relationship Id="rId77" Type="http://schemas.openxmlformats.org/officeDocument/2006/relationships/image" Target="../media/image332.png"/><Relationship Id="rId8" Type="http://schemas.openxmlformats.org/officeDocument/2006/relationships/tags" Target="../tags/tag382.xml"/><Relationship Id="rId51" Type="http://schemas.openxmlformats.org/officeDocument/2006/relationships/image" Target="../media/image310.png"/><Relationship Id="rId72" Type="http://schemas.openxmlformats.org/officeDocument/2006/relationships/image" Target="../media/image327.png"/><Relationship Id="rId3" Type="http://schemas.openxmlformats.org/officeDocument/2006/relationships/tags" Target="../tags/tag377.xml"/><Relationship Id="rId12" Type="http://schemas.openxmlformats.org/officeDocument/2006/relationships/tags" Target="../tags/tag386.xml"/><Relationship Id="rId17" Type="http://schemas.openxmlformats.org/officeDocument/2006/relationships/tags" Target="../tags/tag391.xml"/><Relationship Id="rId25" Type="http://schemas.openxmlformats.org/officeDocument/2006/relationships/tags" Target="../tags/tag399.xml"/><Relationship Id="rId33" Type="http://schemas.openxmlformats.org/officeDocument/2006/relationships/tags" Target="../tags/tag407.xml"/><Relationship Id="rId38" Type="http://schemas.openxmlformats.org/officeDocument/2006/relationships/tags" Target="../tags/tag412.xml"/><Relationship Id="rId46" Type="http://schemas.openxmlformats.org/officeDocument/2006/relationships/image" Target="../media/image305.png"/><Relationship Id="rId59" Type="http://schemas.openxmlformats.org/officeDocument/2006/relationships/image" Target="../media/image317.png"/><Relationship Id="rId67" Type="http://schemas.openxmlformats.org/officeDocument/2006/relationships/image" Target="../media/image323.png"/><Relationship Id="rId20" Type="http://schemas.openxmlformats.org/officeDocument/2006/relationships/tags" Target="../tags/tag394.xml"/><Relationship Id="rId41" Type="http://schemas.openxmlformats.org/officeDocument/2006/relationships/image" Target="../media/image301.png"/><Relationship Id="rId54" Type="http://schemas.openxmlformats.org/officeDocument/2006/relationships/image" Target="../media/image312.png"/><Relationship Id="rId62" Type="http://schemas.openxmlformats.org/officeDocument/2006/relationships/image" Target="../media/image318.png"/><Relationship Id="rId70" Type="http://schemas.openxmlformats.org/officeDocument/2006/relationships/image" Target="../media/image325.png"/><Relationship Id="rId75" Type="http://schemas.openxmlformats.org/officeDocument/2006/relationships/image" Target="../media/image330.png"/><Relationship Id="rId1" Type="http://schemas.openxmlformats.org/officeDocument/2006/relationships/tags" Target="../tags/tag375.xml"/><Relationship Id="rId6" Type="http://schemas.openxmlformats.org/officeDocument/2006/relationships/tags" Target="../tags/tag38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tags" Target="../tags/tag2.xml"/><Relationship Id="rId1" Type="http://schemas.openxmlformats.org/officeDocument/2006/relationships/video" Target="file:///C:\Users\hgpark\Desktop\2013-09-Chonbuk_colloq-FT\kinesin.wmv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tags" Target="../tags/tag425.xml"/><Relationship Id="rId18" Type="http://schemas.openxmlformats.org/officeDocument/2006/relationships/tags" Target="../tags/tag430.xml"/><Relationship Id="rId26" Type="http://schemas.openxmlformats.org/officeDocument/2006/relationships/image" Target="../media/image338.png"/><Relationship Id="rId39" Type="http://schemas.openxmlformats.org/officeDocument/2006/relationships/image" Target="../media/image351.png"/><Relationship Id="rId3" Type="http://schemas.openxmlformats.org/officeDocument/2006/relationships/tags" Target="../tags/tag415.xml"/><Relationship Id="rId21" Type="http://schemas.openxmlformats.org/officeDocument/2006/relationships/notesSlide" Target="../notesSlides/notesSlide30.xml"/><Relationship Id="rId34" Type="http://schemas.openxmlformats.org/officeDocument/2006/relationships/image" Target="../media/image346.png"/><Relationship Id="rId7" Type="http://schemas.openxmlformats.org/officeDocument/2006/relationships/tags" Target="../tags/tag419.xml"/><Relationship Id="rId12" Type="http://schemas.openxmlformats.org/officeDocument/2006/relationships/tags" Target="../tags/tag424.xml"/><Relationship Id="rId17" Type="http://schemas.openxmlformats.org/officeDocument/2006/relationships/tags" Target="../tags/tag429.xml"/><Relationship Id="rId25" Type="http://schemas.openxmlformats.org/officeDocument/2006/relationships/image" Target="../media/image337.png"/><Relationship Id="rId33" Type="http://schemas.openxmlformats.org/officeDocument/2006/relationships/image" Target="../media/image345.png"/><Relationship Id="rId38" Type="http://schemas.openxmlformats.org/officeDocument/2006/relationships/image" Target="../media/image350.png"/><Relationship Id="rId2" Type="http://schemas.openxmlformats.org/officeDocument/2006/relationships/tags" Target="../tags/tag414.xml"/><Relationship Id="rId16" Type="http://schemas.openxmlformats.org/officeDocument/2006/relationships/tags" Target="../tags/tag428.xml"/><Relationship Id="rId20" Type="http://schemas.openxmlformats.org/officeDocument/2006/relationships/slideLayout" Target="../slideLayouts/slideLayout6.xml"/><Relationship Id="rId29" Type="http://schemas.openxmlformats.org/officeDocument/2006/relationships/image" Target="../media/image341.png"/><Relationship Id="rId41" Type="http://schemas.openxmlformats.org/officeDocument/2006/relationships/image" Target="../media/image353.png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tags" Target="../tags/tag423.xml"/><Relationship Id="rId24" Type="http://schemas.openxmlformats.org/officeDocument/2006/relationships/image" Target="../media/image336.png"/><Relationship Id="rId32" Type="http://schemas.openxmlformats.org/officeDocument/2006/relationships/image" Target="../media/image344.png"/><Relationship Id="rId37" Type="http://schemas.openxmlformats.org/officeDocument/2006/relationships/image" Target="../media/image349.png"/><Relationship Id="rId40" Type="http://schemas.openxmlformats.org/officeDocument/2006/relationships/image" Target="../media/image352.png"/><Relationship Id="rId5" Type="http://schemas.openxmlformats.org/officeDocument/2006/relationships/tags" Target="../tags/tag417.xml"/><Relationship Id="rId15" Type="http://schemas.openxmlformats.org/officeDocument/2006/relationships/tags" Target="../tags/tag427.xml"/><Relationship Id="rId23" Type="http://schemas.openxmlformats.org/officeDocument/2006/relationships/image" Target="../media/image335.png"/><Relationship Id="rId28" Type="http://schemas.openxmlformats.org/officeDocument/2006/relationships/image" Target="../media/image340.png"/><Relationship Id="rId36" Type="http://schemas.openxmlformats.org/officeDocument/2006/relationships/image" Target="../media/image348.png"/><Relationship Id="rId10" Type="http://schemas.openxmlformats.org/officeDocument/2006/relationships/tags" Target="../tags/tag422.xml"/><Relationship Id="rId19" Type="http://schemas.openxmlformats.org/officeDocument/2006/relationships/tags" Target="../tags/tag431.xml"/><Relationship Id="rId31" Type="http://schemas.openxmlformats.org/officeDocument/2006/relationships/image" Target="../media/image343.png"/><Relationship Id="rId4" Type="http://schemas.openxmlformats.org/officeDocument/2006/relationships/tags" Target="../tags/tag416.xml"/><Relationship Id="rId9" Type="http://schemas.openxmlformats.org/officeDocument/2006/relationships/tags" Target="../tags/tag421.xml"/><Relationship Id="rId14" Type="http://schemas.openxmlformats.org/officeDocument/2006/relationships/tags" Target="../tags/tag426.xml"/><Relationship Id="rId22" Type="http://schemas.openxmlformats.org/officeDocument/2006/relationships/image" Target="../media/image334.png"/><Relationship Id="rId27" Type="http://schemas.openxmlformats.org/officeDocument/2006/relationships/image" Target="../media/image339.png"/><Relationship Id="rId30" Type="http://schemas.openxmlformats.org/officeDocument/2006/relationships/image" Target="../media/image342.png"/><Relationship Id="rId35" Type="http://schemas.openxmlformats.org/officeDocument/2006/relationships/image" Target="../media/image3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tags" Target="../tags/tag444.xml"/><Relationship Id="rId18" Type="http://schemas.openxmlformats.org/officeDocument/2006/relationships/image" Target="../media/image356.png"/><Relationship Id="rId26" Type="http://schemas.openxmlformats.org/officeDocument/2006/relationships/image" Target="../media/image174.png"/><Relationship Id="rId3" Type="http://schemas.openxmlformats.org/officeDocument/2006/relationships/tags" Target="../tags/tag434.xml"/><Relationship Id="rId21" Type="http://schemas.openxmlformats.org/officeDocument/2006/relationships/image" Target="../media/image359.png"/><Relationship Id="rId7" Type="http://schemas.openxmlformats.org/officeDocument/2006/relationships/tags" Target="../tags/tag438.xml"/><Relationship Id="rId12" Type="http://schemas.openxmlformats.org/officeDocument/2006/relationships/tags" Target="../tags/tag443.xml"/><Relationship Id="rId17" Type="http://schemas.openxmlformats.org/officeDocument/2006/relationships/image" Target="../media/image355.png"/><Relationship Id="rId25" Type="http://schemas.openxmlformats.org/officeDocument/2006/relationships/image" Target="../media/image363.png"/><Relationship Id="rId2" Type="http://schemas.openxmlformats.org/officeDocument/2006/relationships/tags" Target="../tags/tag433.xml"/><Relationship Id="rId16" Type="http://schemas.openxmlformats.org/officeDocument/2006/relationships/image" Target="../media/image354.png"/><Relationship Id="rId20" Type="http://schemas.openxmlformats.org/officeDocument/2006/relationships/image" Target="../media/image358.png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2.xml"/><Relationship Id="rId24" Type="http://schemas.openxmlformats.org/officeDocument/2006/relationships/image" Target="../media/image362.png"/><Relationship Id="rId5" Type="http://schemas.openxmlformats.org/officeDocument/2006/relationships/tags" Target="../tags/tag436.xml"/><Relationship Id="rId15" Type="http://schemas.openxmlformats.org/officeDocument/2006/relationships/notesSlide" Target="../notesSlides/notesSlide31.xml"/><Relationship Id="rId23" Type="http://schemas.openxmlformats.org/officeDocument/2006/relationships/image" Target="../media/image361.png"/><Relationship Id="rId28" Type="http://schemas.openxmlformats.org/officeDocument/2006/relationships/image" Target="../media/image365.png"/><Relationship Id="rId10" Type="http://schemas.openxmlformats.org/officeDocument/2006/relationships/tags" Target="../tags/tag441.xml"/><Relationship Id="rId19" Type="http://schemas.openxmlformats.org/officeDocument/2006/relationships/image" Target="../media/image357.png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slideLayout" Target="../slideLayouts/slideLayout6.xml"/><Relationship Id="rId22" Type="http://schemas.openxmlformats.org/officeDocument/2006/relationships/image" Target="../media/image360.png"/><Relationship Id="rId27" Type="http://schemas.openxmlformats.org/officeDocument/2006/relationships/image" Target="../media/image364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tags" Target="../tags/tag457.xml"/><Relationship Id="rId18" Type="http://schemas.openxmlformats.org/officeDocument/2006/relationships/tags" Target="../tags/tag462.xml"/><Relationship Id="rId26" Type="http://schemas.openxmlformats.org/officeDocument/2006/relationships/tags" Target="../tags/tag470.xml"/><Relationship Id="rId39" Type="http://schemas.openxmlformats.org/officeDocument/2006/relationships/image" Target="../media/image372.png"/><Relationship Id="rId21" Type="http://schemas.openxmlformats.org/officeDocument/2006/relationships/tags" Target="../tags/tag465.xml"/><Relationship Id="rId34" Type="http://schemas.openxmlformats.org/officeDocument/2006/relationships/image" Target="../media/image162.png"/><Relationship Id="rId42" Type="http://schemas.openxmlformats.org/officeDocument/2006/relationships/image" Target="../media/image375.png"/><Relationship Id="rId47" Type="http://schemas.openxmlformats.org/officeDocument/2006/relationships/image" Target="../media/image380.png"/><Relationship Id="rId50" Type="http://schemas.openxmlformats.org/officeDocument/2006/relationships/image" Target="../media/image383.png"/><Relationship Id="rId55" Type="http://schemas.openxmlformats.org/officeDocument/2006/relationships/image" Target="../media/image388.png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17" Type="http://schemas.openxmlformats.org/officeDocument/2006/relationships/tags" Target="../tags/tag461.xml"/><Relationship Id="rId25" Type="http://schemas.openxmlformats.org/officeDocument/2006/relationships/tags" Target="../tags/tag469.xml"/><Relationship Id="rId33" Type="http://schemas.openxmlformats.org/officeDocument/2006/relationships/image" Target="../media/image367.png"/><Relationship Id="rId38" Type="http://schemas.openxmlformats.org/officeDocument/2006/relationships/image" Target="../media/image371.png"/><Relationship Id="rId46" Type="http://schemas.openxmlformats.org/officeDocument/2006/relationships/image" Target="../media/image379.png"/><Relationship Id="rId59" Type="http://schemas.openxmlformats.org/officeDocument/2006/relationships/image" Target="../media/image392.png"/><Relationship Id="rId2" Type="http://schemas.openxmlformats.org/officeDocument/2006/relationships/tags" Target="../tags/tag446.xml"/><Relationship Id="rId16" Type="http://schemas.openxmlformats.org/officeDocument/2006/relationships/tags" Target="../tags/tag460.xml"/><Relationship Id="rId20" Type="http://schemas.openxmlformats.org/officeDocument/2006/relationships/tags" Target="../tags/tag464.xml"/><Relationship Id="rId29" Type="http://schemas.openxmlformats.org/officeDocument/2006/relationships/tags" Target="../tags/tag473.xml"/><Relationship Id="rId41" Type="http://schemas.openxmlformats.org/officeDocument/2006/relationships/image" Target="../media/image374.png"/><Relationship Id="rId54" Type="http://schemas.openxmlformats.org/officeDocument/2006/relationships/image" Target="../media/image387.png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24" Type="http://schemas.openxmlformats.org/officeDocument/2006/relationships/tags" Target="../tags/tag468.xml"/><Relationship Id="rId32" Type="http://schemas.openxmlformats.org/officeDocument/2006/relationships/image" Target="../media/image366.png"/><Relationship Id="rId37" Type="http://schemas.openxmlformats.org/officeDocument/2006/relationships/image" Target="../media/image370.png"/><Relationship Id="rId40" Type="http://schemas.openxmlformats.org/officeDocument/2006/relationships/image" Target="../media/image373.png"/><Relationship Id="rId45" Type="http://schemas.openxmlformats.org/officeDocument/2006/relationships/image" Target="../media/image378.png"/><Relationship Id="rId53" Type="http://schemas.openxmlformats.org/officeDocument/2006/relationships/image" Target="../media/image386.png"/><Relationship Id="rId58" Type="http://schemas.openxmlformats.org/officeDocument/2006/relationships/image" Target="../media/image391.png"/><Relationship Id="rId5" Type="http://schemas.openxmlformats.org/officeDocument/2006/relationships/tags" Target="../tags/tag449.xml"/><Relationship Id="rId15" Type="http://schemas.openxmlformats.org/officeDocument/2006/relationships/tags" Target="../tags/tag459.xml"/><Relationship Id="rId23" Type="http://schemas.openxmlformats.org/officeDocument/2006/relationships/tags" Target="../tags/tag467.xml"/><Relationship Id="rId28" Type="http://schemas.openxmlformats.org/officeDocument/2006/relationships/tags" Target="../tags/tag472.xml"/><Relationship Id="rId36" Type="http://schemas.openxmlformats.org/officeDocument/2006/relationships/image" Target="../media/image369.png"/><Relationship Id="rId49" Type="http://schemas.openxmlformats.org/officeDocument/2006/relationships/image" Target="../media/image382.png"/><Relationship Id="rId57" Type="http://schemas.openxmlformats.org/officeDocument/2006/relationships/image" Target="../media/image390.png"/><Relationship Id="rId10" Type="http://schemas.openxmlformats.org/officeDocument/2006/relationships/tags" Target="../tags/tag454.xml"/><Relationship Id="rId19" Type="http://schemas.openxmlformats.org/officeDocument/2006/relationships/tags" Target="../tags/tag463.xml"/><Relationship Id="rId31" Type="http://schemas.openxmlformats.org/officeDocument/2006/relationships/notesSlide" Target="../notesSlides/notesSlide32.xml"/><Relationship Id="rId44" Type="http://schemas.openxmlformats.org/officeDocument/2006/relationships/image" Target="../media/image377.png"/><Relationship Id="rId52" Type="http://schemas.openxmlformats.org/officeDocument/2006/relationships/image" Target="../media/image385.png"/><Relationship Id="rId60" Type="http://schemas.openxmlformats.org/officeDocument/2006/relationships/image" Target="../media/image393.png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tags" Target="../tags/tag458.xml"/><Relationship Id="rId22" Type="http://schemas.openxmlformats.org/officeDocument/2006/relationships/tags" Target="../tags/tag466.xml"/><Relationship Id="rId27" Type="http://schemas.openxmlformats.org/officeDocument/2006/relationships/tags" Target="../tags/tag471.xml"/><Relationship Id="rId30" Type="http://schemas.openxmlformats.org/officeDocument/2006/relationships/slideLayout" Target="../slideLayouts/slideLayout6.xml"/><Relationship Id="rId35" Type="http://schemas.openxmlformats.org/officeDocument/2006/relationships/image" Target="../media/image368.png"/><Relationship Id="rId43" Type="http://schemas.openxmlformats.org/officeDocument/2006/relationships/image" Target="../media/image376.png"/><Relationship Id="rId48" Type="http://schemas.openxmlformats.org/officeDocument/2006/relationships/image" Target="../media/image381.png"/><Relationship Id="rId56" Type="http://schemas.openxmlformats.org/officeDocument/2006/relationships/image" Target="../media/image389.png"/><Relationship Id="rId8" Type="http://schemas.openxmlformats.org/officeDocument/2006/relationships/tags" Target="../tags/tag452.xml"/><Relationship Id="rId51" Type="http://schemas.openxmlformats.org/officeDocument/2006/relationships/image" Target="../media/image384.png"/><Relationship Id="rId3" Type="http://schemas.openxmlformats.org/officeDocument/2006/relationships/tags" Target="../tags/tag44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13" Type="http://schemas.openxmlformats.org/officeDocument/2006/relationships/tags" Target="../tags/tag486.xml"/><Relationship Id="rId18" Type="http://schemas.openxmlformats.org/officeDocument/2006/relationships/tags" Target="../tags/tag491.xml"/><Relationship Id="rId26" Type="http://schemas.openxmlformats.org/officeDocument/2006/relationships/image" Target="../media/image354.png"/><Relationship Id="rId39" Type="http://schemas.openxmlformats.org/officeDocument/2006/relationships/image" Target="../media/image399.png"/><Relationship Id="rId3" Type="http://schemas.openxmlformats.org/officeDocument/2006/relationships/tags" Target="../tags/tag476.xml"/><Relationship Id="rId21" Type="http://schemas.openxmlformats.org/officeDocument/2006/relationships/tags" Target="../tags/tag494.xml"/><Relationship Id="rId34" Type="http://schemas.openxmlformats.org/officeDocument/2006/relationships/image" Target="../media/image396.png"/><Relationship Id="rId42" Type="http://schemas.openxmlformats.org/officeDocument/2006/relationships/image" Target="../media/image174.png"/><Relationship Id="rId7" Type="http://schemas.openxmlformats.org/officeDocument/2006/relationships/tags" Target="../tags/tag480.xml"/><Relationship Id="rId12" Type="http://schemas.openxmlformats.org/officeDocument/2006/relationships/tags" Target="../tags/tag485.xml"/><Relationship Id="rId17" Type="http://schemas.openxmlformats.org/officeDocument/2006/relationships/tags" Target="../tags/tag490.xml"/><Relationship Id="rId25" Type="http://schemas.openxmlformats.org/officeDocument/2006/relationships/image" Target="../media/image394.png"/><Relationship Id="rId33" Type="http://schemas.openxmlformats.org/officeDocument/2006/relationships/image" Target="../media/image395.png"/><Relationship Id="rId38" Type="http://schemas.openxmlformats.org/officeDocument/2006/relationships/image" Target="../media/image362.png"/><Relationship Id="rId46" Type="http://schemas.openxmlformats.org/officeDocument/2006/relationships/image" Target="../media/image402.png"/><Relationship Id="rId2" Type="http://schemas.openxmlformats.org/officeDocument/2006/relationships/tags" Target="../tags/tag475.xml"/><Relationship Id="rId16" Type="http://schemas.openxmlformats.org/officeDocument/2006/relationships/tags" Target="../tags/tag489.xml"/><Relationship Id="rId20" Type="http://schemas.openxmlformats.org/officeDocument/2006/relationships/tags" Target="../tags/tag493.xml"/><Relationship Id="rId29" Type="http://schemas.openxmlformats.org/officeDocument/2006/relationships/image" Target="../media/image357.png"/><Relationship Id="rId41" Type="http://schemas.openxmlformats.org/officeDocument/2006/relationships/image" Target="../media/image400.png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tags" Target="../tags/tag484.xml"/><Relationship Id="rId24" Type="http://schemas.openxmlformats.org/officeDocument/2006/relationships/notesSlide" Target="../notesSlides/notesSlide33.xml"/><Relationship Id="rId32" Type="http://schemas.openxmlformats.org/officeDocument/2006/relationships/image" Target="../media/image360.png"/><Relationship Id="rId37" Type="http://schemas.openxmlformats.org/officeDocument/2006/relationships/image" Target="../media/image361.png"/><Relationship Id="rId40" Type="http://schemas.openxmlformats.org/officeDocument/2006/relationships/image" Target="../media/image363.png"/><Relationship Id="rId45" Type="http://schemas.openxmlformats.org/officeDocument/2006/relationships/image" Target="../media/image401.png"/><Relationship Id="rId5" Type="http://schemas.openxmlformats.org/officeDocument/2006/relationships/tags" Target="../tags/tag478.xml"/><Relationship Id="rId15" Type="http://schemas.openxmlformats.org/officeDocument/2006/relationships/tags" Target="../tags/tag488.xml"/><Relationship Id="rId23" Type="http://schemas.openxmlformats.org/officeDocument/2006/relationships/slideLayout" Target="../slideLayouts/slideLayout6.xml"/><Relationship Id="rId28" Type="http://schemas.openxmlformats.org/officeDocument/2006/relationships/image" Target="../media/image356.png"/><Relationship Id="rId36" Type="http://schemas.openxmlformats.org/officeDocument/2006/relationships/image" Target="../media/image398.png"/><Relationship Id="rId10" Type="http://schemas.openxmlformats.org/officeDocument/2006/relationships/tags" Target="../tags/tag483.xml"/><Relationship Id="rId19" Type="http://schemas.openxmlformats.org/officeDocument/2006/relationships/tags" Target="../tags/tag492.xml"/><Relationship Id="rId31" Type="http://schemas.openxmlformats.org/officeDocument/2006/relationships/image" Target="../media/image359.png"/><Relationship Id="rId44" Type="http://schemas.openxmlformats.org/officeDocument/2006/relationships/image" Target="../media/image365.png"/><Relationship Id="rId4" Type="http://schemas.openxmlformats.org/officeDocument/2006/relationships/tags" Target="../tags/tag477.xml"/><Relationship Id="rId9" Type="http://schemas.openxmlformats.org/officeDocument/2006/relationships/tags" Target="../tags/tag482.xml"/><Relationship Id="rId14" Type="http://schemas.openxmlformats.org/officeDocument/2006/relationships/tags" Target="../tags/tag487.xml"/><Relationship Id="rId22" Type="http://schemas.openxmlformats.org/officeDocument/2006/relationships/tags" Target="../tags/tag495.xml"/><Relationship Id="rId27" Type="http://schemas.openxmlformats.org/officeDocument/2006/relationships/image" Target="../media/image355.png"/><Relationship Id="rId30" Type="http://schemas.openxmlformats.org/officeDocument/2006/relationships/image" Target="../media/image358.png"/><Relationship Id="rId35" Type="http://schemas.openxmlformats.org/officeDocument/2006/relationships/image" Target="../media/image397.png"/><Relationship Id="rId43" Type="http://schemas.openxmlformats.org/officeDocument/2006/relationships/image" Target="../media/image36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tags" Target="../tags/tag508.xml"/><Relationship Id="rId18" Type="http://schemas.openxmlformats.org/officeDocument/2006/relationships/image" Target="../media/image404.png"/><Relationship Id="rId26" Type="http://schemas.openxmlformats.org/officeDocument/2006/relationships/image" Target="../media/image408.png"/><Relationship Id="rId3" Type="http://schemas.openxmlformats.org/officeDocument/2006/relationships/tags" Target="../tags/tag498.xml"/><Relationship Id="rId21" Type="http://schemas.openxmlformats.org/officeDocument/2006/relationships/image" Target="../media/image66.png"/><Relationship Id="rId7" Type="http://schemas.openxmlformats.org/officeDocument/2006/relationships/tags" Target="../tags/tag502.xml"/><Relationship Id="rId12" Type="http://schemas.openxmlformats.org/officeDocument/2006/relationships/tags" Target="../tags/tag507.xml"/><Relationship Id="rId17" Type="http://schemas.openxmlformats.org/officeDocument/2006/relationships/image" Target="../media/image403.png"/><Relationship Id="rId25" Type="http://schemas.openxmlformats.org/officeDocument/2006/relationships/image" Target="../media/image407.png"/><Relationship Id="rId2" Type="http://schemas.openxmlformats.org/officeDocument/2006/relationships/tags" Target="../tags/tag497.xml"/><Relationship Id="rId16" Type="http://schemas.openxmlformats.org/officeDocument/2006/relationships/notesSlide" Target="../notesSlides/notesSlide34.xml"/><Relationship Id="rId20" Type="http://schemas.openxmlformats.org/officeDocument/2006/relationships/image" Target="../media/image65.png"/><Relationship Id="rId29" Type="http://schemas.openxmlformats.org/officeDocument/2006/relationships/image" Target="../media/image411.png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tags" Target="../tags/tag506.xml"/><Relationship Id="rId24" Type="http://schemas.openxmlformats.org/officeDocument/2006/relationships/image" Target="../media/image406.png"/><Relationship Id="rId5" Type="http://schemas.openxmlformats.org/officeDocument/2006/relationships/tags" Target="../tags/tag500.xml"/><Relationship Id="rId15" Type="http://schemas.openxmlformats.org/officeDocument/2006/relationships/slideLayout" Target="../slideLayouts/slideLayout6.xml"/><Relationship Id="rId23" Type="http://schemas.openxmlformats.org/officeDocument/2006/relationships/image" Target="../media/image405.png"/><Relationship Id="rId28" Type="http://schemas.openxmlformats.org/officeDocument/2006/relationships/image" Target="../media/image410.png"/><Relationship Id="rId10" Type="http://schemas.openxmlformats.org/officeDocument/2006/relationships/tags" Target="../tags/tag505.xml"/><Relationship Id="rId19" Type="http://schemas.openxmlformats.org/officeDocument/2006/relationships/image" Target="../media/image64.png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tags" Target="../tags/tag509.xml"/><Relationship Id="rId22" Type="http://schemas.openxmlformats.org/officeDocument/2006/relationships/image" Target="../media/image93.png"/><Relationship Id="rId27" Type="http://schemas.openxmlformats.org/officeDocument/2006/relationships/image" Target="../media/image409.png"/><Relationship Id="rId30" Type="http://schemas.openxmlformats.org/officeDocument/2006/relationships/image" Target="../media/image41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tags" Target="../tags/tag522.xml"/><Relationship Id="rId18" Type="http://schemas.openxmlformats.org/officeDocument/2006/relationships/tags" Target="../tags/tag527.xml"/><Relationship Id="rId26" Type="http://schemas.openxmlformats.org/officeDocument/2006/relationships/image" Target="../media/image93.png"/><Relationship Id="rId39" Type="http://schemas.openxmlformats.org/officeDocument/2006/relationships/image" Target="../media/image423.png"/><Relationship Id="rId3" Type="http://schemas.openxmlformats.org/officeDocument/2006/relationships/tags" Target="../tags/tag512.xml"/><Relationship Id="rId21" Type="http://schemas.openxmlformats.org/officeDocument/2006/relationships/slideLayout" Target="../slideLayouts/slideLayout6.xml"/><Relationship Id="rId34" Type="http://schemas.openxmlformats.org/officeDocument/2006/relationships/image" Target="../media/image418.png"/><Relationship Id="rId42" Type="http://schemas.openxmlformats.org/officeDocument/2006/relationships/image" Target="../media/image426.png"/><Relationship Id="rId7" Type="http://schemas.openxmlformats.org/officeDocument/2006/relationships/tags" Target="../tags/tag516.xml"/><Relationship Id="rId12" Type="http://schemas.openxmlformats.org/officeDocument/2006/relationships/tags" Target="../tags/tag521.xml"/><Relationship Id="rId17" Type="http://schemas.openxmlformats.org/officeDocument/2006/relationships/tags" Target="../tags/tag526.xml"/><Relationship Id="rId25" Type="http://schemas.openxmlformats.org/officeDocument/2006/relationships/image" Target="../media/image66.png"/><Relationship Id="rId33" Type="http://schemas.openxmlformats.org/officeDocument/2006/relationships/image" Target="../media/image417.png"/><Relationship Id="rId38" Type="http://schemas.openxmlformats.org/officeDocument/2006/relationships/image" Target="../media/image422.png"/><Relationship Id="rId2" Type="http://schemas.openxmlformats.org/officeDocument/2006/relationships/tags" Target="../tags/tag511.xml"/><Relationship Id="rId16" Type="http://schemas.openxmlformats.org/officeDocument/2006/relationships/tags" Target="../tags/tag525.xml"/><Relationship Id="rId20" Type="http://schemas.openxmlformats.org/officeDocument/2006/relationships/tags" Target="../tags/tag529.xml"/><Relationship Id="rId29" Type="http://schemas.openxmlformats.org/officeDocument/2006/relationships/image" Target="../media/image413.png"/><Relationship Id="rId41" Type="http://schemas.openxmlformats.org/officeDocument/2006/relationships/image" Target="../media/image425.png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tags" Target="../tags/tag520.xml"/><Relationship Id="rId24" Type="http://schemas.openxmlformats.org/officeDocument/2006/relationships/image" Target="../media/image65.png"/><Relationship Id="rId32" Type="http://schemas.openxmlformats.org/officeDocument/2006/relationships/image" Target="../media/image416.png"/><Relationship Id="rId37" Type="http://schemas.openxmlformats.org/officeDocument/2006/relationships/image" Target="../media/image421.png"/><Relationship Id="rId40" Type="http://schemas.openxmlformats.org/officeDocument/2006/relationships/image" Target="../media/image424.png"/><Relationship Id="rId5" Type="http://schemas.openxmlformats.org/officeDocument/2006/relationships/tags" Target="../tags/tag514.xml"/><Relationship Id="rId15" Type="http://schemas.openxmlformats.org/officeDocument/2006/relationships/tags" Target="../tags/tag524.xml"/><Relationship Id="rId23" Type="http://schemas.openxmlformats.org/officeDocument/2006/relationships/image" Target="../media/image64.png"/><Relationship Id="rId28" Type="http://schemas.openxmlformats.org/officeDocument/2006/relationships/image" Target="../media/image408.png"/><Relationship Id="rId36" Type="http://schemas.openxmlformats.org/officeDocument/2006/relationships/image" Target="../media/image420.png"/><Relationship Id="rId10" Type="http://schemas.openxmlformats.org/officeDocument/2006/relationships/tags" Target="../tags/tag519.xml"/><Relationship Id="rId19" Type="http://schemas.openxmlformats.org/officeDocument/2006/relationships/tags" Target="../tags/tag528.xml"/><Relationship Id="rId31" Type="http://schemas.openxmlformats.org/officeDocument/2006/relationships/image" Target="../media/image415.png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openxmlformats.org/officeDocument/2006/relationships/tags" Target="../tags/tag523.xml"/><Relationship Id="rId22" Type="http://schemas.openxmlformats.org/officeDocument/2006/relationships/notesSlide" Target="../notesSlides/notesSlide35.xml"/><Relationship Id="rId27" Type="http://schemas.openxmlformats.org/officeDocument/2006/relationships/image" Target="../media/image405.png"/><Relationship Id="rId30" Type="http://schemas.openxmlformats.org/officeDocument/2006/relationships/image" Target="../media/image414.png"/><Relationship Id="rId35" Type="http://schemas.openxmlformats.org/officeDocument/2006/relationships/image" Target="../media/image4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openxmlformats.org/officeDocument/2006/relationships/tags" Target="../tags/tag542.xml"/><Relationship Id="rId18" Type="http://schemas.openxmlformats.org/officeDocument/2006/relationships/tags" Target="../tags/tag547.xml"/><Relationship Id="rId26" Type="http://schemas.openxmlformats.org/officeDocument/2006/relationships/image" Target="../media/image64.png"/><Relationship Id="rId39" Type="http://schemas.openxmlformats.org/officeDocument/2006/relationships/image" Target="../media/image434.png"/><Relationship Id="rId3" Type="http://schemas.openxmlformats.org/officeDocument/2006/relationships/tags" Target="../tags/tag532.xml"/><Relationship Id="rId21" Type="http://schemas.openxmlformats.org/officeDocument/2006/relationships/tags" Target="../tags/tag550.xml"/><Relationship Id="rId34" Type="http://schemas.openxmlformats.org/officeDocument/2006/relationships/image" Target="../media/image429.png"/><Relationship Id="rId42" Type="http://schemas.openxmlformats.org/officeDocument/2006/relationships/image" Target="../media/image437.png"/><Relationship Id="rId47" Type="http://schemas.openxmlformats.org/officeDocument/2006/relationships/image" Target="../media/image442.png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17" Type="http://schemas.openxmlformats.org/officeDocument/2006/relationships/tags" Target="../tags/tag546.xml"/><Relationship Id="rId25" Type="http://schemas.openxmlformats.org/officeDocument/2006/relationships/notesSlide" Target="../notesSlides/notesSlide36.xml"/><Relationship Id="rId33" Type="http://schemas.openxmlformats.org/officeDocument/2006/relationships/image" Target="../media/image428.png"/><Relationship Id="rId38" Type="http://schemas.openxmlformats.org/officeDocument/2006/relationships/image" Target="../media/image433.png"/><Relationship Id="rId46" Type="http://schemas.openxmlformats.org/officeDocument/2006/relationships/image" Target="../media/image441.png"/><Relationship Id="rId2" Type="http://schemas.openxmlformats.org/officeDocument/2006/relationships/tags" Target="../tags/tag531.xml"/><Relationship Id="rId16" Type="http://schemas.openxmlformats.org/officeDocument/2006/relationships/tags" Target="../tags/tag545.xml"/><Relationship Id="rId20" Type="http://schemas.openxmlformats.org/officeDocument/2006/relationships/tags" Target="../tags/tag549.xml"/><Relationship Id="rId29" Type="http://schemas.openxmlformats.org/officeDocument/2006/relationships/image" Target="../media/image93.png"/><Relationship Id="rId41" Type="http://schemas.openxmlformats.org/officeDocument/2006/relationships/image" Target="../media/image436.png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24" Type="http://schemas.openxmlformats.org/officeDocument/2006/relationships/slideLayout" Target="../slideLayouts/slideLayout6.xml"/><Relationship Id="rId32" Type="http://schemas.openxmlformats.org/officeDocument/2006/relationships/image" Target="../media/image427.png"/><Relationship Id="rId37" Type="http://schemas.openxmlformats.org/officeDocument/2006/relationships/image" Target="../media/image432.png"/><Relationship Id="rId40" Type="http://schemas.openxmlformats.org/officeDocument/2006/relationships/image" Target="../media/image435.png"/><Relationship Id="rId45" Type="http://schemas.openxmlformats.org/officeDocument/2006/relationships/image" Target="../media/image440.png"/><Relationship Id="rId5" Type="http://schemas.openxmlformats.org/officeDocument/2006/relationships/tags" Target="../tags/tag534.xml"/><Relationship Id="rId15" Type="http://schemas.openxmlformats.org/officeDocument/2006/relationships/tags" Target="../tags/tag544.xml"/><Relationship Id="rId23" Type="http://schemas.openxmlformats.org/officeDocument/2006/relationships/tags" Target="../tags/tag552.xml"/><Relationship Id="rId28" Type="http://schemas.openxmlformats.org/officeDocument/2006/relationships/image" Target="../media/image66.png"/><Relationship Id="rId36" Type="http://schemas.openxmlformats.org/officeDocument/2006/relationships/image" Target="../media/image431.png"/><Relationship Id="rId10" Type="http://schemas.openxmlformats.org/officeDocument/2006/relationships/tags" Target="../tags/tag539.xml"/><Relationship Id="rId19" Type="http://schemas.openxmlformats.org/officeDocument/2006/relationships/tags" Target="../tags/tag548.xml"/><Relationship Id="rId31" Type="http://schemas.openxmlformats.org/officeDocument/2006/relationships/image" Target="../media/image408.png"/><Relationship Id="rId44" Type="http://schemas.openxmlformats.org/officeDocument/2006/relationships/image" Target="../media/image439.png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tags" Target="../tags/tag543.xml"/><Relationship Id="rId22" Type="http://schemas.openxmlformats.org/officeDocument/2006/relationships/tags" Target="../tags/tag551.xml"/><Relationship Id="rId27" Type="http://schemas.openxmlformats.org/officeDocument/2006/relationships/image" Target="../media/image65.png"/><Relationship Id="rId30" Type="http://schemas.openxmlformats.org/officeDocument/2006/relationships/image" Target="../media/image405.png"/><Relationship Id="rId35" Type="http://schemas.openxmlformats.org/officeDocument/2006/relationships/image" Target="../media/image430.png"/><Relationship Id="rId43" Type="http://schemas.openxmlformats.org/officeDocument/2006/relationships/image" Target="../media/image438.png"/><Relationship Id="rId48" Type="http://schemas.openxmlformats.org/officeDocument/2006/relationships/image" Target="../media/image4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560.xml"/><Relationship Id="rId13" Type="http://schemas.openxmlformats.org/officeDocument/2006/relationships/tags" Target="../tags/tag565.xml"/><Relationship Id="rId18" Type="http://schemas.openxmlformats.org/officeDocument/2006/relationships/notesSlide" Target="../notesSlides/notesSlide37.xml"/><Relationship Id="rId26" Type="http://schemas.openxmlformats.org/officeDocument/2006/relationships/image" Target="../media/image451.png"/><Relationship Id="rId3" Type="http://schemas.openxmlformats.org/officeDocument/2006/relationships/tags" Target="../tags/tag555.xml"/><Relationship Id="rId21" Type="http://schemas.openxmlformats.org/officeDocument/2006/relationships/image" Target="../media/image446.png"/><Relationship Id="rId34" Type="http://schemas.openxmlformats.org/officeDocument/2006/relationships/image" Target="../media/image459.png"/><Relationship Id="rId7" Type="http://schemas.openxmlformats.org/officeDocument/2006/relationships/tags" Target="../tags/tag559.xml"/><Relationship Id="rId12" Type="http://schemas.openxmlformats.org/officeDocument/2006/relationships/tags" Target="../tags/tag564.xml"/><Relationship Id="rId17" Type="http://schemas.openxmlformats.org/officeDocument/2006/relationships/slideLayout" Target="../slideLayouts/slideLayout6.xml"/><Relationship Id="rId25" Type="http://schemas.openxmlformats.org/officeDocument/2006/relationships/image" Target="../media/image450.png"/><Relationship Id="rId33" Type="http://schemas.openxmlformats.org/officeDocument/2006/relationships/image" Target="../media/image458.png"/><Relationship Id="rId2" Type="http://schemas.openxmlformats.org/officeDocument/2006/relationships/tags" Target="../tags/tag554.xml"/><Relationship Id="rId16" Type="http://schemas.openxmlformats.org/officeDocument/2006/relationships/tags" Target="../tags/tag568.xml"/><Relationship Id="rId20" Type="http://schemas.openxmlformats.org/officeDocument/2006/relationships/image" Target="../media/image445.png"/><Relationship Id="rId29" Type="http://schemas.openxmlformats.org/officeDocument/2006/relationships/image" Target="../media/image454.png"/><Relationship Id="rId1" Type="http://schemas.openxmlformats.org/officeDocument/2006/relationships/tags" Target="../tags/tag553.xml"/><Relationship Id="rId6" Type="http://schemas.openxmlformats.org/officeDocument/2006/relationships/tags" Target="../tags/tag558.xml"/><Relationship Id="rId11" Type="http://schemas.openxmlformats.org/officeDocument/2006/relationships/tags" Target="../tags/tag563.xml"/><Relationship Id="rId24" Type="http://schemas.openxmlformats.org/officeDocument/2006/relationships/image" Target="../media/image449.png"/><Relationship Id="rId32" Type="http://schemas.openxmlformats.org/officeDocument/2006/relationships/image" Target="../media/image457.png"/><Relationship Id="rId5" Type="http://schemas.openxmlformats.org/officeDocument/2006/relationships/tags" Target="../tags/tag557.xml"/><Relationship Id="rId15" Type="http://schemas.openxmlformats.org/officeDocument/2006/relationships/tags" Target="../tags/tag567.xml"/><Relationship Id="rId23" Type="http://schemas.openxmlformats.org/officeDocument/2006/relationships/image" Target="../media/image448.png"/><Relationship Id="rId28" Type="http://schemas.openxmlformats.org/officeDocument/2006/relationships/image" Target="../media/image453.png"/><Relationship Id="rId10" Type="http://schemas.openxmlformats.org/officeDocument/2006/relationships/tags" Target="../tags/tag562.xml"/><Relationship Id="rId19" Type="http://schemas.openxmlformats.org/officeDocument/2006/relationships/image" Target="../media/image444.png"/><Relationship Id="rId31" Type="http://schemas.openxmlformats.org/officeDocument/2006/relationships/image" Target="../media/image456.png"/><Relationship Id="rId4" Type="http://schemas.openxmlformats.org/officeDocument/2006/relationships/tags" Target="../tags/tag556.xml"/><Relationship Id="rId9" Type="http://schemas.openxmlformats.org/officeDocument/2006/relationships/tags" Target="../tags/tag561.xml"/><Relationship Id="rId14" Type="http://schemas.openxmlformats.org/officeDocument/2006/relationships/tags" Target="../tags/tag566.xml"/><Relationship Id="rId22" Type="http://schemas.openxmlformats.org/officeDocument/2006/relationships/image" Target="../media/image447.png"/><Relationship Id="rId27" Type="http://schemas.openxmlformats.org/officeDocument/2006/relationships/image" Target="../media/image452.png"/><Relationship Id="rId30" Type="http://schemas.openxmlformats.org/officeDocument/2006/relationships/image" Target="../media/image4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13" Type="http://schemas.openxmlformats.org/officeDocument/2006/relationships/tags" Target="../tags/tag581.xml"/><Relationship Id="rId18" Type="http://schemas.openxmlformats.org/officeDocument/2006/relationships/tags" Target="../tags/tag586.xml"/><Relationship Id="rId26" Type="http://schemas.openxmlformats.org/officeDocument/2006/relationships/image" Target="../media/image463.png"/><Relationship Id="rId39" Type="http://schemas.openxmlformats.org/officeDocument/2006/relationships/image" Target="../media/image475.png"/><Relationship Id="rId3" Type="http://schemas.openxmlformats.org/officeDocument/2006/relationships/tags" Target="../tags/tag571.xml"/><Relationship Id="rId21" Type="http://schemas.openxmlformats.org/officeDocument/2006/relationships/slideLayout" Target="../slideLayouts/slideLayout6.xml"/><Relationship Id="rId34" Type="http://schemas.openxmlformats.org/officeDocument/2006/relationships/image" Target="../media/image470.png"/><Relationship Id="rId42" Type="http://schemas.openxmlformats.org/officeDocument/2006/relationships/image" Target="../media/image478.png"/><Relationship Id="rId7" Type="http://schemas.openxmlformats.org/officeDocument/2006/relationships/tags" Target="../tags/tag575.xml"/><Relationship Id="rId12" Type="http://schemas.openxmlformats.org/officeDocument/2006/relationships/tags" Target="../tags/tag580.xml"/><Relationship Id="rId17" Type="http://schemas.openxmlformats.org/officeDocument/2006/relationships/tags" Target="../tags/tag585.xml"/><Relationship Id="rId25" Type="http://schemas.openxmlformats.org/officeDocument/2006/relationships/image" Target="../media/image462.png"/><Relationship Id="rId33" Type="http://schemas.openxmlformats.org/officeDocument/2006/relationships/image" Target="../media/image469.png"/><Relationship Id="rId38" Type="http://schemas.openxmlformats.org/officeDocument/2006/relationships/image" Target="../media/image474.png"/><Relationship Id="rId2" Type="http://schemas.openxmlformats.org/officeDocument/2006/relationships/tags" Target="../tags/tag570.xml"/><Relationship Id="rId16" Type="http://schemas.openxmlformats.org/officeDocument/2006/relationships/tags" Target="../tags/tag584.xml"/><Relationship Id="rId20" Type="http://schemas.openxmlformats.org/officeDocument/2006/relationships/tags" Target="../tags/tag588.xml"/><Relationship Id="rId29" Type="http://schemas.openxmlformats.org/officeDocument/2006/relationships/image" Target="../media/image257.png"/><Relationship Id="rId41" Type="http://schemas.openxmlformats.org/officeDocument/2006/relationships/image" Target="../media/image477.png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tags" Target="../tags/tag579.xml"/><Relationship Id="rId24" Type="http://schemas.openxmlformats.org/officeDocument/2006/relationships/image" Target="../media/image461.png"/><Relationship Id="rId32" Type="http://schemas.openxmlformats.org/officeDocument/2006/relationships/image" Target="../media/image468.png"/><Relationship Id="rId37" Type="http://schemas.openxmlformats.org/officeDocument/2006/relationships/image" Target="../media/image473.png"/><Relationship Id="rId40" Type="http://schemas.openxmlformats.org/officeDocument/2006/relationships/image" Target="../media/image476.png"/><Relationship Id="rId5" Type="http://schemas.openxmlformats.org/officeDocument/2006/relationships/tags" Target="../tags/tag573.xml"/><Relationship Id="rId15" Type="http://schemas.openxmlformats.org/officeDocument/2006/relationships/tags" Target="../tags/tag583.xml"/><Relationship Id="rId23" Type="http://schemas.openxmlformats.org/officeDocument/2006/relationships/image" Target="../media/image460.png"/><Relationship Id="rId28" Type="http://schemas.openxmlformats.org/officeDocument/2006/relationships/image" Target="../media/image465.png"/><Relationship Id="rId36" Type="http://schemas.openxmlformats.org/officeDocument/2006/relationships/image" Target="../media/image472.png"/><Relationship Id="rId10" Type="http://schemas.openxmlformats.org/officeDocument/2006/relationships/tags" Target="../tags/tag578.xml"/><Relationship Id="rId19" Type="http://schemas.openxmlformats.org/officeDocument/2006/relationships/tags" Target="../tags/tag587.xml"/><Relationship Id="rId31" Type="http://schemas.openxmlformats.org/officeDocument/2006/relationships/image" Target="../media/image467.png"/><Relationship Id="rId4" Type="http://schemas.openxmlformats.org/officeDocument/2006/relationships/tags" Target="../tags/tag572.xml"/><Relationship Id="rId9" Type="http://schemas.openxmlformats.org/officeDocument/2006/relationships/tags" Target="../tags/tag577.xml"/><Relationship Id="rId14" Type="http://schemas.openxmlformats.org/officeDocument/2006/relationships/tags" Target="../tags/tag582.xml"/><Relationship Id="rId22" Type="http://schemas.openxmlformats.org/officeDocument/2006/relationships/notesSlide" Target="../notesSlides/notesSlide38.xml"/><Relationship Id="rId27" Type="http://schemas.openxmlformats.org/officeDocument/2006/relationships/image" Target="../media/image464.png"/><Relationship Id="rId30" Type="http://schemas.openxmlformats.org/officeDocument/2006/relationships/image" Target="../media/image466.png"/><Relationship Id="rId35" Type="http://schemas.openxmlformats.org/officeDocument/2006/relationships/image" Target="../media/image47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image" Target="../media/image480.png"/><Relationship Id="rId5" Type="http://schemas.openxmlformats.org/officeDocument/2006/relationships/image" Target="../media/image479.png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image" Target="../media/image15.png"/><Relationship Id="rId3" Type="http://schemas.openxmlformats.org/officeDocument/2006/relationships/tags" Target="../tags/tag5.xml"/><Relationship Id="rId21" Type="http://schemas.openxmlformats.org/officeDocument/2006/relationships/image" Target="../media/image10.png"/><Relationship Id="rId34" Type="http://schemas.openxmlformats.org/officeDocument/2006/relationships/image" Target="../media/image23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image" Target="../media/image14.png"/><Relationship Id="rId33" Type="http://schemas.openxmlformats.org/officeDocument/2006/relationships/image" Target="../media/image22.png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notesSlide" Target="../notesSlides/notesSlide4.xml"/><Relationship Id="rId29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13.png"/><Relationship Id="rId32" Type="http://schemas.openxmlformats.org/officeDocument/2006/relationships/image" Target="../media/image21.png"/><Relationship Id="rId37" Type="http://schemas.openxmlformats.org/officeDocument/2006/relationships/image" Target="../media/image26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12.png"/><Relationship Id="rId28" Type="http://schemas.openxmlformats.org/officeDocument/2006/relationships/image" Target="../media/image17.png"/><Relationship Id="rId36" Type="http://schemas.openxmlformats.org/officeDocument/2006/relationships/image" Target="../media/image25.png"/><Relationship Id="rId10" Type="http://schemas.openxmlformats.org/officeDocument/2006/relationships/tags" Target="../tags/tag12.xml"/><Relationship Id="rId19" Type="http://schemas.openxmlformats.org/officeDocument/2006/relationships/slideLayout" Target="../slideLayouts/slideLayout2.xml"/><Relationship Id="rId31" Type="http://schemas.openxmlformats.org/officeDocument/2006/relationships/image" Target="../media/image20.pn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11.png"/><Relationship Id="rId27" Type="http://schemas.openxmlformats.org/officeDocument/2006/relationships/image" Target="../media/image16.png"/><Relationship Id="rId30" Type="http://schemas.openxmlformats.org/officeDocument/2006/relationships/image" Target="../media/image19.png"/><Relationship Id="rId35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tags" Target="../tags/tag23.xml"/><Relationship Id="rId21" Type="http://schemas.openxmlformats.org/officeDocument/2006/relationships/image" Target="../media/image31.png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tags" Target="../tags/tag22.xml"/><Relationship Id="rId16" Type="http://schemas.openxmlformats.org/officeDocument/2006/relationships/notesSlide" Target="../notesSlides/notesSlide5.xml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image" Target="../media/image34.png"/><Relationship Id="rId5" Type="http://schemas.openxmlformats.org/officeDocument/2006/relationships/tags" Target="../tags/tag25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tags" Target="../tags/tag30.xml"/><Relationship Id="rId19" Type="http://schemas.openxmlformats.org/officeDocument/2006/relationships/image" Target="../media/image29.png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46.png"/><Relationship Id="rId26" Type="http://schemas.openxmlformats.org/officeDocument/2006/relationships/image" Target="../media/image50.png"/><Relationship Id="rId3" Type="http://schemas.openxmlformats.org/officeDocument/2006/relationships/tags" Target="../tags/tag36.xml"/><Relationship Id="rId21" Type="http://schemas.openxmlformats.org/officeDocument/2006/relationships/oleObject" Target="../embeddings/oleObject2.bin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image" Target="../media/image45.png"/><Relationship Id="rId25" Type="http://schemas.openxmlformats.org/officeDocument/2006/relationships/image" Target="../media/image49.png"/><Relationship Id="rId2" Type="http://schemas.openxmlformats.org/officeDocument/2006/relationships/tags" Target="../tags/tag35.xml"/><Relationship Id="rId16" Type="http://schemas.openxmlformats.org/officeDocument/2006/relationships/image" Target="../media/image44.png"/><Relationship Id="rId20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image" Target="../media/image48.png"/><Relationship Id="rId5" Type="http://schemas.openxmlformats.org/officeDocument/2006/relationships/tags" Target="../tags/tag38.xml"/><Relationship Id="rId15" Type="http://schemas.openxmlformats.org/officeDocument/2006/relationships/image" Target="../media/image43.png"/><Relationship Id="rId23" Type="http://schemas.openxmlformats.org/officeDocument/2006/relationships/oleObject" Target="../embeddings/oleObject4.bin"/><Relationship Id="rId10" Type="http://schemas.openxmlformats.org/officeDocument/2006/relationships/tags" Target="../tags/tag43.xml"/><Relationship Id="rId19" Type="http://schemas.openxmlformats.org/officeDocument/2006/relationships/image" Target="../media/image47.jpeg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notesSlide" Target="../notesSlides/notesSlide6.xml"/><Relationship Id="rId22" Type="http://schemas.openxmlformats.org/officeDocument/2006/relationships/oleObject" Target="../embeddings/oleObject3.bin"/><Relationship Id="rId27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18" Type="http://schemas.openxmlformats.org/officeDocument/2006/relationships/tags" Target="../tags/tag63.xml"/><Relationship Id="rId26" Type="http://schemas.openxmlformats.org/officeDocument/2006/relationships/image" Target="../media/image50.png"/><Relationship Id="rId39" Type="http://schemas.openxmlformats.org/officeDocument/2006/relationships/image" Target="../media/image62.png"/><Relationship Id="rId3" Type="http://schemas.openxmlformats.org/officeDocument/2006/relationships/tags" Target="../tags/tag48.xml"/><Relationship Id="rId21" Type="http://schemas.openxmlformats.org/officeDocument/2006/relationships/notesSlide" Target="../notesSlides/notesSlide7.xml"/><Relationship Id="rId34" Type="http://schemas.openxmlformats.org/officeDocument/2006/relationships/image" Target="../media/image59.png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tags" Target="../tags/tag62.xml"/><Relationship Id="rId25" Type="http://schemas.openxmlformats.org/officeDocument/2006/relationships/image" Target="../media/image44.png"/><Relationship Id="rId33" Type="http://schemas.openxmlformats.org/officeDocument/2006/relationships/image" Target="../media/image58.png"/><Relationship Id="rId38" Type="http://schemas.openxmlformats.org/officeDocument/2006/relationships/image" Target="../media/image32.png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20" Type="http://schemas.openxmlformats.org/officeDocument/2006/relationships/slideLayout" Target="../slideLayouts/slideLayout2.xml"/><Relationship Id="rId29" Type="http://schemas.openxmlformats.org/officeDocument/2006/relationships/image" Target="../media/image54.png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24" Type="http://schemas.openxmlformats.org/officeDocument/2006/relationships/image" Target="../media/image43.png"/><Relationship Id="rId32" Type="http://schemas.openxmlformats.org/officeDocument/2006/relationships/image" Target="../media/image57.png"/><Relationship Id="rId37" Type="http://schemas.openxmlformats.org/officeDocument/2006/relationships/image" Target="../media/image61.png"/><Relationship Id="rId40" Type="http://schemas.openxmlformats.org/officeDocument/2006/relationships/image" Target="../media/image63.png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23" Type="http://schemas.openxmlformats.org/officeDocument/2006/relationships/image" Target="../media/image46.png"/><Relationship Id="rId28" Type="http://schemas.openxmlformats.org/officeDocument/2006/relationships/image" Target="../media/image53.png"/><Relationship Id="rId36" Type="http://schemas.openxmlformats.org/officeDocument/2006/relationships/image" Target="../media/image28.png"/><Relationship Id="rId10" Type="http://schemas.openxmlformats.org/officeDocument/2006/relationships/tags" Target="../tags/tag55.xml"/><Relationship Id="rId19" Type="http://schemas.openxmlformats.org/officeDocument/2006/relationships/tags" Target="../tags/tag64.xml"/><Relationship Id="rId31" Type="http://schemas.openxmlformats.org/officeDocument/2006/relationships/image" Target="../media/image56.png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Relationship Id="rId22" Type="http://schemas.openxmlformats.org/officeDocument/2006/relationships/image" Target="../media/image52.png"/><Relationship Id="rId27" Type="http://schemas.openxmlformats.org/officeDocument/2006/relationships/image" Target="../media/image51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77.xml"/><Relationship Id="rId18" Type="http://schemas.openxmlformats.org/officeDocument/2006/relationships/tags" Target="../tags/tag82.xml"/><Relationship Id="rId26" Type="http://schemas.openxmlformats.org/officeDocument/2006/relationships/tags" Target="../tags/tag90.xml"/><Relationship Id="rId39" Type="http://schemas.openxmlformats.org/officeDocument/2006/relationships/image" Target="../media/image73.png"/><Relationship Id="rId21" Type="http://schemas.openxmlformats.org/officeDocument/2006/relationships/tags" Target="../tags/tag85.xml"/><Relationship Id="rId34" Type="http://schemas.openxmlformats.org/officeDocument/2006/relationships/image" Target="../media/image68.png"/><Relationship Id="rId42" Type="http://schemas.openxmlformats.org/officeDocument/2006/relationships/image" Target="../media/image75.png"/><Relationship Id="rId47" Type="http://schemas.openxmlformats.org/officeDocument/2006/relationships/image" Target="../media/image80.png"/><Relationship Id="rId50" Type="http://schemas.openxmlformats.org/officeDocument/2006/relationships/image" Target="../media/image83.png"/><Relationship Id="rId55" Type="http://schemas.openxmlformats.org/officeDocument/2006/relationships/image" Target="../media/image88.png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tags" Target="../tags/tag81.xml"/><Relationship Id="rId25" Type="http://schemas.openxmlformats.org/officeDocument/2006/relationships/tags" Target="../tags/tag89.xml"/><Relationship Id="rId33" Type="http://schemas.openxmlformats.org/officeDocument/2006/relationships/image" Target="../media/image67.png"/><Relationship Id="rId38" Type="http://schemas.openxmlformats.org/officeDocument/2006/relationships/image" Target="../media/image72.png"/><Relationship Id="rId46" Type="http://schemas.openxmlformats.org/officeDocument/2006/relationships/image" Target="../media/image79.png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20" Type="http://schemas.openxmlformats.org/officeDocument/2006/relationships/tags" Target="../tags/tag84.xml"/><Relationship Id="rId29" Type="http://schemas.openxmlformats.org/officeDocument/2006/relationships/notesSlide" Target="../notesSlides/notesSlide8.xml"/><Relationship Id="rId41" Type="http://schemas.openxmlformats.org/officeDocument/2006/relationships/image" Target="../media/image28.png"/><Relationship Id="rId54" Type="http://schemas.openxmlformats.org/officeDocument/2006/relationships/image" Target="../media/image87.png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24" Type="http://schemas.openxmlformats.org/officeDocument/2006/relationships/tags" Target="../tags/tag88.xml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40" Type="http://schemas.openxmlformats.org/officeDocument/2006/relationships/image" Target="../media/image74.png"/><Relationship Id="rId45" Type="http://schemas.openxmlformats.org/officeDocument/2006/relationships/image" Target="../media/image78.png"/><Relationship Id="rId53" Type="http://schemas.openxmlformats.org/officeDocument/2006/relationships/image" Target="../media/image86.png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23" Type="http://schemas.openxmlformats.org/officeDocument/2006/relationships/tags" Target="../tags/tag87.xml"/><Relationship Id="rId28" Type="http://schemas.openxmlformats.org/officeDocument/2006/relationships/slideLayout" Target="../slideLayouts/slideLayout2.xml"/><Relationship Id="rId36" Type="http://schemas.openxmlformats.org/officeDocument/2006/relationships/image" Target="../media/image70.png"/><Relationship Id="rId49" Type="http://schemas.openxmlformats.org/officeDocument/2006/relationships/image" Target="../media/image82.png"/><Relationship Id="rId10" Type="http://schemas.openxmlformats.org/officeDocument/2006/relationships/tags" Target="../tags/tag74.xml"/><Relationship Id="rId19" Type="http://schemas.openxmlformats.org/officeDocument/2006/relationships/tags" Target="../tags/tag83.xml"/><Relationship Id="rId31" Type="http://schemas.openxmlformats.org/officeDocument/2006/relationships/image" Target="../media/image65.png"/><Relationship Id="rId44" Type="http://schemas.openxmlformats.org/officeDocument/2006/relationships/image" Target="../media/image77.png"/><Relationship Id="rId52" Type="http://schemas.openxmlformats.org/officeDocument/2006/relationships/image" Target="../media/image85.png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Relationship Id="rId22" Type="http://schemas.openxmlformats.org/officeDocument/2006/relationships/tags" Target="../tags/tag86.xml"/><Relationship Id="rId27" Type="http://schemas.openxmlformats.org/officeDocument/2006/relationships/tags" Target="../tags/tag91.xml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43" Type="http://schemas.openxmlformats.org/officeDocument/2006/relationships/image" Target="../media/image76.png"/><Relationship Id="rId48" Type="http://schemas.openxmlformats.org/officeDocument/2006/relationships/image" Target="../media/image81.png"/><Relationship Id="rId8" Type="http://schemas.openxmlformats.org/officeDocument/2006/relationships/tags" Target="../tags/tag72.xml"/><Relationship Id="rId51" Type="http://schemas.openxmlformats.org/officeDocument/2006/relationships/image" Target="../media/image84.png"/><Relationship Id="rId3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tags" Target="../tags/tag104.xml"/><Relationship Id="rId18" Type="http://schemas.openxmlformats.org/officeDocument/2006/relationships/notesSlide" Target="../notesSlides/notesSlide9.xml"/><Relationship Id="rId26" Type="http://schemas.openxmlformats.org/officeDocument/2006/relationships/image" Target="../media/image93.png"/><Relationship Id="rId3" Type="http://schemas.openxmlformats.org/officeDocument/2006/relationships/tags" Target="../tags/tag94.xml"/><Relationship Id="rId21" Type="http://schemas.openxmlformats.org/officeDocument/2006/relationships/image" Target="../media/image65.png"/><Relationship Id="rId34" Type="http://schemas.openxmlformats.org/officeDocument/2006/relationships/image" Target="../media/image101.png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17" Type="http://schemas.openxmlformats.org/officeDocument/2006/relationships/slideLayout" Target="../slideLayouts/slideLayout3.xml"/><Relationship Id="rId25" Type="http://schemas.openxmlformats.org/officeDocument/2006/relationships/image" Target="../media/image92.png"/><Relationship Id="rId33" Type="http://schemas.openxmlformats.org/officeDocument/2006/relationships/image" Target="../media/image100.png"/><Relationship Id="rId2" Type="http://schemas.openxmlformats.org/officeDocument/2006/relationships/tags" Target="../tags/tag93.xml"/><Relationship Id="rId16" Type="http://schemas.openxmlformats.org/officeDocument/2006/relationships/tags" Target="../tags/tag107.xml"/><Relationship Id="rId20" Type="http://schemas.openxmlformats.org/officeDocument/2006/relationships/image" Target="../media/image64.png"/><Relationship Id="rId29" Type="http://schemas.openxmlformats.org/officeDocument/2006/relationships/image" Target="../media/image96.png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5" Type="http://schemas.openxmlformats.org/officeDocument/2006/relationships/tags" Target="../tags/tag96.xml"/><Relationship Id="rId15" Type="http://schemas.openxmlformats.org/officeDocument/2006/relationships/tags" Target="../tags/tag106.xml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10" Type="http://schemas.openxmlformats.org/officeDocument/2006/relationships/tags" Target="../tags/tag101.xml"/><Relationship Id="rId19" Type="http://schemas.openxmlformats.org/officeDocument/2006/relationships/image" Target="../media/image89.png"/><Relationship Id="rId31" Type="http://schemas.openxmlformats.org/officeDocument/2006/relationships/image" Target="../media/image98.png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tags" Target="../tags/tag105.xml"/><Relationship Id="rId22" Type="http://schemas.openxmlformats.org/officeDocument/2006/relationships/image" Target="../media/image66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62490" y="953725"/>
            <a:ext cx="9151012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 smtClean="0">
                <a:solidFill>
                  <a:srgbClr val="FF3300"/>
                </a:solidFill>
                <a:latin typeface="휴먼매직체" pitchFamily="18" charset="-127"/>
                <a:ea typeface="휴먼매직체" pitchFamily="18" charset="-127"/>
              </a:rPr>
              <a:t>      Stochastic thermodynamics  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3200" dirty="0" smtClean="0">
                <a:solidFill>
                  <a:srgbClr val="FF3300"/>
                </a:solidFill>
                <a:latin typeface="휴먼매직체" pitchFamily="18" charset="-127"/>
                <a:ea typeface="휴먼매직체" pitchFamily="18" charset="-127"/>
              </a:rPr>
              <a:t>                    and Fluctuation theorems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Prelude  &amp;  Brief History of Fluctuation theorems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Thermodynamics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Jarzynski equality &amp; Crooks FT</a:t>
            </a:r>
            <a:endParaRPr kumimoji="1" lang="en-US" altLang="ko-KR" sz="2000" b="1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Experiments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Stochastic thermodynamics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FF00FF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Entropy production and FTs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kumimoji="1" lang="en-US" altLang="ko-KR" sz="2000" b="1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1" lang="en-US" altLang="ko-KR" sz="2000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Summary </a:t>
            </a:r>
            <a:r>
              <a:rPr kumimoji="1" lang="en-US" altLang="ko-KR" sz="2000" b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$ Outlook</a:t>
            </a:r>
            <a:r>
              <a:rPr kumimoji="1" lang="en-US" altLang="ko-KR" sz="160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  </a:t>
            </a:r>
            <a:endParaRPr kumimoji="1" lang="en-US" altLang="ko-KR" sz="1600" dirty="0" smtClean="0">
              <a:solidFill>
                <a:srgbClr val="0099FF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                    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    13</a:t>
            </a:r>
            <a:r>
              <a:rPr kumimoji="1" lang="en-US" altLang="ko-KR" sz="1600" baseline="300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th</a:t>
            </a: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 KIAS-APCTP winter school on statistical physics, </a:t>
            </a:r>
            <a:r>
              <a:rPr kumimoji="1" lang="en-US" altLang="ko-KR" sz="1600" dirty="0" err="1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Postech</a:t>
            </a:r>
            <a:r>
              <a:rPr kumimoji="1" lang="en-US" altLang="ko-KR" sz="1600" dirty="0" smtClean="0">
                <a:solidFill>
                  <a:srgbClr val="0099FF"/>
                </a:solidFill>
                <a:latin typeface="휴먼매직체" pitchFamily="18" charset="-127"/>
                <a:ea typeface="휴먼매직체" pitchFamily="18" charset="-127"/>
              </a:rPr>
              <a:t>, Pohang (Jan. 18-19, 2016)</a:t>
            </a:r>
            <a:endParaRPr kumimoji="1" lang="en-US" altLang="ko-KR" sz="1600" dirty="0">
              <a:solidFill>
                <a:srgbClr val="0099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8115" y="2393885"/>
            <a:ext cx="3086501" cy="3214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직사각형 11"/>
          <p:cNvSpPr/>
          <p:nvPr/>
        </p:nvSpPr>
        <p:spPr>
          <a:xfrm>
            <a:off x="7203250" y="5596498"/>
            <a:ext cx="13003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[Bustamante]</a:t>
            </a:r>
            <a:endParaRPr kumimoji="1" lang="en-US" altLang="ko-KR" sz="1400" b="1" dirty="0">
              <a:solidFill>
                <a:srgbClr val="CC66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335" y="46227"/>
            <a:ext cx="1485165" cy="8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30200" y="228600"/>
            <a:ext cx="6026150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i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b="1" dirty="0" err="1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Hyunggyu</a:t>
            </a:r>
            <a:r>
              <a:rPr kumimoji="1" lang="en-US" altLang="ko-KR" b="1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b="1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Park</a:t>
            </a:r>
            <a:endParaRPr kumimoji="1" lang="en-US" altLang="ko-KR" b="1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54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Experiments &amp; Applications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82" y="1052513"/>
            <a:ext cx="7620417" cy="400110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DNA hairpin mechanically unfolded by optical tweezers</a:t>
            </a:r>
            <a:endParaRPr kumimoji="1" lang="en-US" altLang="ko-KR" sz="2000" b="1" dirty="0" smtClean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29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2490" y="1663000"/>
            <a:ext cx="411533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31853" y="2708920"/>
            <a:ext cx="3681145" cy="571376"/>
          </a:xfrm>
          <a:prstGeom prst="rect">
            <a:avLst/>
          </a:prstGeom>
          <a:noFill/>
          <a:ln/>
          <a:effectLst/>
        </p:spPr>
      </p:pic>
      <p:sp>
        <p:nvSpPr>
          <p:cNvPr id="33" name="직사각형 32"/>
          <p:cNvSpPr/>
          <p:nvPr/>
        </p:nvSpPr>
        <p:spPr>
          <a:xfrm>
            <a:off x="4798281" y="1583795"/>
            <a:ext cx="4289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Collin/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Ritort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/Smith/</a:t>
            </a:r>
            <a:r>
              <a:rPr kumimoji="1" lang="en-US" altLang="ko-KR" sz="1400" b="1" dirty="0" err="1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Tinoco</a:t>
            </a: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/Bustamante,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CC6600"/>
                </a:solidFill>
                <a:latin typeface="휴먼매직체" pitchFamily="18" charset="-127"/>
                <a:ea typeface="휴먼매직체" pitchFamily="18" charset="-127"/>
              </a:rPr>
              <a:t>Nature, 437, 8 (2005)</a:t>
            </a:r>
            <a:endParaRPr kumimoji="1" lang="en-US" altLang="ko-KR" sz="1400" b="1" dirty="0">
              <a:solidFill>
                <a:srgbClr val="CC66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0" name="Text Box 239"/>
          <p:cNvSpPr txBox="1">
            <a:spLocks noChangeArrowheads="1"/>
          </p:cNvSpPr>
          <p:nvPr/>
        </p:nvSpPr>
        <p:spPr bwMode="auto">
          <a:xfrm>
            <a:off x="4720879" y="2168860"/>
            <a:ext cx="4101731" cy="400110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Detailed fluctuation theorem</a:t>
            </a:r>
            <a:endParaRPr kumimoji="1" lang="en-US" altLang="ko-KR" sz="20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6" name="Freeform 44"/>
          <p:cNvSpPr>
            <a:spLocks/>
          </p:cNvSpPr>
          <p:nvPr/>
        </p:nvSpPr>
        <p:spPr bwMode="auto">
          <a:xfrm rot="10800000">
            <a:off x="6843210" y="3113965"/>
            <a:ext cx="1376" cy="1518920"/>
          </a:xfrm>
          <a:custGeom>
            <a:avLst/>
            <a:gdLst>
              <a:gd name="T0" fmla="*/ 0 w 1"/>
              <a:gd name="T1" fmla="*/ 1338 h 1152"/>
              <a:gd name="T2" fmla="*/ 0 w 1"/>
              <a:gd name="T3" fmla="*/ 0 h 1152"/>
              <a:gd name="T4" fmla="*/ 0 60000 65536"/>
              <a:gd name="T5" fmla="*/ 0 60000 65536"/>
              <a:gd name="T6" fmla="*/ 0 w 1"/>
              <a:gd name="T7" fmla="*/ 0 h 1152"/>
              <a:gd name="T8" fmla="*/ 1 w 1"/>
              <a:gd name="T9" fmla="*/ 1152 h 1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152">
                <a:moveTo>
                  <a:pt x="0" y="1152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sp>
        <p:nvSpPr>
          <p:cNvPr id="18" name="Line 45"/>
          <p:cNvSpPr>
            <a:spLocks noChangeShapeType="1"/>
          </p:cNvSpPr>
          <p:nvPr/>
        </p:nvSpPr>
        <p:spPr bwMode="auto">
          <a:xfrm flipV="1">
            <a:off x="5178023" y="4626133"/>
            <a:ext cx="3900433" cy="1310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sp>
        <p:nvSpPr>
          <p:cNvPr id="19" name="Freeform 46"/>
          <p:cNvSpPr>
            <a:spLocks/>
          </p:cNvSpPr>
          <p:nvPr/>
        </p:nvSpPr>
        <p:spPr bwMode="auto">
          <a:xfrm>
            <a:off x="5940457" y="3444165"/>
            <a:ext cx="2825965" cy="1158240"/>
          </a:xfrm>
          <a:custGeom>
            <a:avLst/>
            <a:gdLst>
              <a:gd name="T0" fmla="*/ 0 w 2068"/>
              <a:gd name="T1" fmla="*/ 1022 h 878"/>
              <a:gd name="T2" fmla="*/ 162 w 2068"/>
              <a:gd name="T3" fmla="*/ 1012 h 878"/>
              <a:gd name="T4" fmla="*/ 385 w 2068"/>
              <a:gd name="T5" fmla="*/ 965 h 878"/>
              <a:gd name="T6" fmla="*/ 551 w 2068"/>
              <a:gd name="T7" fmla="*/ 839 h 878"/>
              <a:gd name="T8" fmla="*/ 739 w 2068"/>
              <a:gd name="T9" fmla="*/ 504 h 878"/>
              <a:gd name="T10" fmla="*/ 879 w 2068"/>
              <a:gd name="T11" fmla="*/ 113 h 878"/>
              <a:gd name="T12" fmla="*/ 1019 w 2068"/>
              <a:gd name="T13" fmla="*/ 1 h 878"/>
              <a:gd name="T14" fmla="*/ 1152 w 2068"/>
              <a:gd name="T15" fmla="*/ 109 h 878"/>
              <a:gd name="T16" fmla="*/ 1299 w 2068"/>
              <a:gd name="T17" fmla="*/ 493 h 878"/>
              <a:gd name="T18" fmla="*/ 1439 w 2068"/>
              <a:gd name="T19" fmla="*/ 783 h 878"/>
              <a:gd name="T20" fmla="*/ 1611 w 2068"/>
              <a:gd name="T21" fmla="*/ 958 h 878"/>
              <a:gd name="T22" fmla="*/ 1834 w 2068"/>
              <a:gd name="T23" fmla="*/ 1012 h 878"/>
              <a:gd name="T24" fmla="*/ 2012 w 2068"/>
              <a:gd name="T25" fmla="*/ 1022 h 87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68"/>
              <a:gd name="T40" fmla="*/ 0 h 878"/>
              <a:gd name="T41" fmla="*/ 2068 w 2068"/>
              <a:gd name="T42" fmla="*/ 878 h 87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68" h="878">
                <a:moveTo>
                  <a:pt x="0" y="878"/>
                </a:moveTo>
                <a:cubicBezTo>
                  <a:pt x="28" y="877"/>
                  <a:pt x="100" y="877"/>
                  <a:pt x="166" y="869"/>
                </a:cubicBezTo>
                <a:cubicBezTo>
                  <a:pt x="232" y="861"/>
                  <a:pt x="330" y="854"/>
                  <a:pt x="397" y="829"/>
                </a:cubicBezTo>
                <a:cubicBezTo>
                  <a:pt x="464" y="804"/>
                  <a:pt x="507" y="787"/>
                  <a:pt x="567" y="721"/>
                </a:cubicBezTo>
                <a:cubicBezTo>
                  <a:pt x="627" y="655"/>
                  <a:pt x="703" y="537"/>
                  <a:pt x="759" y="433"/>
                </a:cubicBezTo>
                <a:cubicBezTo>
                  <a:pt x="815" y="329"/>
                  <a:pt x="855" y="169"/>
                  <a:pt x="903" y="97"/>
                </a:cubicBezTo>
                <a:cubicBezTo>
                  <a:pt x="951" y="25"/>
                  <a:pt x="1000" y="2"/>
                  <a:pt x="1047" y="1"/>
                </a:cubicBezTo>
                <a:cubicBezTo>
                  <a:pt x="1094" y="0"/>
                  <a:pt x="1136" y="22"/>
                  <a:pt x="1184" y="93"/>
                </a:cubicBezTo>
                <a:cubicBezTo>
                  <a:pt x="1232" y="164"/>
                  <a:pt x="1286" y="327"/>
                  <a:pt x="1335" y="424"/>
                </a:cubicBezTo>
                <a:cubicBezTo>
                  <a:pt x="1384" y="521"/>
                  <a:pt x="1426" y="607"/>
                  <a:pt x="1479" y="673"/>
                </a:cubicBezTo>
                <a:cubicBezTo>
                  <a:pt x="1532" y="739"/>
                  <a:pt x="1587" y="790"/>
                  <a:pt x="1655" y="823"/>
                </a:cubicBezTo>
                <a:cubicBezTo>
                  <a:pt x="1723" y="856"/>
                  <a:pt x="1816" y="860"/>
                  <a:pt x="1885" y="869"/>
                </a:cubicBezTo>
                <a:cubicBezTo>
                  <a:pt x="1954" y="878"/>
                  <a:pt x="2030" y="876"/>
                  <a:pt x="2068" y="878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pic>
        <p:nvPicPr>
          <p:cNvPr id="24" name="그림 2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688631" y="4698140"/>
            <a:ext cx="241266" cy="175346"/>
          </a:xfrm>
          <a:prstGeom prst="rect">
            <a:avLst/>
          </a:prstGeom>
          <a:noFill/>
          <a:ln/>
          <a:effectLst/>
        </p:spPr>
      </p:pic>
      <p:pic>
        <p:nvPicPr>
          <p:cNvPr id="27" name="그림 2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91726" y="3564015"/>
            <a:ext cx="681654" cy="241281"/>
          </a:xfrm>
          <a:prstGeom prst="rect">
            <a:avLst/>
          </a:prstGeom>
          <a:noFill/>
          <a:ln/>
          <a:effectLst/>
        </p:spPr>
      </p:pic>
      <p:sp>
        <p:nvSpPr>
          <p:cNvPr id="23" name="Freeform 46"/>
          <p:cNvSpPr>
            <a:spLocks/>
          </p:cNvSpPr>
          <p:nvPr/>
        </p:nvSpPr>
        <p:spPr bwMode="auto">
          <a:xfrm>
            <a:off x="4907995" y="3440890"/>
            <a:ext cx="2825965" cy="1158240"/>
          </a:xfrm>
          <a:custGeom>
            <a:avLst/>
            <a:gdLst>
              <a:gd name="T0" fmla="*/ 0 w 2068"/>
              <a:gd name="T1" fmla="*/ 1022 h 878"/>
              <a:gd name="T2" fmla="*/ 162 w 2068"/>
              <a:gd name="T3" fmla="*/ 1012 h 878"/>
              <a:gd name="T4" fmla="*/ 385 w 2068"/>
              <a:gd name="T5" fmla="*/ 965 h 878"/>
              <a:gd name="T6" fmla="*/ 551 w 2068"/>
              <a:gd name="T7" fmla="*/ 839 h 878"/>
              <a:gd name="T8" fmla="*/ 739 w 2068"/>
              <a:gd name="T9" fmla="*/ 504 h 878"/>
              <a:gd name="T10" fmla="*/ 879 w 2068"/>
              <a:gd name="T11" fmla="*/ 113 h 878"/>
              <a:gd name="T12" fmla="*/ 1019 w 2068"/>
              <a:gd name="T13" fmla="*/ 1 h 878"/>
              <a:gd name="T14" fmla="*/ 1152 w 2068"/>
              <a:gd name="T15" fmla="*/ 109 h 878"/>
              <a:gd name="T16" fmla="*/ 1299 w 2068"/>
              <a:gd name="T17" fmla="*/ 493 h 878"/>
              <a:gd name="T18" fmla="*/ 1439 w 2068"/>
              <a:gd name="T19" fmla="*/ 783 h 878"/>
              <a:gd name="T20" fmla="*/ 1611 w 2068"/>
              <a:gd name="T21" fmla="*/ 958 h 878"/>
              <a:gd name="T22" fmla="*/ 1834 w 2068"/>
              <a:gd name="T23" fmla="*/ 1012 h 878"/>
              <a:gd name="T24" fmla="*/ 2012 w 2068"/>
              <a:gd name="T25" fmla="*/ 1022 h 87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68"/>
              <a:gd name="T40" fmla="*/ 0 h 878"/>
              <a:gd name="T41" fmla="*/ 2068 w 2068"/>
              <a:gd name="T42" fmla="*/ 878 h 87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68" h="878">
                <a:moveTo>
                  <a:pt x="0" y="878"/>
                </a:moveTo>
                <a:cubicBezTo>
                  <a:pt x="28" y="877"/>
                  <a:pt x="100" y="877"/>
                  <a:pt x="166" y="869"/>
                </a:cubicBezTo>
                <a:cubicBezTo>
                  <a:pt x="232" y="861"/>
                  <a:pt x="330" y="854"/>
                  <a:pt x="397" y="829"/>
                </a:cubicBezTo>
                <a:cubicBezTo>
                  <a:pt x="464" y="804"/>
                  <a:pt x="507" y="787"/>
                  <a:pt x="567" y="721"/>
                </a:cubicBezTo>
                <a:cubicBezTo>
                  <a:pt x="627" y="655"/>
                  <a:pt x="703" y="537"/>
                  <a:pt x="759" y="433"/>
                </a:cubicBezTo>
                <a:cubicBezTo>
                  <a:pt x="815" y="329"/>
                  <a:pt x="855" y="169"/>
                  <a:pt x="903" y="97"/>
                </a:cubicBezTo>
                <a:cubicBezTo>
                  <a:pt x="951" y="25"/>
                  <a:pt x="1000" y="2"/>
                  <a:pt x="1047" y="1"/>
                </a:cubicBezTo>
                <a:cubicBezTo>
                  <a:pt x="1094" y="0"/>
                  <a:pt x="1136" y="22"/>
                  <a:pt x="1184" y="93"/>
                </a:cubicBezTo>
                <a:cubicBezTo>
                  <a:pt x="1232" y="164"/>
                  <a:pt x="1286" y="327"/>
                  <a:pt x="1335" y="424"/>
                </a:cubicBezTo>
                <a:cubicBezTo>
                  <a:pt x="1384" y="521"/>
                  <a:pt x="1426" y="607"/>
                  <a:pt x="1479" y="673"/>
                </a:cubicBezTo>
                <a:cubicBezTo>
                  <a:pt x="1532" y="739"/>
                  <a:pt x="1587" y="790"/>
                  <a:pt x="1655" y="823"/>
                </a:cubicBezTo>
                <a:cubicBezTo>
                  <a:pt x="1723" y="856"/>
                  <a:pt x="1816" y="860"/>
                  <a:pt x="1885" y="869"/>
                </a:cubicBezTo>
                <a:cubicBezTo>
                  <a:pt x="1954" y="878"/>
                  <a:pt x="2030" y="876"/>
                  <a:pt x="2068" y="878"/>
                </a:cubicBezTo>
              </a:path>
            </a:pathLst>
          </a:cu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800000"/>
              </a:solidFill>
            </a:endParaRPr>
          </a:p>
        </p:txBody>
      </p:sp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8025" y="3519010"/>
            <a:ext cx="835137" cy="241437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63190" y="4689140"/>
            <a:ext cx="351371" cy="175028"/>
          </a:xfrm>
          <a:prstGeom prst="rect">
            <a:avLst/>
          </a:prstGeom>
          <a:noFill/>
          <a:ln/>
          <a:effectLst/>
        </p:spPr>
      </p:pic>
      <p:sp>
        <p:nvSpPr>
          <p:cNvPr id="38" name="직사각형 37"/>
          <p:cNvSpPr/>
          <p:nvPr/>
        </p:nvSpPr>
        <p:spPr>
          <a:xfrm>
            <a:off x="2927775" y="3338990"/>
            <a:ext cx="135015" cy="2232000"/>
          </a:xfrm>
          <a:prstGeom prst="rect">
            <a:avLst/>
          </a:prstGeom>
          <a:solidFill>
            <a:srgbClr val="FF00FF">
              <a:alpha val="24000"/>
            </a:srgb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3" name="그림 4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44626" y="4959170"/>
            <a:ext cx="4878904" cy="987978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6153273"/>
            <a:ext cx="4444363" cy="291062"/>
          </a:xfrm>
          <a:prstGeom prst="rect">
            <a:avLst/>
          </a:prstGeom>
          <a:noFill/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62990" y="6167491"/>
            <a:ext cx="4038881" cy="23183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0" grpId="0" animBg="1"/>
      <p:bldP spid="16" grpId="0" animBg="1"/>
      <p:bldP spid="18" grpId="0" animBg="1"/>
      <p:bldP spid="19" grpId="0" animBg="1"/>
      <p:bldP spid="23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2980" y="143635"/>
            <a:ext cx="49053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475" y="458670"/>
            <a:ext cx="5094250" cy="221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535" y="3113965"/>
            <a:ext cx="7982385" cy="34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550" y="2123855"/>
            <a:ext cx="57054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535" y="683695"/>
            <a:ext cx="60579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5763090" y="188640"/>
            <a:ext cx="4005445" cy="46166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PNAS  106,  10116 (2009)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hgpark\Dropbox\talks\old\2015-09-snu_colloq-FT\granul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560" y="143635"/>
            <a:ext cx="7402513" cy="6554788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7585" y="3293985"/>
            <a:ext cx="3248025" cy="2305050"/>
          </a:xfrm>
          <a:prstGeom prst="rect">
            <a:avLst/>
          </a:prstGeom>
          <a:noFill/>
          <a:ln w="635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3010" y="2798930"/>
            <a:ext cx="3848100" cy="3781425"/>
          </a:xfrm>
          <a:prstGeom prst="rect">
            <a:avLst/>
          </a:prstGeom>
          <a:noFill/>
          <a:ln w="635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2882770" y="728700"/>
            <a:ext cx="1395155" cy="246222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Line 2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01733" name="Line 5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018185" y="4419110"/>
            <a:ext cx="3600000" cy="18002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763090" y="188640"/>
            <a:ext cx="4005445" cy="46166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arXiv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: 1008.1184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798" y="908720"/>
            <a:ext cx="9181712" cy="400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1127575" y="3834045"/>
            <a:ext cx="3600000" cy="18002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Summary of Part I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2" name="그룹 48"/>
          <p:cNvGrpSpPr/>
          <p:nvPr/>
        </p:nvGrpSpPr>
        <p:grpSpPr bwMode="auto">
          <a:xfrm>
            <a:off x="632520" y="1358770"/>
            <a:ext cx="3060341" cy="945107"/>
            <a:chOff x="767534" y="2798928"/>
            <a:chExt cx="3060341" cy="945107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767534" y="2798928"/>
              <a:ext cx="3060341" cy="945107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6" name="그림 45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99984" y="2930206"/>
              <a:ext cx="2147255" cy="5882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0" name="직사각형 49"/>
          <p:cNvSpPr/>
          <p:nvPr/>
        </p:nvSpPr>
        <p:spPr bwMode="auto">
          <a:xfrm>
            <a:off x="767535" y="2438890"/>
            <a:ext cx="1935215" cy="540000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44" name="그림 43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540" y="2483895"/>
            <a:ext cx="1039620" cy="415847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17885" y="1628800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72880" y="2528900"/>
            <a:ext cx="1685020" cy="318881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0" y="2573905"/>
            <a:ext cx="519809" cy="243271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37"/>
          <p:cNvGrpSpPr/>
          <p:nvPr/>
        </p:nvGrpSpPr>
        <p:grpSpPr>
          <a:xfrm>
            <a:off x="722531" y="4239089"/>
            <a:ext cx="2970330" cy="630071"/>
            <a:chOff x="5403050" y="5004175"/>
            <a:chExt cx="2708691" cy="500066"/>
          </a:xfrm>
        </p:grpSpPr>
        <p:sp>
          <p:nvSpPr>
            <p:cNvPr id="51" name="직사각형 50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2" name="그림 51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3" name="Text Box 23"/>
          <p:cNvSpPr txBox="1">
            <a:spLocks noChangeArrowheads="1"/>
          </p:cNvSpPr>
          <p:nvPr/>
        </p:nvSpPr>
        <p:spPr bwMode="auto">
          <a:xfrm>
            <a:off x="6168135" y="4329100"/>
            <a:ext cx="234026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Jarzynski equality 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4" name="그룹 52"/>
          <p:cNvGrpSpPr/>
          <p:nvPr/>
        </p:nvGrpSpPr>
        <p:grpSpPr>
          <a:xfrm>
            <a:off x="722530" y="3338989"/>
            <a:ext cx="3015335" cy="810091"/>
            <a:chOff x="7248255" y="3519010"/>
            <a:chExt cx="2786082" cy="538418"/>
          </a:xfrm>
        </p:grpSpPr>
        <p:sp>
          <p:nvSpPr>
            <p:cNvPr id="55" name="직사각형 54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59" name="Text Box 23"/>
          <p:cNvSpPr txBox="1">
            <a:spLocks noChangeArrowheads="1"/>
          </p:cNvSpPr>
          <p:nvPr/>
        </p:nvSpPr>
        <p:spPr bwMode="auto">
          <a:xfrm>
            <a:off x="6213140" y="3519010"/>
            <a:ext cx="225025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relation 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1" name="그림 6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33120" y="1628800"/>
            <a:ext cx="3515848" cy="291098"/>
          </a:xfrm>
          <a:prstGeom prst="rect">
            <a:avLst/>
          </a:prstGeom>
          <a:solidFill>
            <a:srgbClr val="FFFF00">
              <a:alpha val="67000"/>
            </a:srgbClr>
          </a:solidFill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07895" y="3519010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52900" y="4464115"/>
            <a:ext cx="1685020" cy="318881"/>
          </a:xfrm>
          <a:prstGeom prst="rect">
            <a:avLst/>
          </a:prstGeom>
          <a:noFill/>
          <a:ln/>
          <a:effectLst/>
        </p:spPr>
      </p:pic>
      <p:grpSp>
        <p:nvGrpSpPr>
          <p:cNvPr id="5" name="그룹 62"/>
          <p:cNvGrpSpPr/>
          <p:nvPr/>
        </p:nvGrpSpPr>
        <p:grpSpPr>
          <a:xfrm>
            <a:off x="812540" y="5049180"/>
            <a:ext cx="1598335" cy="1043552"/>
            <a:chOff x="7844362" y="1620225"/>
            <a:chExt cx="1598335" cy="1043552"/>
          </a:xfrm>
        </p:grpSpPr>
        <p:grpSp>
          <p:nvGrpSpPr>
            <p:cNvPr id="6" name="그룹 50"/>
            <p:cNvGrpSpPr/>
            <p:nvPr/>
          </p:nvGrpSpPr>
          <p:grpSpPr>
            <a:xfrm>
              <a:off x="8058345" y="1718810"/>
              <a:ext cx="1089032" cy="803280"/>
              <a:chOff x="500034" y="1928802"/>
              <a:chExt cx="1089032" cy="803280"/>
            </a:xfrm>
          </p:grpSpPr>
          <p:sp>
            <p:nvSpPr>
              <p:cNvPr id="85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6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7" name="자유형 8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4F81BD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sp>
            <p:nvSpPr>
              <p:cNvPr id="88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4F81BD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28468" y="1620225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44362" y="2475542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4" name="그림 83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321884" y="1845472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7" name="그룹 88"/>
          <p:cNvGrpSpPr/>
          <p:nvPr/>
        </p:nvGrpSpPr>
        <p:grpSpPr>
          <a:xfrm>
            <a:off x="1757645" y="5724255"/>
            <a:ext cx="2027675" cy="584775"/>
            <a:chOff x="7878325" y="5589240"/>
            <a:chExt cx="2027675" cy="584775"/>
          </a:xfrm>
        </p:grpSpPr>
        <p:sp>
          <p:nvSpPr>
            <p:cNvPr id="90" name="TextBox 89"/>
            <p:cNvSpPr txBox="1"/>
            <p:nvPr/>
          </p:nvSpPr>
          <p:spPr bwMode="auto">
            <a:xfrm>
              <a:off x="8193360" y="5589240"/>
              <a:ext cx="1712640" cy="584775"/>
            </a:xfrm>
            <a:prstGeom prst="rect">
              <a:avLst/>
            </a:prstGeom>
            <a:solidFill>
              <a:srgbClr val="4F81BD">
                <a:lumMod val="40000"/>
                <a:lumOff val="60000"/>
                <a:alpha val="42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lvl="0" indent="-4572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91" name="그림 90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78325" y="5679249"/>
              <a:ext cx="24132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94" name="그림 93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7063" y="5094185"/>
            <a:ext cx="4844749" cy="753783"/>
          </a:xfrm>
          <a:prstGeom prst="rect">
            <a:avLst/>
          </a:prstGeom>
          <a:noFill/>
          <a:ln/>
          <a:effectLst/>
        </p:spPr>
      </p:pic>
      <p:pic>
        <p:nvPicPr>
          <p:cNvPr id="95" name="그림 9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08095" y="6084295"/>
            <a:ext cx="1711243" cy="29071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-14419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Stochastic thermodynamics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sp>
        <p:nvSpPr>
          <p:cNvPr id="34" name="제목 1"/>
          <p:cNvSpPr txBox="1">
            <a:spLocks/>
          </p:cNvSpPr>
          <p:nvPr/>
        </p:nvSpPr>
        <p:spPr>
          <a:xfrm>
            <a:off x="1262200" y="1223757"/>
            <a:ext cx="5806035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Microscopic deterministic dynamics </a:t>
            </a:r>
            <a:endParaRPr lang="ko-KR" alt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제목 1"/>
          <p:cNvSpPr txBox="1">
            <a:spLocks/>
          </p:cNvSpPr>
          <p:nvPr/>
        </p:nvSpPr>
        <p:spPr>
          <a:xfrm>
            <a:off x="1352600" y="5094187"/>
            <a:ext cx="5760640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Macroscopic thermodynamics </a:t>
            </a:r>
            <a:endParaRPr lang="ko-KR" alt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제목 1"/>
          <p:cNvSpPr txBox="1">
            <a:spLocks/>
          </p:cNvSpPr>
          <p:nvPr/>
        </p:nvSpPr>
        <p:spPr>
          <a:xfrm>
            <a:off x="1307596" y="3023957"/>
            <a:ext cx="5805645" cy="76508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Stochastic dynamics</a:t>
            </a:r>
            <a:endParaRPr lang="ko-KR" altLang="en-US" sz="2800" dirty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" name="그림 9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88216" y="2483895"/>
            <a:ext cx="2001393" cy="290636"/>
          </a:xfrm>
          <a:prstGeom prst="rect">
            <a:avLst/>
          </a:prstGeom>
          <a:noFill/>
          <a:ln/>
          <a:effectLst/>
        </p:spPr>
      </p:pic>
      <p:pic>
        <p:nvPicPr>
          <p:cNvPr id="102" name="그림 101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37186" y="6309319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59" name="그림 5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21070" y="5904275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-554430" y="3670847"/>
            <a:ext cx="1944546" cy="290724"/>
          </a:xfrm>
          <a:prstGeom prst="rect">
            <a:avLst/>
          </a:prstGeom>
          <a:noFill/>
          <a:ln/>
          <a:effectLst/>
        </p:spPr>
      </p:pic>
      <p:sp>
        <p:nvSpPr>
          <p:cNvPr id="65" name="아래쪽 화살표 64"/>
          <p:cNvSpPr/>
          <p:nvPr/>
        </p:nvSpPr>
        <p:spPr>
          <a:xfrm>
            <a:off x="1982669" y="2168860"/>
            <a:ext cx="315036" cy="720080"/>
          </a:xfrm>
          <a:prstGeom prst="downArrow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6" name="오른쪽으로 구부러진 화살표 65"/>
          <p:cNvSpPr/>
          <p:nvPr/>
        </p:nvSpPr>
        <p:spPr>
          <a:xfrm>
            <a:off x="677526" y="1718810"/>
            <a:ext cx="990110" cy="3960440"/>
          </a:xfrm>
          <a:prstGeom prst="curvedRightArrow">
            <a:avLst/>
          </a:prstGeom>
          <a:solidFill>
            <a:srgbClr val="6600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24" name="그림 2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67735" y="2348882"/>
            <a:ext cx="3394272" cy="261097"/>
          </a:xfrm>
          <a:prstGeom prst="rect">
            <a:avLst/>
          </a:prstGeom>
          <a:noFill/>
          <a:ln/>
          <a:effectLst/>
        </p:spPr>
      </p:pic>
      <p:sp>
        <p:nvSpPr>
          <p:cNvPr id="71" name="아래쪽 화살표 70"/>
          <p:cNvSpPr/>
          <p:nvPr/>
        </p:nvSpPr>
        <p:spPr>
          <a:xfrm>
            <a:off x="2072681" y="4014066"/>
            <a:ext cx="360040" cy="85509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4" name="그림 7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67736" y="4668210"/>
            <a:ext cx="1363918" cy="290899"/>
          </a:xfrm>
          <a:prstGeom prst="rect">
            <a:avLst/>
          </a:prstGeom>
          <a:noFill/>
          <a:ln/>
          <a:effectLst/>
        </p:spPr>
      </p:pic>
      <p:pic>
        <p:nvPicPr>
          <p:cNvPr id="81" name="그림 8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22732" y="4014065"/>
            <a:ext cx="4240725" cy="360040"/>
          </a:xfrm>
          <a:prstGeom prst="rect">
            <a:avLst/>
          </a:prstGeom>
          <a:noFill/>
          <a:ln/>
          <a:effectLst/>
        </p:spPr>
      </p:pic>
      <p:pic>
        <p:nvPicPr>
          <p:cNvPr id="98" name="그림 9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88215" y="2123857"/>
            <a:ext cx="2611024" cy="290693"/>
          </a:xfrm>
          <a:prstGeom prst="rect">
            <a:avLst/>
          </a:prstGeom>
          <a:noFill/>
          <a:ln/>
          <a:effectLst/>
        </p:spPr>
      </p:pic>
      <p:pic>
        <p:nvPicPr>
          <p:cNvPr id="94" name="그림 9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33220" y="3879050"/>
            <a:ext cx="2579944" cy="290526"/>
          </a:xfrm>
          <a:prstGeom prst="rect">
            <a:avLst/>
          </a:prstGeom>
          <a:noFill/>
          <a:ln/>
          <a:effectLst/>
        </p:spPr>
      </p:pic>
      <p:pic>
        <p:nvPicPr>
          <p:cNvPr id="101" name="그림 10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33221" y="4284097"/>
            <a:ext cx="2290647" cy="290461"/>
          </a:xfrm>
          <a:prstGeom prst="rect">
            <a:avLst/>
          </a:prstGeom>
          <a:noFill/>
          <a:ln/>
          <a:effectLst/>
        </p:spPr>
      </p:pic>
      <p:pic>
        <p:nvPicPr>
          <p:cNvPr id="103" name="그림 10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48545" y="4689140"/>
            <a:ext cx="2957456" cy="290526"/>
          </a:xfrm>
          <a:prstGeom prst="rect">
            <a:avLst/>
          </a:prstGeom>
          <a:noFill/>
          <a:ln/>
          <a:effectLst/>
        </p:spPr>
      </p:pic>
      <p:pic>
        <p:nvPicPr>
          <p:cNvPr id="111" name="그림 110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17505" y="4668333"/>
            <a:ext cx="2554856" cy="290839"/>
          </a:xfrm>
          <a:prstGeom prst="rect">
            <a:avLst/>
          </a:prstGeom>
          <a:noFill/>
          <a:ln/>
          <a:effectLst/>
        </p:spPr>
      </p:pic>
      <p:pic>
        <p:nvPicPr>
          <p:cNvPr id="110" name="그림 109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08195" y="773707"/>
            <a:ext cx="2994214" cy="251003"/>
          </a:xfrm>
          <a:prstGeom prst="rect">
            <a:avLst/>
          </a:prstGeom>
          <a:noFill/>
          <a:ln/>
          <a:effectLst/>
        </p:spPr>
      </p:pic>
      <p:pic>
        <p:nvPicPr>
          <p:cNvPr id="25" name="그림 24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22438" y="4374107"/>
            <a:ext cx="1945477" cy="29086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52" grpId="0" animBg="1"/>
      <p:bldP spid="65" grpId="0" animBg="1"/>
      <p:bldP spid="66" grpId="0" animBg="1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제목 1"/>
          <p:cNvSpPr txBox="1">
            <a:spLocks/>
          </p:cNvSpPr>
          <p:nvPr/>
        </p:nvSpPr>
        <p:spPr>
          <a:xfrm>
            <a:off x="542510" y="818710"/>
            <a:ext cx="3195745" cy="495055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Equilibrium</a:t>
            </a:r>
            <a:endParaRPr lang="ko-KR" alt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그림 2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5074" y="1583795"/>
            <a:ext cx="2727654" cy="318545"/>
          </a:xfrm>
          <a:prstGeom prst="rect">
            <a:avLst/>
          </a:prstGeom>
          <a:noFill/>
          <a:ln/>
          <a:effectLst/>
        </p:spPr>
      </p:pic>
      <p:sp>
        <p:nvSpPr>
          <p:cNvPr id="26" name="제목 1"/>
          <p:cNvSpPr txBox="1">
            <a:spLocks/>
          </p:cNvSpPr>
          <p:nvPr/>
        </p:nvSpPr>
        <p:spPr>
          <a:xfrm>
            <a:off x="5358045" y="818710"/>
            <a:ext cx="3960440" cy="540060"/>
          </a:xfrm>
          <a:prstGeom prst="rect">
            <a:avLst/>
          </a:prstGeom>
          <a:ln w="63500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28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Nonequilibrium</a:t>
            </a:r>
            <a:r>
              <a:rPr lang="en-US" altLang="ko-KR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Process</a:t>
            </a:r>
            <a:endParaRPr lang="ko-KR" alt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그림 2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2123855"/>
            <a:ext cx="3046097" cy="318534"/>
          </a:xfrm>
          <a:prstGeom prst="rect">
            <a:avLst/>
          </a:prstGeom>
          <a:noFill/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99" y="2573905"/>
            <a:ext cx="3746670" cy="318902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99" y="2978950"/>
            <a:ext cx="4909465" cy="318932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670" y="3429000"/>
            <a:ext cx="2349850" cy="318535"/>
          </a:xfrm>
          <a:prstGeom prst="rect">
            <a:avLst/>
          </a:prstGeom>
          <a:noFill/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695" y="3924055"/>
            <a:ext cx="1249477" cy="203889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57855" y="3789040"/>
            <a:ext cx="2410080" cy="639552"/>
          </a:xfrm>
          <a:prstGeom prst="rect">
            <a:avLst/>
          </a:prstGeom>
          <a:noFill/>
          <a:ln/>
          <a:effectLst/>
        </p:spPr>
      </p:pic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386921" y="-216405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Stochastic thermodynamics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56" name="그림 5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48055" y="1628800"/>
            <a:ext cx="3251144" cy="318671"/>
          </a:xfrm>
          <a:prstGeom prst="rect">
            <a:avLst/>
          </a:prstGeom>
          <a:noFill/>
          <a:ln/>
          <a:effectLst/>
        </p:spPr>
      </p:pic>
      <p:pic>
        <p:nvPicPr>
          <p:cNvPr id="83" name="그림 82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3060" y="3380495"/>
            <a:ext cx="2349854" cy="318535"/>
          </a:xfrm>
          <a:prstGeom prst="rect">
            <a:avLst/>
          </a:prstGeom>
          <a:noFill/>
          <a:ln/>
          <a:effectLst/>
        </p:spPr>
      </p:pic>
      <p:pic>
        <p:nvPicPr>
          <p:cNvPr id="151" name="그림 15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48055" y="2033845"/>
            <a:ext cx="3798672" cy="318441"/>
          </a:xfrm>
          <a:prstGeom prst="rect">
            <a:avLst/>
          </a:prstGeom>
          <a:noFill/>
          <a:ln/>
          <a:effectLst/>
        </p:spPr>
      </p:pic>
      <p:pic>
        <p:nvPicPr>
          <p:cNvPr id="152" name="그림 151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63090" y="2528900"/>
            <a:ext cx="2526832" cy="318903"/>
          </a:xfrm>
          <a:prstGeom prst="rect">
            <a:avLst/>
          </a:prstGeom>
          <a:noFill/>
          <a:ln/>
          <a:effectLst/>
        </p:spPr>
      </p:pic>
      <p:grpSp>
        <p:nvGrpSpPr>
          <p:cNvPr id="2" name="그룹 81"/>
          <p:cNvGrpSpPr/>
          <p:nvPr/>
        </p:nvGrpSpPr>
        <p:grpSpPr>
          <a:xfrm>
            <a:off x="5673080" y="3824715"/>
            <a:ext cx="3905723" cy="639400"/>
            <a:chOff x="5810689" y="4374105"/>
            <a:chExt cx="3905723" cy="639400"/>
          </a:xfrm>
        </p:grpSpPr>
        <p:pic>
          <p:nvPicPr>
            <p:cNvPr id="51" name="그림 50" descr="TP_tmp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4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10689" y="4464115"/>
              <a:ext cx="1249477" cy="20388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3" name="그림 152" descr="TP_tmp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5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190175" y="4374105"/>
              <a:ext cx="2526237" cy="639400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48" name="그림 147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98205" y="2930010"/>
            <a:ext cx="3020640" cy="318970"/>
          </a:xfrm>
          <a:prstGeom prst="rect">
            <a:avLst/>
          </a:prstGeom>
          <a:noFill/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4653617"/>
            <a:ext cx="1133248" cy="203984"/>
          </a:xfrm>
          <a:prstGeom prst="rect">
            <a:avLst/>
          </a:prstGeom>
          <a:noFill/>
          <a:ln/>
          <a:effectLst/>
        </p:spPr>
      </p:pic>
      <p:pic>
        <p:nvPicPr>
          <p:cNvPr id="155" name="그림 154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92820" y="4374105"/>
            <a:ext cx="2439142" cy="667281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83"/>
          <p:cNvGrpSpPr/>
          <p:nvPr/>
        </p:nvGrpSpPr>
        <p:grpSpPr>
          <a:xfrm>
            <a:off x="5673080" y="4505326"/>
            <a:ext cx="3951329" cy="363834"/>
            <a:chOff x="5257496" y="5049180"/>
            <a:chExt cx="3951329" cy="363834"/>
          </a:xfrm>
        </p:grpSpPr>
        <p:pic>
          <p:nvPicPr>
            <p:cNvPr id="93" name="그림 92" descr="TP_tmp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5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257496" y="5049180"/>
              <a:ext cx="2120471" cy="2317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7" name="그림 96" descr="TP_tmp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5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98305" y="5094185"/>
              <a:ext cx="1510520" cy="318829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21" name="그림 120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73080" y="5094185"/>
            <a:ext cx="2787436" cy="318812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84"/>
          <p:cNvGrpSpPr/>
          <p:nvPr/>
        </p:nvGrpSpPr>
        <p:grpSpPr>
          <a:xfrm>
            <a:off x="5583070" y="5454225"/>
            <a:ext cx="2231403" cy="639372"/>
            <a:chOff x="5358045" y="5859269"/>
            <a:chExt cx="2231403" cy="639372"/>
          </a:xfrm>
        </p:grpSpPr>
        <p:pic>
          <p:nvPicPr>
            <p:cNvPr id="128" name="그림 127" descr="TP_tmp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6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585970" y="5859269"/>
              <a:ext cx="2003478" cy="63937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25" name="그림 124" descr="TP_tmp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6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58045" y="6119717"/>
              <a:ext cx="144598" cy="14459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29" name="그림 128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6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83070" y="6080517"/>
            <a:ext cx="1276997" cy="318813"/>
          </a:xfrm>
          <a:prstGeom prst="rect">
            <a:avLst/>
          </a:prstGeom>
          <a:noFill/>
          <a:ln/>
          <a:effectLst/>
        </p:spPr>
      </p:pic>
      <p:pic>
        <p:nvPicPr>
          <p:cNvPr id="136" name="그림 135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6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5139190"/>
            <a:ext cx="3456711" cy="319000"/>
          </a:xfrm>
          <a:prstGeom prst="rect">
            <a:avLst/>
          </a:prstGeom>
          <a:solidFill>
            <a:srgbClr val="FFFF00"/>
          </a:solidFill>
          <a:ln/>
          <a:effectLst/>
        </p:spPr>
      </p:pic>
      <p:pic>
        <p:nvPicPr>
          <p:cNvPr id="133" name="그림 132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6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75821" y="5499230"/>
            <a:ext cx="2932174" cy="639399"/>
          </a:xfrm>
          <a:prstGeom prst="rect">
            <a:avLst/>
          </a:prstGeom>
          <a:noFill/>
          <a:ln/>
          <a:effectLst/>
        </p:spPr>
      </p:pic>
      <p:pic>
        <p:nvPicPr>
          <p:cNvPr id="139" name="그림 138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6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6254" y="6174305"/>
            <a:ext cx="4181721" cy="318856"/>
          </a:xfrm>
          <a:prstGeom prst="rect">
            <a:avLst/>
          </a:prstGeom>
          <a:noFill/>
          <a:ln/>
          <a:effectLst/>
        </p:spPr>
      </p:pic>
      <p:pic>
        <p:nvPicPr>
          <p:cNvPr id="53" name="그림 52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6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0680" y="6539144"/>
            <a:ext cx="3862260" cy="318806"/>
          </a:xfrm>
          <a:prstGeom prst="rect">
            <a:avLst/>
          </a:prstGeom>
          <a:noFill/>
          <a:ln/>
          <a:effectLst/>
        </p:spPr>
      </p:pic>
      <p:pic>
        <p:nvPicPr>
          <p:cNvPr id="157" name="그림 156" descr="TP_tmp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6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78225" y="6080517"/>
            <a:ext cx="2525291" cy="318709"/>
          </a:xfrm>
          <a:prstGeom prst="rect">
            <a:avLst/>
          </a:prstGeom>
          <a:noFill/>
          <a:ln/>
          <a:effectLst/>
        </p:spPr>
      </p:pic>
      <p:pic>
        <p:nvPicPr>
          <p:cNvPr id="87" name="그림 86" descr="TP_tmp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68235" y="6080517"/>
            <a:ext cx="2294165" cy="318779"/>
          </a:xfrm>
          <a:prstGeom prst="rect">
            <a:avLst/>
          </a:prstGeom>
          <a:noFill/>
          <a:ln/>
          <a:effectLst/>
        </p:spPr>
      </p:pic>
      <p:grpSp>
        <p:nvGrpSpPr>
          <p:cNvPr id="5" name="그룹 51"/>
          <p:cNvGrpSpPr/>
          <p:nvPr/>
        </p:nvGrpSpPr>
        <p:grpSpPr>
          <a:xfrm>
            <a:off x="3782870" y="1493785"/>
            <a:ext cx="1434781" cy="718023"/>
            <a:chOff x="4502950" y="1403775"/>
            <a:chExt cx="1434781" cy="718023"/>
          </a:xfrm>
        </p:grpSpPr>
        <p:sp>
          <p:nvSpPr>
            <p:cNvPr id="62" name="TextBox 61"/>
            <p:cNvSpPr txBox="1"/>
            <p:nvPr/>
          </p:nvSpPr>
          <p:spPr bwMode="auto">
            <a:xfrm>
              <a:off x="4502950" y="1403775"/>
              <a:ext cx="1434781" cy="338554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rPr>
                <a:t>state space</a:t>
              </a:r>
              <a:endParaRPr kumimoji="1" lang="ko-KR" altLang="en-US" sz="16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0" name="그림 49" descr="TP_tmp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7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592960" y="1988840"/>
              <a:ext cx="160190" cy="132958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9" name="Oval 68"/>
            <p:cNvSpPr>
              <a:spLocks noChangeArrowheads="1"/>
            </p:cNvSpPr>
            <p:nvPr/>
          </p:nvSpPr>
          <p:spPr bwMode="auto">
            <a:xfrm>
              <a:off x="4817985" y="1943835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그룹 80"/>
          <p:cNvGrpSpPr/>
          <p:nvPr/>
        </p:nvGrpSpPr>
        <p:grpSpPr>
          <a:xfrm>
            <a:off x="3872880" y="1223755"/>
            <a:ext cx="1768392" cy="1268106"/>
            <a:chOff x="5898105" y="1448780"/>
            <a:chExt cx="1768392" cy="1268106"/>
          </a:xfrm>
        </p:grpSpPr>
        <p:grpSp>
          <p:nvGrpSpPr>
            <p:cNvPr id="7" name="그룹 70"/>
            <p:cNvGrpSpPr/>
            <p:nvPr/>
          </p:nvGrpSpPr>
          <p:grpSpPr bwMode="auto">
            <a:xfrm>
              <a:off x="5988115" y="1673805"/>
              <a:ext cx="1678382" cy="1043081"/>
              <a:chOff x="7884473" y="1620360"/>
              <a:chExt cx="1678382" cy="1043081"/>
            </a:xfrm>
          </p:grpSpPr>
          <p:grpSp>
            <p:nvGrpSpPr>
              <p:cNvPr id="8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74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5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자유형 76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65" name="그림 64" descr="TP_tmp"/>
              <p:cNvPicPr>
                <a:picLocks noChangeAspect="1"/>
              </p:cNvPicPr>
              <p:nvPr>
                <p:custDataLst>
                  <p:tags r:id="rId31"/>
                </p:custDataLst>
              </p:nvPr>
            </p:nvPicPr>
            <p:blipFill>
              <a:blip r:embed="rId7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6" name="그림 65" descr="TP_tmp"/>
              <p:cNvPicPr>
                <a:picLocks noChangeAspect="1"/>
              </p:cNvPicPr>
              <p:nvPr>
                <p:custDataLst>
                  <p:tags r:id="rId32"/>
                </p:custDataLst>
              </p:nvPr>
            </p:nvPicPr>
            <p:blipFill>
              <a:blip r:embed="rId7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1" name="그림 70" descr="TP_tmp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7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55" name="TextBox 54"/>
            <p:cNvSpPr txBox="1"/>
            <p:nvPr/>
          </p:nvSpPr>
          <p:spPr bwMode="auto">
            <a:xfrm>
              <a:off x="5898105" y="1448780"/>
              <a:ext cx="1235058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80" name="그림 79" descr="TP_tmp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7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068235" y="1538790"/>
              <a:ext cx="203920" cy="144661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91" name="그림 90" descr="TP_tmp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7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0167" y="5589239"/>
            <a:ext cx="1307488" cy="319027"/>
          </a:xfrm>
          <a:prstGeom prst="rect">
            <a:avLst/>
          </a:prstGeom>
          <a:noFill/>
          <a:ln/>
          <a:effectLst/>
        </p:spPr>
      </p:pic>
      <p:grpSp>
        <p:nvGrpSpPr>
          <p:cNvPr id="9" name="그룹 34"/>
          <p:cNvGrpSpPr>
            <a:grpSpLocks noChangeAspect="1"/>
          </p:cNvGrpSpPr>
          <p:nvPr/>
        </p:nvGrpSpPr>
        <p:grpSpPr>
          <a:xfrm>
            <a:off x="7608295" y="8620"/>
            <a:ext cx="2115235" cy="826643"/>
            <a:chOff x="5043007" y="7119414"/>
            <a:chExt cx="4502951" cy="1582721"/>
          </a:xfrm>
        </p:grpSpPr>
        <p:sp>
          <p:nvSpPr>
            <p:cNvPr id="58" name="Rectangle 65"/>
            <p:cNvSpPr>
              <a:spLocks noChangeArrowheads="1"/>
            </p:cNvSpPr>
            <p:nvPr/>
          </p:nvSpPr>
          <p:spPr bwMode="auto">
            <a:xfrm>
              <a:off x="5043007" y="7119414"/>
              <a:ext cx="2702750" cy="1582721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10" name="그룹 43"/>
            <p:cNvGrpSpPr/>
            <p:nvPr/>
          </p:nvGrpSpPr>
          <p:grpSpPr>
            <a:xfrm>
              <a:off x="5810542" y="7569463"/>
              <a:ext cx="1693056" cy="990110"/>
              <a:chOff x="-1662735" y="1763815"/>
              <a:chExt cx="1693056" cy="990110"/>
            </a:xfrm>
          </p:grpSpPr>
          <p:sp>
            <p:nvSpPr>
              <p:cNvPr id="73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6" name="Rectangle 56"/>
              <p:cNvSpPr>
                <a:spLocks noChangeArrowheads="1"/>
              </p:cNvSpPr>
              <p:nvPr/>
            </p:nvSpPr>
            <p:spPr bwMode="auto">
              <a:xfrm>
                <a:off x="-1527721" y="1915671"/>
                <a:ext cx="1437711" cy="47142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1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1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61" name="그림 60" descr="TP_tmp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7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3" y="8135073"/>
              <a:ext cx="248629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3" name="그림 62" descr="TP_tmp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7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47" y="8135073"/>
              <a:ext cx="342098" cy="22950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4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1" y="7853276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67" name="AutoShape 42"/>
            <p:cNvSpPr>
              <a:spLocks noChangeAspect="1" noChangeArrowheads="1"/>
            </p:cNvSpPr>
            <p:nvPr/>
          </p:nvSpPr>
          <p:spPr bwMode="auto">
            <a:xfrm>
              <a:off x="5270482" y="7839492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68" name="그림 67" descr="TP_tmp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7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8" y="7209423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11" name="그룹 64"/>
            <p:cNvGrpSpPr/>
            <p:nvPr/>
          </p:nvGrpSpPr>
          <p:grpSpPr>
            <a:xfrm>
              <a:off x="8136503" y="7389441"/>
              <a:ext cx="1409455" cy="1094420"/>
              <a:chOff x="3230959" y="1313765"/>
              <a:chExt cx="1409455" cy="1094420"/>
            </a:xfrm>
          </p:grpSpPr>
          <p:sp>
            <p:nvSpPr>
              <p:cNvPr id="70" name="직사각형 69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72" name="그림 71" descr="TP_tmp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7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grpSp>
        <p:nvGrpSpPr>
          <p:cNvPr id="12" name="그룹 97"/>
          <p:cNvGrpSpPr/>
          <p:nvPr/>
        </p:nvGrpSpPr>
        <p:grpSpPr bwMode="auto">
          <a:xfrm>
            <a:off x="5583070" y="6489339"/>
            <a:ext cx="4320480" cy="318761"/>
            <a:chOff x="5456486" y="6489339"/>
            <a:chExt cx="4320480" cy="318761"/>
          </a:xfrm>
        </p:grpSpPr>
        <p:pic>
          <p:nvPicPr>
            <p:cNvPr id="95" name="그림 94" descr="TP_tmp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8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53963" y="6489339"/>
              <a:ext cx="4123003" cy="31876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9" name="그림 88" descr="TP_tmp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6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456486" y="6574509"/>
              <a:ext cx="144598" cy="144598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-14419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Langevin</a:t>
            </a:r>
            <a:r>
              <a:rPr lang="en-US" altLang="ko-KR" dirty="0" smtClean="0">
                <a:solidFill>
                  <a:srgbClr val="FF00FF"/>
                </a:solidFill>
              </a:rPr>
              <a:t> (stochastic)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22" name="그림 12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4329100"/>
            <a:ext cx="2932616" cy="290996"/>
          </a:xfrm>
          <a:prstGeom prst="rect">
            <a:avLst/>
          </a:prstGeom>
          <a:noFill/>
          <a:ln/>
          <a:effectLst/>
        </p:spPr>
      </p:pic>
      <p:pic>
        <p:nvPicPr>
          <p:cNvPr id="74" name="그림 7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82770" y="3023955"/>
            <a:ext cx="3107172" cy="378158"/>
          </a:xfrm>
          <a:prstGeom prst="rect">
            <a:avLst/>
          </a:prstGeom>
          <a:noFill/>
          <a:ln/>
          <a:effectLst/>
        </p:spPr>
      </p:pic>
      <p:pic>
        <p:nvPicPr>
          <p:cNvPr id="75" name="그림 7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47555" y="3564015"/>
            <a:ext cx="2991443" cy="378067"/>
          </a:xfrm>
          <a:prstGeom prst="rect">
            <a:avLst/>
          </a:prstGeom>
          <a:noFill/>
          <a:ln/>
          <a:effectLst/>
        </p:spPr>
      </p:pic>
      <p:sp>
        <p:nvSpPr>
          <p:cNvPr id="43" name="직사각형 42"/>
          <p:cNvSpPr/>
          <p:nvPr/>
        </p:nvSpPr>
        <p:spPr>
          <a:xfrm>
            <a:off x="1127575" y="3519010"/>
            <a:ext cx="1530170" cy="585065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6" name="그림 5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342" y="818710"/>
            <a:ext cx="9091138" cy="318895"/>
          </a:xfrm>
          <a:prstGeom prst="rect">
            <a:avLst/>
          </a:prstGeom>
          <a:noFill/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489" y="1313763"/>
            <a:ext cx="7746781" cy="666746"/>
          </a:xfrm>
          <a:prstGeom prst="rect">
            <a:avLst/>
          </a:prstGeom>
          <a:solidFill>
            <a:srgbClr val="FF00FF">
              <a:alpha val="16000"/>
            </a:srgbClr>
          </a:solidFill>
          <a:ln/>
          <a:effectLst/>
        </p:spPr>
      </p:pic>
      <p:grpSp>
        <p:nvGrpSpPr>
          <p:cNvPr id="3" name="그룹 56"/>
          <p:cNvGrpSpPr/>
          <p:nvPr/>
        </p:nvGrpSpPr>
        <p:grpSpPr bwMode="auto">
          <a:xfrm>
            <a:off x="7563290" y="2123855"/>
            <a:ext cx="2115235" cy="1301685"/>
            <a:chOff x="7781118" y="1361756"/>
            <a:chExt cx="2115235" cy="1301685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1118" y="1361756"/>
              <a:ext cx="1781736" cy="1301685"/>
              <a:chOff x="7781119" y="1361756"/>
              <a:chExt cx="1781736" cy="1301685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65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6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7" name="자유형 66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68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 bwMode="auto">
              <a:xfrm>
                <a:off x="7781119" y="1361756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pic>
            <p:nvPicPr>
              <p:cNvPr id="62" name="그림 61" descr="TP_tmp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3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3" name="그림 62" descr="TP_tmp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3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64" name="그림 63" descr="TP_tmp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3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59" name="TextBox 58"/>
            <p:cNvSpPr txBox="1"/>
            <p:nvPr/>
          </p:nvSpPr>
          <p:spPr bwMode="auto">
            <a:xfrm>
              <a:off x="8661295" y="2280494"/>
              <a:ext cx="1235058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71" name="그림 70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23130" y="2573905"/>
            <a:ext cx="1799673" cy="318818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53" name="그림 5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9164" y="2258870"/>
            <a:ext cx="5083876" cy="697138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29667" y="3564015"/>
            <a:ext cx="1214851" cy="347100"/>
          </a:xfrm>
          <a:prstGeom prst="rect">
            <a:avLst/>
          </a:prstGeom>
          <a:noFill/>
          <a:ln/>
          <a:effectLst/>
        </p:spPr>
      </p:pic>
      <p:pic>
        <p:nvPicPr>
          <p:cNvPr id="69" name="그림 68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5205" y="3023955"/>
            <a:ext cx="2147555" cy="377955"/>
          </a:xfrm>
          <a:prstGeom prst="rect">
            <a:avLst/>
          </a:prstGeom>
          <a:noFill/>
          <a:ln/>
          <a:effectLst/>
        </p:spPr>
      </p:pic>
      <p:grpSp>
        <p:nvGrpSpPr>
          <p:cNvPr id="6" name="그룹 69"/>
          <p:cNvGrpSpPr/>
          <p:nvPr/>
        </p:nvGrpSpPr>
        <p:grpSpPr>
          <a:xfrm>
            <a:off x="7248255" y="3654025"/>
            <a:ext cx="2430270" cy="949761"/>
            <a:chOff x="7248255" y="3654025"/>
            <a:chExt cx="2430270" cy="949761"/>
          </a:xfrm>
        </p:grpSpPr>
        <p:grpSp>
          <p:nvGrpSpPr>
            <p:cNvPr id="7" name="그룹 53"/>
            <p:cNvGrpSpPr/>
            <p:nvPr/>
          </p:nvGrpSpPr>
          <p:grpSpPr bwMode="auto">
            <a:xfrm>
              <a:off x="7248255" y="3654025"/>
              <a:ext cx="2430270" cy="949761"/>
              <a:chOff x="7338265" y="188640"/>
              <a:chExt cx="2430270" cy="949761"/>
            </a:xfrm>
          </p:grpSpPr>
          <p:sp>
            <p:nvSpPr>
              <p:cNvPr id="109" name="Rectangle 65"/>
              <p:cNvSpPr>
                <a:spLocks noChangeArrowheads="1"/>
              </p:cNvSpPr>
              <p:nvPr/>
            </p:nvSpPr>
            <p:spPr bwMode="auto">
              <a:xfrm>
                <a:off x="7338265" y="188640"/>
                <a:ext cx="1458691" cy="949761"/>
              </a:xfrm>
              <a:prstGeom prst="rect">
                <a:avLst/>
              </a:prstGeom>
              <a:solidFill>
                <a:srgbClr val="FFCC99">
                  <a:alpha val="50000"/>
                </a:srgb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8" name="그룹 43"/>
              <p:cNvGrpSpPr/>
              <p:nvPr/>
            </p:nvGrpSpPr>
            <p:grpSpPr bwMode="auto">
              <a:xfrm>
                <a:off x="7752508" y="458707"/>
                <a:ext cx="913753" cy="594147"/>
                <a:chOff x="-1662735" y="1763815"/>
                <a:chExt cx="1693056" cy="990110"/>
              </a:xfrm>
            </p:grpSpPr>
            <p:sp>
              <p:nvSpPr>
                <p:cNvPr id="117" name="Oval 64"/>
                <p:cNvSpPr>
                  <a:spLocks noChangeAspect="1" noChangeArrowheads="1"/>
                </p:cNvSpPr>
                <p:nvPr/>
              </p:nvSpPr>
              <p:spPr bwMode="auto">
                <a:xfrm>
                  <a:off x="-1662735" y="1763815"/>
                  <a:ext cx="1693056" cy="990110"/>
                </a:xfrm>
                <a:prstGeom prst="ellipse">
                  <a:avLst/>
                </a:prstGeom>
                <a:solidFill>
                  <a:srgbClr val="CCFFFF">
                    <a:alpha val="50000"/>
                  </a:srgbClr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118" name="Rectangle 56"/>
                <p:cNvSpPr>
                  <a:spLocks noChangeArrowheads="1"/>
                </p:cNvSpPr>
                <p:nvPr/>
              </p:nvSpPr>
              <p:spPr bwMode="auto">
                <a:xfrm>
                  <a:off x="-1527721" y="1915669"/>
                  <a:ext cx="1437712" cy="51289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FF0000"/>
                    </a:buClr>
                    <a:buSzTx/>
                    <a:buFont typeface="Wingdings" pitchFamily="2" charset="2"/>
                    <a:buNone/>
                    <a:tabLst/>
                    <a:defRPr/>
                  </a:pPr>
                  <a:r>
                    <a:rPr kumimoji="1" lang="en-US" altLang="ko-KR" sz="1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6600FF"/>
                      </a:solidFill>
                      <a:effectLst/>
                      <a:uLnTx/>
                      <a:uFillTx/>
                      <a:latin typeface="휴먼매직체" pitchFamily="18" charset="-127"/>
                      <a:ea typeface="휴먼매직체" pitchFamily="18" charset="-127"/>
                    </a:rPr>
                    <a:t>System</a:t>
                  </a:r>
                  <a:endParaRPr kumimoji="1" lang="ko-KR" alt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600FF"/>
                    </a:solidFill>
                    <a:effectLst/>
                    <a:uLnTx/>
                    <a:uFillTx/>
                    <a:latin typeface="휴먼매직체" pitchFamily="18" charset="-127"/>
                    <a:ea typeface="휴먼매직체" pitchFamily="18" charset="-127"/>
                  </a:endParaRPr>
                </a:p>
              </p:txBody>
            </p:sp>
          </p:grpSp>
          <p:pic>
            <p:nvPicPr>
              <p:cNvPr id="111" name="그림 110" descr="TP_tmp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4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509614" y="798119"/>
                <a:ext cx="134187" cy="172928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12" name="그림 111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4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748377" y="798119"/>
                <a:ext cx="184632" cy="13772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113" name="그림 112" descr="TP_tmp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4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407493" y="242652"/>
                <a:ext cx="1087605" cy="181630"/>
              </a:xfrm>
              <a:prstGeom prst="rect">
                <a:avLst/>
              </a:prstGeom>
              <a:noFill/>
              <a:ln/>
              <a:effectLst/>
            </p:spPr>
          </p:pic>
          <p:grpSp>
            <p:nvGrpSpPr>
              <p:cNvPr id="9" name="그룹 64"/>
              <p:cNvGrpSpPr/>
              <p:nvPr/>
            </p:nvGrpSpPr>
            <p:grpSpPr bwMode="auto">
              <a:xfrm>
                <a:off x="9007843" y="350680"/>
                <a:ext cx="760692" cy="656741"/>
                <a:chOff x="3230959" y="1313765"/>
                <a:chExt cx="1409455" cy="1094420"/>
              </a:xfrm>
            </p:grpSpPr>
            <p:sp>
              <p:nvSpPr>
                <p:cNvPr id="115" name="직사각형 114"/>
                <p:cNvSpPr/>
                <p:nvPr/>
              </p:nvSpPr>
              <p:spPr bwMode="auto">
                <a:xfrm>
                  <a:off x="3230959" y="1313765"/>
                  <a:ext cx="1409455" cy="1094420"/>
                </a:xfrm>
                <a:prstGeom prst="rect">
                  <a:avLst/>
                </a:prstGeom>
                <a:solidFill>
                  <a:schemeClr val="accent3">
                    <a:lumMod val="75000"/>
                    <a:alpha val="36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pic>
              <p:nvPicPr>
                <p:cNvPr id="116" name="그림 115" descr="TP_tmp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4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 bwMode="auto">
                <a:xfrm>
                  <a:off x="3335270" y="1519615"/>
                  <a:ext cx="1208589" cy="739255"/>
                </a:xfrm>
                <a:prstGeom prst="rect">
                  <a:avLst/>
                </a:prstGeom>
                <a:noFill/>
                <a:ln/>
                <a:effectLst/>
              </p:spPr>
            </p:pic>
          </p:grpSp>
        </p:grpSp>
        <p:sp>
          <p:nvSpPr>
            <p:cNvPr id="119" name="AutoShape 42"/>
            <p:cNvSpPr>
              <a:spLocks noChangeAspect="1" noChangeArrowheads="1"/>
            </p:cNvSpPr>
            <p:nvPr/>
          </p:nvSpPr>
          <p:spPr bwMode="auto">
            <a:xfrm flipH="1">
              <a:off x="8439761" y="4094405"/>
              <a:ext cx="558658" cy="177372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AutoShape 42"/>
            <p:cNvSpPr>
              <a:spLocks noChangeAspect="1" noChangeArrowheads="1"/>
            </p:cNvSpPr>
            <p:nvPr/>
          </p:nvSpPr>
          <p:spPr bwMode="auto">
            <a:xfrm>
              <a:off x="7371025" y="4062963"/>
              <a:ext cx="412921" cy="177372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25" name="그림 12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17" y="4734145"/>
            <a:ext cx="1998975" cy="377197"/>
          </a:xfrm>
          <a:prstGeom prst="rect">
            <a:avLst/>
          </a:prstGeom>
          <a:noFill/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2780" y="4734145"/>
            <a:ext cx="2463987" cy="377335"/>
          </a:xfrm>
          <a:prstGeom prst="rect">
            <a:avLst/>
          </a:prstGeom>
          <a:noFill/>
          <a:ln/>
          <a:effectLst/>
        </p:spPr>
      </p:pic>
      <p:pic>
        <p:nvPicPr>
          <p:cNvPr id="130" name="그림 129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7835" y="4284095"/>
            <a:ext cx="2960759" cy="318716"/>
          </a:xfrm>
          <a:prstGeom prst="rect">
            <a:avLst/>
          </a:prstGeom>
          <a:solidFill>
            <a:schemeClr val="accent3">
              <a:alpha val="32000"/>
            </a:schemeClr>
          </a:solidFill>
          <a:ln/>
          <a:effectLst/>
        </p:spPr>
      </p:pic>
      <p:pic>
        <p:nvPicPr>
          <p:cNvPr id="134" name="그림 13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5246585"/>
            <a:ext cx="3572692" cy="318928"/>
          </a:xfrm>
          <a:prstGeom prst="rect">
            <a:avLst/>
          </a:prstGeom>
          <a:noFill/>
          <a:ln/>
          <a:effectLst/>
        </p:spPr>
      </p:pic>
      <p:pic>
        <p:nvPicPr>
          <p:cNvPr id="138" name="그림 137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37965" y="5184195"/>
            <a:ext cx="2638499" cy="377425"/>
          </a:xfrm>
          <a:prstGeom prst="rect">
            <a:avLst/>
          </a:prstGeom>
          <a:noFill/>
          <a:ln/>
          <a:effectLst/>
        </p:spPr>
      </p:pic>
      <p:pic>
        <p:nvPicPr>
          <p:cNvPr id="137" name="그림 136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73080" y="4779150"/>
            <a:ext cx="2119559" cy="318717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148" name="그림 147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7516" y="5798830"/>
            <a:ext cx="3715364" cy="290888"/>
          </a:xfrm>
          <a:prstGeom prst="rect">
            <a:avLst/>
          </a:prstGeom>
          <a:noFill/>
          <a:ln/>
          <a:effectLst/>
        </p:spPr>
      </p:pic>
      <p:pic>
        <p:nvPicPr>
          <p:cNvPr id="72" name="그림 7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1583" y="6309319"/>
            <a:ext cx="1739239" cy="290452"/>
          </a:xfrm>
          <a:prstGeom prst="rect">
            <a:avLst/>
          </a:prstGeom>
          <a:noFill/>
          <a:ln/>
          <a:effectLst/>
        </p:spPr>
      </p:pic>
      <p:pic>
        <p:nvPicPr>
          <p:cNvPr id="153" name="그림 152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02750" y="6309320"/>
            <a:ext cx="6126781" cy="318794"/>
          </a:xfrm>
          <a:prstGeom prst="rect">
            <a:avLst/>
          </a:prstGeom>
          <a:noFill/>
          <a:ln/>
          <a:effectLst/>
        </p:spPr>
      </p:pic>
      <p:pic>
        <p:nvPicPr>
          <p:cNvPr id="150" name="그림 149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42910" y="5811224"/>
            <a:ext cx="2925265" cy="318076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03150" y="1313765"/>
            <a:ext cx="2177028" cy="231635"/>
          </a:xfrm>
          <a:prstGeom prst="rect">
            <a:avLst/>
          </a:prstGeom>
          <a:solidFill>
            <a:srgbClr val="FFFF00">
              <a:alpha val="45000"/>
            </a:srgbClr>
          </a:solidFill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15290" y="2615005"/>
            <a:ext cx="2962835" cy="318940"/>
          </a:xfrm>
          <a:prstGeom prst="rect">
            <a:avLst/>
          </a:prstGeom>
          <a:noFill/>
          <a:ln/>
          <a:effectLst/>
        </p:spPr>
      </p:pic>
      <p:pic>
        <p:nvPicPr>
          <p:cNvPr id="78" name="그림 77" descr="TP_tmp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53300" y="5814265"/>
            <a:ext cx="1451174" cy="318805"/>
          </a:xfrm>
          <a:prstGeom prst="rect">
            <a:avLst/>
          </a:prstGeom>
          <a:solidFill>
            <a:schemeClr val="accent3">
              <a:alpha val="32000"/>
            </a:scheme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직사각형 72"/>
          <p:cNvSpPr/>
          <p:nvPr/>
        </p:nvSpPr>
        <p:spPr>
          <a:xfrm>
            <a:off x="317485" y="3924055"/>
            <a:ext cx="2700300" cy="810090"/>
          </a:xfrm>
          <a:prstGeom prst="rect">
            <a:avLst/>
          </a:prstGeom>
          <a:solidFill>
            <a:srgbClr val="FFFF0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42555" y="-144270"/>
            <a:ext cx="9541060" cy="11430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00FF"/>
                </a:solidFill>
              </a:rPr>
              <a:t>    </a:t>
            </a:r>
            <a:r>
              <a:rPr lang="en-US" altLang="ko-KR" sz="2600" dirty="0" smtClean="0">
                <a:solidFill>
                  <a:srgbClr val="FF00FF"/>
                </a:solidFill>
              </a:rPr>
              <a:t>Stochastic process,  Irreversibility  &amp;  Total entropy production</a:t>
            </a:r>
            <a:endParaRPr lang="ko-KR" altLang="en-US" sz="2600" b="0" dirty="0">
              <a:solidFill>
                <a:srgbClr val="7030A0"/>
              </a:solidFill>
            </a:endParaRPr>
          </a:p>
        </p:txBody>
      </p:sp>
      <p:pic>
        <p:nvPicPr>
          <p:cNvPr id="45" name="그림 4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2303875"/>
            <a:ext cx="5983478" cy="667543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14"/>
          <p:cNvGrpSpPr/>
          <p:nvPr/>
        </p:nvGrpSpPr>
        <p:grpSpPr bwMode="auto">
          <a:xfrm>
            <a:off x="7650850" y="687155"/>
            <a:ext cx="2115235" cy="1301685"/>
            <a:chOff x="7781118" y="1361756"/>
            <a:chExt cx="2115235" cy="1301685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1118" y="1361756"/>
              <a:ext cx="1781736" cy="1301685"/>
              <a:chOff x="7781119" y="1361756"/>
              <a:chExt cx="1781736" cy="1301685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23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" name="자유형 24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6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 bwMode="auto">
              <a:xfrm>
                <a:off x="7781119" y="1361756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pic>
            <p:nvPicPr>
              <p:cNvPr id="20" name="그림 19" descr="TP_tmp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2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1" name="그림 20" descr="TP_tmp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22" name="그림 21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3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sp>
          <p:nvSpPr>
            <p:cNvPr id="17" name="TextBox 16"/>
            <p:cNvSpPr txBox="1"/>
            <p:nvPr/>
          </p:nvSpPr>
          <p:spPr bwMode="auto">
            <a:xfrm>
              <a:off x="8661295" y="2280494"/>
              <a:ext cx="1235058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29" name="그림 2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953725"/>
            <a:ext cx="6008920" cy="667078"/>
          </a:xfrm>
          <a:prstGeom prst="rect">
            <a:avLst/>
          </a:prstGeom>
          <a:noFill/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3543310"/>
            <a:ext cx="4264782" cy="290701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1808820"/>
            <a:ext cx="6853466" cy="318887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5363" y="3068958"/>
            <a:ext cx="6739647" cy="318943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627415" y="1718810"/>
            <a:ext cx="231130" cy="163964"/>
          </a:xfrm>
          <a:prstGeom prst="rect">
            <a:avLst/>
          </a:prstGeom>
          <a:noFill/>
          <a:ln/>
          <a:effectLst/>
        </p:spPr>
      </p:pic>
      <p:grpSp>
        <p:nvGrpSpPr>
          <p:cNvPr id="6" name="그룹 38"/>
          <p:cNvGrpSpPr/>
          <p:nvPr/>
        </p:nvGrpSpPr>
        <p:grpSpPr>
          <a:xfrm>
            <a:off x="7875875" y="1126612"/>
            <a:ext cx="2117685" cy="2032358"/>
            <a:chOff x="7875875" y="1126612"/>
            <a:chExt cx="2117685" cy="2032358"/>
          </a:xfrm>
        </p:grpSpPr>
        <p:sp>
          <p:nvSpPr>
            <p:cNvPr id="40" name="자유형 39"/>
            <p:cNvSpPr/>
            <p:nvPr/>
          </p:nvSpPr>
          <p:spPr>
            <a:xfrm flipH="1" flipV="1">
              <a:off x="8100900" y="2251737"/>
              <a:ext cx="1000133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noFill/>
            <a:ln w="22225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srgbClr val="000000"/>
                </a:solidFill>
                <a:latin typeface="굴림"/>
                <a:ea typeface="굴림"/>
              </a:endParaRPr>
            </a:p>
          </p:txBody>
        </p:sp>
        <p:sp>
          <p:nvSpPr>
            <p:cNvPr id="41" name="Line 48"/>
            <p:cNvSpPr>
              <a:spLocks noChangeAspect="1" noChangeShapeType="1"/>
            </p:cNvSpPr>
            <p:nvPr/>
          </p:nvSpPr>
          <p:spPr bwMode="auto">
            <a:xfrm rot="11400000">
              <a:off x="8491838" y="2691114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latinLnBrk="0">
                <a:defRPr/>
              </a:pPr>
              <a:endParaRPr lang="ko-KR" altLang="en-US" kern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56" name="직선 연결선 55"/>
            <p:cNvCxnSpPr/>
            <p:nvPr/>
          </p:nvCxnSpPr>
          <p:spPr>
            <a:xfrm>
              <a:off x="7875875" y="2116722"/>
              <a:ext cx="211768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그림 60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20880" y="2476762"/>
              <a:ext cx="373243" cy="18742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9" name="그림 58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586065" y="2206732"/>
              <a:ext cx="231790" cy="263488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0" name="TextBox 59"/>
            <p:cNvSpPr txBox="1"/>
            <p:nvPr/>
          </p:nvSpPr>
          <p:spPr bwMode="auto">
            <a:xfrm>
              <a:off x="8595955" y="2206732"/>
              <a:ext cx="1080120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time-rev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sp>
          <p:nvSpPr>
            <p:cNvPr id="62" name="Oval 68"/>
            <p:cNvSpPr>
              <a:spLocks noChangeArrowheads="1"/>
            </p:cNvSpPr>
            <p:nvPr/>
          </p:nvSpPr>
          <p:spPr bwMode="auto">
            <a:xfrm>
              <a:off x="8057005" y="2296742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3" name="Oval 68"/>
            <p:cNvSpPr>
              <a:spLocks noChangeArrowheads="1"/>
            </p:cNvSpPr>
            <p:nvPr/>
          </p:nvSpPr>
          <p:spPr bwMode="auto">
            <a:xfrm>
              <a:off x="9046005" y="2882917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pic>
          <p:nvPicPr>
            <p:cNvPr id="65" name="그림 64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71296" y="2971816"/>
              <a:ext cx="372709" cy="187154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66" name="직선 연결선 65"/>
            <p:cNvCxnSpPr/>
            <p:nvPr/>
          </p:nvCxnSpPr>
          <p:spPr>
            <a:xfrm flipH="1" flipV="1">
              <a:off x="8055895" y="1801687"/>
              <a:ext cx="13018" cy="482036"/>
            </a:xfrm>
            <a:prstGeom prst="line">
              <a:avLst/>
            </a:prstGeom>
            <a:ln w="19050">
              <a:solidFill>
                <a:srgbClr val="FF00FF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/>
            <p:nvPr/>
          </p:nvCxnSpPr>
          <p:spPr>
            <a:xfrm flipH="1" flipV="1">
              <a:off x="9091010" y="1126612"/>
              <a:ext cx="14129" cy="1832186"/>
            </a:xfrm>
            <a:prstGeom prst="line">
              <a:avLst/>
            </a:prstGeom>
            <a:ln w="19050">
              <a:solidFill>
                <a:srgbClr val="FF00FF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그림 7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8765" y="4888050"/>
            <a:ext cx="9355804" cy="1016291"/>
          </a:xfrm>
          <a:prstGeom prst="rect">
            <a:avLst/>
          </a:prstGeom>
          <a:noFill/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80321" y="6489340"/>
            <a:ext cx="4046229" cy="251003"/>
          </a:xfrm>
          <a:prstGeom prst="rect">
            <a:avLst/>
          </a:prstGeom>
          <a:noFill/>
          <a:ln/>
          <a:effectLst/>
        </p:spPr>
      </p:pic>
      <p:pic>
        <p:nvPicPr>
          <p:cNvPr id="83" name="그림 82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9771" y="6001644"/>
            <a:ext cx="7758043" cy="667716"/>
          </a:xfrm>
          <a:prstGeom prst="rect">
            <a:avLst/>
          </a:prstGeom>
          <a:noFill/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97805" y="4059070"/>
            <a:ext cx="3308890" cy="639139"/>
          </a:xfrm>
          <a:prstGeom prst="rect">
            <a:avLst/>
          </a:prstGeom>
          <a:solidFill>
            <a:srgbClr val="FF7C80">
              <a:alpha val="35000"/>
            </a:srgbClr>
          </a:solidFill>
          <a:ln/>
          <a:effectLst/>
        </p:spPr>
      </p:pic>
      <p:pic>
        <p:nvPicPr>
          <p:cNvPr id="93" name="그림 9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03250" y="5589240"/>
            <a:ext cx="1480544" cy="318752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4004873"/>
            <a:ext cx="1771467" cy="639262"/>
          </a:xfrm>
          <a:prstGeom prst="rect">
            <a:avLst/>
          </a:prstGeom>
          <a:solidFill>
            <a:srgbClr val="6600FF">
              <a:alpha val="21000"/>
            </a:srgbClr>
          </a:solidFill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17985" y="3564015"/>
            <a:ext cx="3310041" cy="318809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98205" y="4239090"/>
            <a:ext cx="3040854" cy="251004"/>
          </a:xfrm>
          <a:prstGeom prst="rect">
            <a:avLst/>
          </a:prstGeom>
          <a:noFill/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88115" y="953725"/>
            <a:ext cx="1393703" cy="318809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35" y="4194085"/>
            <a:ext cx="639079" cy="318668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9679" y="3969059"/>
            <a:ext cx="1189347" cy="726147"/>
          </a:xfrm>
          <a:prstGeom prst="rect">
            <a:avLst/>
          </a:prstGeom>
          <a:noFill/>
          <a:ln/>
          <a:effectLst/>
        </p:spPr>
      </p:pic>
      <p:pic>
        <p:nvPicPr>
          <p:cNvPr id="75" name="그림 74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4194085"/>
            <a:ext cx="1044817" cy="31866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5300" y="1448780"/>
            <a:ext cx="5128260" cy="350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60" y="1363245"/>
            <a:ext cx="5124450" cy="355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/>
        </p:nvSpPr>
        <p:spPr bwMode="auto">
          <a:xfrm>
            <a:off x="1982670" y="1349478"/>
            <a:ext cx="1755195" cy="369332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593685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23" y="98632"/>
            <a:ext cx="4847802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Outbursts of research activity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2" name="AutoShape 42"/>
          <p:cNvSpPr>
            <a:spLocks noChangeAspect="1" noChangeArrowheads="1"/>
          </p:cNvSpPr>
          <p:nvPr/>
        </p:nvSpPr>
        <p:spPr bwMode="auto">
          <a:xfrm rot="5400000">
            <a:off x="2881560" y="3970271"/>
            <a:ext cx="598736" cy="146265"/>
          </a:xfrm>
          <a:prstGeom prst="rightArrow">
            <a:avLst>
              <a:gd name="adj1" fmla="val 50000"/>
              <a:gd name="adj2" fmla="val 62171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2400" kern="0">
              <a:solidFill>
                <a:srgbClr val="000000"/>
              </a:solidFill>
            </a:endParaRPr>
          </a:p>
        </p:txBody>
      </p:sp>
      <p:sp>
        <p:nvSpPr>
          <p:cNvPr id="13" name="AutoShape 42"/>
          <p:cNvSpPr>
            <a:spLocks noChangeAspect="1" noChangeArrowheads="1"/>
          </p:cNvSpPr>
          <p:nvPr/>
        </p:nvSpPr>
        <p:spPr bwMode="auto">
          <a:xfrm rot="5400000">
            <a:off x="7955874" y="4060281"/>
            <a:ext cx="598736" cy="146265"/>
          </a:xfrm>
          <a:prstGeom prst="rightArrow">
            <a:avLst>
              <a:gd name="adj1" fmla="val 50000"/>
              <a:gd name="adj2" fmla="val 62171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2400" kern="0">
              <a:solidFill>
                <a:srgbClr val="000000"/>
              </a:solidFill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6573180" y="1349478"/>
            <a:ext cx="2160240" cy="369332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518458" y="2348880"/>
            <a:ext cx="3334762" cy="450050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Total entropy production and </a:t>
            </a:r>
            <a:r>
              <a:rPr lang="en-US" altLang="ko-KR" smtClean="0">
                <a:solidFill>
                  <a:srgbClr val="FF00FF"/>
                </a:solidFill>
              </a:rPr>
              <a:t>its components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88" name="그림 8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3123" y="1853825"/>
            <a:ext cx="5517068" cy="318794"/>
          </a:xfrm>
          <a:prstGeom prst="rect">
            <a:avLst/>
          </a:prstGeom>
          <a:noFill/>
          <a:ln/>
          <a:effectLst/>
        </p:spPr>
      </p:pic>
      <p:pic>
        <p:nvPicPr>
          <p:cNvPr id="145" name="그림 1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7465" y="1268760"/>
            <a:ext cx="4499050" cy="318747"/>
          </a:xfrm>
          <a:prstGeom prst="rect">
            <a:avLst/>
          </a:prstGeom>
          <a:noFill/>
          <a:ln/>
          <a:effectLst/>
        </p:spPr>
      </p:pic>
      <p:pic>
        <p:nvPicPr>
          <p:cNvPr id="121" name="그림 12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5139190"/>
            <a:ext cx="7874093" cy="319007"/>
          </a:xfrm>
          <a:prstGeom prst="rect">
            <a:avLst/>
          </a:prstGeom>
          <a:noFill/>
          <a:ln/>
          <a:effectLst/>
        </p:spPr>
      </p:pic>
      <p:pic>
        <p:nvPicPr>
          <p:cNvPr id="119" name="그림 11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32850" y="4644135"/>
            <a:ext cx="4138135" cy="251003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43"/>
          <p:cNvGrpSpPr/>
          <p:nvPr/>
        </p:nvGrpSpPr>
        <p:grpSpPr>
          <a:xfrm>
            <a:off x="7788315" y="458670"/>
            <a:ext cx="1678382" cy="1043081"/>
            <a:chOff x="7788315" y="458670"/>
            <a:chExt cx="1678382" cy="1043081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8315" y="458670"/>
              <a:ext cx="1678382" cy="1043081"/>
              <a:chOff x="7884473" y="1620360"/>
              <a:chExt cx="1678382" cy="1043081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76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자유형 77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73" name="그림 72" descr="TP_tmp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3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4" name="그림 73" descr="TP_tmp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3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5" name="그림 74" descr="TP_tmp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3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945101" y="1010156"/>
              <a:ext cx="231130" cy="163964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34"/>
          <p:cNvGrpSpPr>
            <a:grpSpLocks noChangeAspect="1"/>
          </p:cNvGrpSpPr>
          <p:nvPr/>
        </p:nvGrpSpPr>
        <p:grpSpPr>
          <a:xfrm>
            <a:off x="6287707" y="1718809"/>
            <a:ext cx="3523893" cy="1377153"/>
            <a:chOff x="5043007" y="7119414"/>
            <a:chExt cx="4502951" cy="1582721"/>
          </a:xfrm>
        </p:grpSpPr>
        <p:sp>
          <p:nvSpPr>
            <p:cNvPr id="90" name="Rectangle 65"/>
            <p:cNvSpPr>
              <a:spLocks noChangeArrowheads="1"/>
            </p:cNvSpPr>
            <p:nvPr/>
          </p:nvSpPr>
          <p:spPr bwMode="auto">
            <a:xfrm>
              <a:off x="5043007" y="7119414"/>
              <a:ext cx="2702750" cy="1582721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7" name="그룹 43"/>
            <p:cNvGrpSpPr/>
            <p:nvPr/>
          </p:nvGrpSpPr>
          <p:grpSpPr>
            <a:xfrm>
              <a:off x="5810542" y="7569463"/>
              <a:ext cx="1693056" cy="990110"/>
              <a:chOff x="-1662735" y="1763815"/>
              <a:chExt cx="1693056" cy="990110"/>
            </a:xfrm>
          </p:grpSpPr>
          <p:sp>
            <p:nvSpPr>
              <p:cNvPr id="100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92" name="그림 91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3" y="8135073"/>
              <a:ext cx="248629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3" name="그림 92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47" y="8135073"/>
              <a:ext cx="342098" cy="22950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4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1" y="7853276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95" name="AutoShape 42"/>
            <p:cNvSpPr>
              <a:spLocks noChangeAspect="1" noChangeArrowheads="1"/>
            </p:cNvSpPr>
            <p:nvPr/>
          </p:nvSpPr>
          <p:spPr bwMode="auto">
            <a:xfrm>
              <a:off x="5270482" y="7839492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96" name="그림 95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3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8" y="7209423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8" name="그룹 64"/>
            <p:cNvGrpSpPr/>
            <p:nvPr/>
          </p:nvGrpSpPr>
          <p:grpSpPr>
            <a:xfrm>
              <a:off x="8136503" y="7389441"/>
              <a:ext cx="1409455" cy="1094420"/>
              <a:chOff x="3230959" y="1313765"/>
              <a:chExt cx="1409455" cy="1094420"/>
            </a:xfrm>
          </p:grpSpPr>
          <p:sp>
            <p:nvSpPr>
              <p:cNvPr id="98" name="직사각형 97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99" name="그림 98" descr="TP_tmp"/>
              <p:cNvPicPr>
                <a:picLocks noChangeAspect="1"/>
              </p:cNvPicPr>
              <p:nvPr>
                <p:custDataLst>
                  <p:tags r:id="rId22"/>
                </p:custDataLst>
              </p:nvPr>
            </p:nvPicPr>
            <p:blipFill>
              <a:blip r:embed="rId4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pic>
        <p:nvPicPr>
          <p:cNvPr id="53" name="그림 5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6242" y="2393885"/>
            <a:ext cx="3136491" cy="290996"/>
          </a:xfrm>
          <a:prstGeom prst="rect">
            <a:avLst/>
          </a:prstGeom>
          <a:noFill/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10888" y="3158969"/>
            <a:ext cx="5112642" cy="318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3352" y="4235463"/>
            <a:ext cx="4296434" cy="318705"/>
          </a:xfrm>
          <a:prstGeom prst="rect">
            <a:avLst/>
          </a:prstGeom>
          <a:noFill/>
          <a:ln/>
          <a:effectLst/>
        </p:spPr>
      </p:pic>
      <p:pic>
        <p:nvPicPr>
          <p:cNvPr id="117" name="그림 11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4589" y="3605137"/>
            <a:ext cx="4299308" cy="318918"/>
          </a:xfrm>
          <a:prstGeom prst="rect">
            <a:avLst/>
          </a:prstGeom>
          <a:noFill/>
          <a:ln/>
          <a:effectLst/>
        </p:spPr>
      </p:pic>
      <p:pic>
        <p:nvPicPr>
          <p:cNvPr id="126" name="그림 125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4689140"/>
            <a:ext cx="4415663" cy="291123"/>
          </a:xfrm>
          <a:prstGeom prst="rect">
            <a:avLst/>
          </a:prstGeom>
          <a:noFill/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5065" y="5523190"/>
            <a:ext cx="3660228" cy="291075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54540" y="5499229"/>
            <a:ext cx="3366340" cy="348301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132" name="그림 13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9177" y="6418357"/>
            <a:ext cx="2629368" cy="251003"/>
          </a:xfrm>
          <a:prstGeom prst="rect">
            <a:avLst/>
          </a:prstGeom>
          <a:noFill/>
          <a:ln/>
          <a:effectLst/>
        </p:spPr>
      </p:pic>
      <p:pic>
        <p:nvPicPr>
          <p:cNvPr id="136" name="그림 13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5065" y="5994285"/>
            <a:ext cx="5258168" cy="291055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22219" y="5931344"/>
            <a:ext cx="3888871" cy="377915"/>
          </a:xfrm>
          <a:prstGeom prst="rect">
            <a:avLst/>
          </a:prstGeom>
          <a:noFill/>
          <a:ln/>
          <a:effectLst/>
        </p:spPr>
      </p:pic>
      <p:pic>
        <p:nvPicPr>
          <p:cNvPr id="50" name="그림 4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9322" y="6399329"/>
            <a:ext cx="6623898" cy="318992"/>
          </a:xfrm>
          <a:prstGeom prst="rect">
            <a:avLst/>
          </a:prstGeom>
          <a:solidFill>
            <a:schemeClr val="accent2">
              <a:alpha val="52000"/>
            </a:schemeClr>
          </a:solidFill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00900" y="5454225"/>
            <a:ext cx="1277594" cy="261444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293" y="2843934"/>
            <a:ext cx="5258822" cy="639705"/>
          </a:xfrm>
          <a:prstGeom prst="rect">
            <a:avLst/>
          </a:prstGeom>
          <a:noFill/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26470" y="2393885"/>
            <a:ext cx="1276580" cy="31870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Total entropy production and </a:t>
            </a:r>
            <a:r>
              <a:rPr lang="en-US" altLang="ko-KR" smtClean="0">
                <a:solidFill>
                  <a:srgbClr val="FF00FF"/>
                </a:solidFill>
              </a:rPr>
              <a:t>its components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65" name="그림 6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2438890"/>
            <a:ext cx="3514088" cy="318828"/>
          </a:xfrm>
          <a:prstGeom prst="rect">
            <a:avLst/>
          </a:prstGeom>
          <a:noFill/>
          <a:ln/>
          <a:effectLst/>
        </p:spPr>
      </p:pic>
      <p:pic>
        <p:nvPicPr>
          <p:cNvPr id="145" name="그림 1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7466" y="1853827"/>
            <a:ext cx="4499050" cy="318747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43"/>
          <p:cNvGrpSpPr/>
          <p:nvPr/>
        </p:nvGrpSpPr>
        <p:grpSpPr>
          <a:xfrm>
            <a:off x="5254838" y="773705"/>
            <a:ext cx="1678382" cy="1043081"/>
            <a:chOff x="7788315" y="458670"/>
            <a:chExt cx="1678382" cy="1043081"/>
          </a:xfrm>
        </p:grpSpPr>
        <p:grpSp>
          <p:nvGrpSpPr>
            <p:cNvPr id="4" name="그룹 70"/>
            <p:cNvGrpSpPr/>
            <p:nvPr/>
          </p:nvGrpSpPr>
          <p:grpSpPr bwMode="auto">
            <a:xfrm>
              <a:off x="7788315" y="458670"/>
              <a:ext cx="1678382" cy="1043081"/>
              <a:chOff x="7884473" y="1620360"/>
              <a:chExt cx="1678382" cy="1043081"/>
            </a:xfrm>
          </p:grpSpPr>
          <p:grpSp>
            <p:nvGrpSpPr>
              <p:cNvPr id="5" name="그룹 50"/>
              <p:cNvGrpSpPr/>
              <p:nvPr/>
            </p:nvGrpSpPr>
            <p:grpSpPr bwMode="auto">
              <a:xfrm>
                <a:off x="8138310" y="1718946"/>
                <a:ext cx="1089032" cy="803280"/>
                <a:chOff x="500034" y="1928802"/>
                <a:chExt cx="1089032" cy="803280"/>
              </a:xfrm>
            </p:grpSpPr>
            <p:sp>
              <p:nvSpPr>
                <p:cNvPr id="76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8" name="자유형 77"/>
                <p:cNvSpPr/>
                <p:nvPr/>
              </p:nvSpPr>
              <p:spPr bwMode="auto"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81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73" name="그림 72" descr="TP_tmp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4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84473" y="2475677"/>
                <a:ext cx="293682" cy="187764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4" name="그림 73" descr="TP_tmp"/>
              <p:cNvPicPr>
                <a:picLocks noChangeAspect="1"/>
              </p:cNvPicPr>
              <p:nvPr>
                <p:custDataLst>
                  <p:tags r:id="rId34"/>
                </p:custDataLst>
              </p:nvPr>
            </p:nvPicPr>
            <p:blipFill>
              <a:blip r:embed="rId41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68239" y="1620360"/>
                <a:ext cx="294616" cy="188361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75" name="그림 74" descr="TP_tmp"/>
              <p:cNvPicPr>
                <a:picLocks noChangeAspect="1"/>
              </p:cNvPicPr>
              <p:nvPr>
                <p:custDataLst>
                  <p:tags r:id="rId35"/>
                </p:custDataLst>
              </p:nvPr>
            </p:nvPicPr>
            <p:blipFill>
              <a:blip r:embed="rId4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88174" y="1845608"/>
                <a:ext cx="268677" cy="188235"/>
              </a:xfrm>
              <a:prstGeom prst="rect">
                <a:avLst/>
              </a:prstGeom>
              <a:noFill/>
              <a:ln/>
              <a:effectLst/>
            </p:spPr>
          </p:pic>
        </p:grp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4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945101" y="1010156"/>
              <a:ext cx="231130" cy="163964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34"/>
          <p:cNvGrpSpPr>
            <a:grpSpLocks noChangeAspect="1"/>
          </p:cNvGrpSpPr>
          <p:nvPr/>
        </p:nvGrpSpPr>
        <p:grpSpPr>
          <a:xfrm>
            <a:off x="6334652" y="2293948"/>
            <a:ext cx="3523893" cy="1377153"/>
            <a:chOff x="5043007" y="7119414"/>
            <a:chExt cx="4502951" cy="1582721"/>
          </a:xfrm>
        </p:grpSpPr>
        <p:sp>
          <p:nvSpPr>
            <p:cNvPr id="90" name="Rectangle 65"/>
            <p:cNvSpPr>
              <a:spLocks noChangeArrowheads="1"/>
            </p:cNvSpPr>
            <p:nvPr/>
          </p:nvSpPr>
          <p:spPr bwMode="auto">
            <a:xfrm>
              <a:off x="5043007" y="7119414"/>
              <a:ext cx="2702750" cy="1582721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7" name="그룹 43"/>
            <p:cNvGrpSpPr/>
            <p:nvPr/>
          </p:nvGrpSpPr>
          <p:grpSpPr>
            <a:xfrm>
              <a:off x="5810542" y="7569463"/>
              <a:ext cx="1693056" cy="990110"/>
              <a:chOff x="-1662735" y="1763815"/>
              <a:chExt cx="1693056" cy="990110"/>
            </a:xfrm>
          </p:grpSpPr>
          <p:sp>
            <p:nvSpPr>
              <p:cNvPr id="100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92" name="그림 91" descr="TP_tmp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4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3" y="8135073"/>
              <a:ext cx="248629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3" name="그림 92" descr="TP_tmp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47" y="8135073"/>
              <a:ext cx="342098" cy="22950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4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1" y="7853276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95" name="AutoShape 42"/>
            <p:cNvSpPr>
              <a:spLocks noChangeAspect="1" noChangeArrowheads="1"/>
            </p:cNvSpPr>
            <p:nvPr/>
          </p:nvSpPr>
          <p:spPr bwMode="auto">
            <a:xfrm>
              <a:off x="5270482" y="7839492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96" name="그림 95" descr="TP_tmp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8" y="7209423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8" name="그룹 64"/>
            <p:cNvGrpSpPr/>
            <p:nvPr/>
          </p:nvGrpSpPr>
          <p:grpSpPr>
            <a:xfrm>
              <a:off x="8136503" y="7389441"/>
              <a:ext cx="1409455" cy="1094420"/>
              <a:chOff x="3230959" y="1313765"/>
              <a:chExt cx="1409455" cy="1094420"/>
            </a:xfrm>
          </p:grpSpPr>
          <p:sp>
            <p:nvSpPr>
              <p:cNvPr id="98" name="직사각형 97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99" name="그림 98" descr="TP_tmp"/>
              <p:cNvPicPr>
                <a:picLocks noChangeAspect="1"/>
              </p:cNvPicPr>
              <p:nvPr>
                <p:custDataLst>
                  <p:tags r:id="rId31"/>
                </p:custDataLst>
              </p:nvPr>
            </p:nvPicPr>
            <p:blipFill>
              <a:blip r:embed="rId4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pic>
        <p:nvPicPr>
          <p:cNvPr id="69" name="그림 6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82870" y="2888940"/>
            <a:ext cx="2351985" cy="318824"/>
          </a:xfrm>
          <a:prstGeom prst="rect">
            <a:avLst/>
          </a:prstGeom>
          <a:noFill/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1608" y="4464115"/>
            <a:ext cx="3341272" cy="318963"/>
          </a:xfrm>
          <a:prstGeom prst="rect">
            <a:avLst/>
          </a:prstGeom>
          <a:noFill/>
          <a:ln/>
          <a:effectLst/>
        </p:spPr>
      </p:pic>
      <p:pic>
        <p:nvPicPr>
          <p:cNvPr id="53" name="그림 5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88145" y="863715"/>
            <a:ext cx="1218357" cy="725794"/>
          </a:xfrm>
          <a:prstGeom prst="rect">
            <a:avLst/>
          </a:prstGeom>
          <a:noFill/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1088740"/>
            <a:ext cx="1044817" cy="318668"/>
          </a:xfrm>
          <a:prstGeom prst="rect">
            <a:avLst/>
          </a:prstGeom>
          <a:noFill/>
          <a:ln/>
          <a:effectLst/>
        </p:spPr>
      </p:pic>
      <p:pic>
        <p:nvPicPr>
          <p:cNvPr id="72" name="그림 7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53200" y="4014065"/>
            <a:ext cx="3167511" cy="319017"/>
          </a:xfrm>
          <a:prstGeom prst="rect">
            <a:avLst/>
          </a:prstGeom>
          <a:solidFill>
            <a:schemeClr val="tx2">
              <a:alpha val="17000"/>
            </a:schemeClr>
          </a:solidFill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98092" y="863715"/>
            <a:ext cx="1884403" cy="725574"/>
          </a:xfrm>
          <a:prstGeom prst="rect">
            <a:avLst/>
          </a:prstGeom>
          <a:noFill/>
          <a:ln/>
          <a:effectLst/>
        </p:spPr>
      </p:pic>
      <p:pic>
        <p:nvPicPr>
          <p:cNvPr id="85" name="그림 8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07895" y="4502292"/>
            <a:ext cx="4154187" cy="231853"/>
          </a:xfrm>
          <a:prstGeom prst="rect">
            <a:avLst/>
          </a:prstGeom>
          <a:solidFill>
            <a:srgbClr val="00B0F0">
              <a:alpha val="31000"/>
            </a:srgbClr>
          </a:solidFill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7515" y="2933945"/>
            <a:ext cx="3164932" cy="318757"/>
          </a:xfrm>
          <a:prstGeom prst="rect">
            <a:avLst/>
          </a:prstGeom>
          <a:noFill/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37765" y="3293985"/>
            <a:ext cx="1990173" cy="234968"/>
          </a:xfrm>
          <a:prstGeom prst="rect">
            <a:avLst/>
          </a:prstGeom>
          <a:solidFill>
            <a:schemeClr val="accent1">
              <a:alpha val="53000"/>
            </a:schemeClr>
          </a:solidFill>
          <a:ln/>
          <a:effectLst/>
        </p:spPr>
      </p:pic>
      <p:grpSp>
        <p:nvGrpSpPr>
          <p:cNvPr id="9" name="그룹 62"/>
          <p:cNvGrpSpPr/>
          <p:nvPr/>
        </p:nvGrpSpPr>
        <p:grpSpPr>
          <a:xfrm>
            <a:off x="6955342" y="998730"/>
            <a:ext cx="1103003" cy="952274"/>
            <a:chOff x="6955342" y="1278687"/>
            <a:chExt cx="1103003" cy="95227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7" cstate="print"/>
            <a:srcRect/>
            <a:stretch>
              <a:fillRect/>
            </a:stretch>
          </p:blipFill>
          <p:spPr bwMode="auto">
            <a:xfrm>
              <a:off x="7099737" y="1313765"/>
              <a:ext cx="855095" cy="572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그룹 119"/>
            <p:cNvGrpSpPr/>
            <p:nvPr/>
          </p:nvGrpSpPr>
          <p:grpSpPr bwMode="auto">
            <a:xfrm>
              <a:off x="6955342" y="1278687"/>
              <a:ext cx="1103003" cy="952274"/>
              <a:chOff x="8318995" y="5149118"/>
              <a:chExt cx="1103003" cy="952274"/>
            </a:xfrm>
          </p:grpSpPr>
          <p:sp>
            <p:nvSpPr>
              <p:cNvPr id="91" name="직사각형 90"/>
              <p:cNvSpPr/>
              <p:nvPr/>
            </p:nvSpPr>
            <p:spPr bwMode="auto">
              <a:xfrm>
                <a:off x="8318995" y="5149118"/>
                <a:ext cx="1103003" cy="952274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16" name="그림 115" descr="TP_tmp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5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492843" y="5814266"/>
                <a:ext cx="761379" cy="2096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pic>
        <p:nvPicPr>
          <p:cNvPr id="104" name="그림 103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3605137"/>
            <a:ext cx="4299308" cy="318918"/>
          </a:xfrm>
          <a:prstGeom prst="rect">
            <a:avLst/>
          </a:prstGeom>
          <a:noFill/>
          <a:ln/>
          <a:effectLst/>
        </p:spPr>
      </p:pic>
      <p:sp>
        <p:nvSpPr>
          <p:cNvPr id="124" name="위쪽/아래쪽 화살표 123"/>
          <p:cNvSpPr/>
          <p:nvPr/>
        </p:nvSpPr>
        <p:spPr>
          <a:xfrm>
            <a:off x="7414772" y="1888903"/>
            <a:ext cx="225025" cy="855095"/>
          </a:xfrm>
          <a:prstGeom prst="upDownArrow">
            <a:avLst/>
          </a:prstGeom>
          <a:solidFill>
            <a:schemeClr val="accent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7" name="그림 126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4648" y="5319210"/>
            <a:ext cx="3833150" cy="318848"/>
          </a:xfrm>
          <a:prstGeom prst="rect">
            <a:avLst/>
          </a:prstGeom>
          <a:noFill/>
          <a:ln/>
          <a:effectLst/>
        </p:spPr>
      </p:pic>
      <p:pic>
        <p:nvPicPr>
          <p:cNvPr id="58" name="그림 57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6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5679250"/>
            <a:ext cx="610005" cy="231801"/>
          </a:xfrm>
          <a:prstGeom prst="rect">
            <a:avLst/>
          </a:prstGeom>
          <a:noFill/>
          <a:ln/>
          <a:effectLst/>
        </p:spPr>
      </p:pic>
      <p:pic>
        <p:nvPicPr>
          <p:cNvPr id="59" name="그림 58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829" y="5679250"/>
            <a:ext cx="1102440" cy="318714"/>
          </a:xfrm>
          <a:prstGeom prst="rect">
            <a:avLst/>
          </a:prstGeom>
          <a:noFill/>
          <a:ln/>
          <a:effectLst/>
        </p:spPr>
      </p:pic>
      <p:pic>
        <p:nvPicPr>
          <p:cNvPr id="140" name="그림 139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6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8025" y="5679250"/>
            <a:ext cx="3541984" cy="318830"/>
          </a:xfrm>
          <a:prstGeom prst="rect">
            <a:avLst/>
          </a:prstGeom>
          <a:noFill/>
          <a:ln/>
          <a:effectLst/>
        </p:spPr>
      </p:pic>
      <p:pic>
        <p:nvPicPr>
          <p:cNvPr id="143" name="그림 142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6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38065" y="5274205"/>
            <a:ext cx="3225024" cy="231853"/>
          </a:xfrm>
          <a:prstGeom prst="rect">
            <a:avLst/>
          </a:prstGeom>
          <a:solidFill>
            <a:srgbClr val="FFFF00"/>
          </a:solidFill>
          <a:ln/>
          <a:effectLst/>
        </p:spPr>
      </p:pic>
      <p:pic>
        <p:nvPicPr>
          <p:cNvPr id="61" name="그림 60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6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6468245"/>
            <a:ext cx="3922347" cy="291125"/>
          </a:xfrm>
          <a:prstGeom prst="rect">
            <a:avLst/>
          </a:prstGeom>
          <a:solidFill>
            <a:srgbClr val="FFFF00">
              <a:alpha val="42000"/>
            </a:srgbClr>
          </a:solidFill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6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27975" y="6444335"/>
            <a:ext cx="2759012" cy="291064"/>
          </a:xfrm>
          <a:prstGeom prst="rect">
            <a:avLst/>
          </a:prstGeom>
          <a:solidFill>
            <a:srgbClr val="FFFF00">
              <a:alpha val="42000"/>
            </a:srgbClr>
          </a:solidFill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6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51812" y="5679250"/>
            <a:ext cx="2236103" cy="318945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6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4059070"/>
            <a:ext cx="1742538" cy="291003"/>
          </a:xfrm>
          <a:prstGeom prst="rect">
            <a:avLst/>
          </a:prstGeom>
          <a:solidFill>
            <a:srgbClr val="92D050">
              <a:alpha val="42000"/>
            </a:srgbClr>
          </a:solidFill>
          <a:ln/>
          <a:effectLst/>
        </p:spPr>
      </p:pic>
      <p:pic>
        <p:nvPicPr>
          <p:cNvPr id="68" name="그림 67" descr="TP_tmp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6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77725" y="4059070"/>
            <a:ext cx="4183730" cy="319009"/>
          </a:xfrm>
          <a:prstGeom prst="rect">
            <a:avLst/>
          </a:prstGeom>
          <a:noFill/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7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540" y="4914165"/>
            <a:ext cx="4912438" cy="291223"/>
          </a:xfrm>
          <a:prstGeom prst="rect">
            <a:avLst/>
          </a:prstGeom>
          <a:solidFill>
            <a:schemeClr val="tx2">
              <a:alpha val="17000"/>
            </a:schemeClr>
          </a:solidFill>
          <a:ln/>
          <a:effectLst/>
        </p:spPr>
      </p:pic>
      <p:pic>
        <p:nvPicPr>
          <p:cNvPr id="106" name="그림 105" descr="TP_tmp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7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46351" y="6084294"/>
            <a:ext cx="3631258" cy="319020"/>
          </a:xfrm>
          <a:prstGeom prst="rect">
            <a:avLst/>
          </a:prstGeom>
          <a:noFill/>
          <a:ln/>
          <a:effectLst/>
        </p:spPr>
      </p:pic>
      <p:pic>
        <p:nvPicPr>
          <p:cNvPr id="88" name="그림 87" descr="TP_tmp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6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35" y="6084295"/>
            <a:ext cx="1742538" cy="291003"/>
          </a:xfrm>
          <a:prstGeom prst="rect">
            <a:avLst/>
          </a:prstGeom>
          <a:solidFill>
            <a:srgbClr val="92D050">
              <a:alpha val="42000"/>
            </a:srgbClr>
          </a:solidFill>
          <a:ln/>
          <a:effectLst/>
        </p:spPr>
      </p:pic>
      <p:pic>
        <p:nvPicPr>
          <p:cNvPr id="103" name="그림 102" descr="TP_tmp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7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03150" y="6080310"/>
            <a:ext cx="2672452" cy="319020"/>
          </a:xfrm>
          <a:prstGeom prst="rect">
            <a:avLst/>
          </a:prstGeom>
          <a:noFill/>
          <a:ln/>
          <a:effectLst/>
        </p:spPr>
      </p:pic>
      <p:sp>
        <p:nvSpPr>
          <p:cNvPr id="105" name="직사각형 104"/>
          <p:cNvSpPr/>
          <p:nvPr/>
        </p:nvSpPr>
        <p:spPr>
          <a:xfrm>
            <a:off x="4682970" y="6039290"/>
            <a:ext cx="1530170" cy="36004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/>
      <p:bldP spid="10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Total entropy production and </a:t>
            </a:r>
            <a:r>
              <a:rPr lang="en-US" altLang="ko-KR" smtClean="0">
                <a:solidFill>
                  <a:srgbClr val="FF00FF"/>
                </a:solidFill>
              </a:rPr>
              <a:t>its components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21" name="그림 12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4970" y="2082477"/>
            <a:ext cx="7874094" cy="319007"/>
          </a:xfrm>
          <a:prstGeom prst="rect">
            <a:avLst/>
          </a:prstGeom>
          <a:noFill/>
          <a:ln/>
          <a:effectLst/>
        </p:spPr>
      </p:pic>
      <p:pic>
        <p:nvPicPr>
          <p:cNvPr id="119" name="그림 1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80306" y="1587422"/>
            <a:ext cx="4138135" cy="251003"/>
          </a:xfrm>
          <a:prstGeom prst="rect">
            <a:avLst/>
          </a:prstGeom>
          <a:noFill/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0808" y="1178750"/>
            <a:ext cx="4296434" cy="318705"/>
          </a:xfrm>
          <a:prstGeom prst="rect">
            <a:avLst/>
          </a:prstGeom>
          <a:noFill/>
          <a:ln/>
          <a:effectLst/>
        </p:spPr>
      </p:pic>
      <p:pic>
        <p:nvPicPr>
          <p:cNvPr id="126" name="그림 12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4971" y="1632427"/>
            <a:ext cx="4415663" cy="291123"/>
          </a:xfrm>
          <a:prstGeom prst="rect">
            <a:avLst/>
          </a:prstGeom>
          <a:noFill/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2466477"/>
            <a:ext cx="3660228" cy="291075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01996" y="2442516"/>
            <a:ext cx="3366340" cy="348301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132" name="그림 13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76632" y="3361644"/>
            <a:ext cx="2629368" cy="251003"/>
          </a:xfrm>
          <a:prstGeom prst="rect">
            <a:avLst/>
          </a:prstGeom>
          <a:noFill/>
          <a:ln/>
          <a:effectLst/>
        </p:spPr>
      </p:pic>
      <p:pic>
        <p:nvPicPr>
          <p:cNvPr id="136" name="그림 13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2937572"/>
            <a:ext cx="5258169" cy="291055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69675" y="2874631"/>
            <a:ext cx="3888871" cy="377915"/>
          </a:xfrm>
          <a:prstGeom prst="rect">
            <a:avLst/>
          </a:prstGeom>
          <a:noFill/>
          <a:ln/>
          <a:effectLst/>
        </p:spPr>
      </p:pic>
      <p:pic>
        <p:nvPicPr>
          <p:cNvPr id="50" name="그림 49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6777" y="3342614"/>
            <a:ext cx="6623898" cy="318992"/>
          </a:xfrm>
          <a:prstGeom prst="rect">
            <a:avLst/>
          </a:prstGeom>
          <a:solidFill>
            <a:schemeClr val="accent2">
              <a:alpha val="52000"/>
            </a:schemeClr>
          </a:solidFill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48355" y="2397510"/>
            <a:ext cx="1277595" cy="261444"/>
          </a:xfrm>
          <a:prstGeom prst="rect">
            <a:avLst/>
          </a:prstGeom>
          <a:noFill/>
          <a:ln/>
          <a:effectLst/>
        </p:spPr>
      </p:pic>
      <p:pic>
        <p:nvPicPr>
          <p:cNvPr id="56" name="그림 55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7485" y="4155131"/>
            <a:ext cx="2992010" cy="291010"/>
          </a:xfrm>
          <a:prstGeom prst="rect">
            <a:avLst/>
          </a:prstGeom>
          <a:noFill/>
          <a:ln/>
          <a:effectLst/>
        </p:spPr>
      </p:pic>
      <p:pic>
        <p:nvPicPr>
          <p:cNvPr id="24" name="그림 2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92860" y="4149080"/>
            <a:ext cx="5700066" cy="35157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92860" y="4605181"/>
            <a:ext cx="3330370" cy="308984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5229199"/>
            <a:ext cx="2033993" cy="291068"/>
          </a:xfrm>
          <a:prstGeom prst="rect">
            <a:avLst/>
          </a:prstGeom>
          <a:noFill/>
          <a:ln/>
          <a:effectLst/>
        </p:spPr>
      </p:pic>
      <p:pic>
        <p:nvPicPr>
          <p:cNvPr id="87" name="그림 86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5634245"/>
            <a:ext cx="5164512" cy="270030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grpSp>
        <p:nvGrpSpPr>
          <p:cNvPr id="3" name="그룹 16"/>
          <p:cNvGrpSpPr/>
          <p:nvPr/>
        </p:nvGrpSpPr>
        <p:grpSpPr>
          <a:xfrm>
            <a:off x="722530" y="6084295"/>
            <a:ext cx="2708691" cy="500066"/>
            <a:chOff x="5403050" y="5004175"/>
            <a:chExt cx="2708691" cy="500066"/>
          </a:xfrm>
        </p:grpSpPr>
        <p:sp>
          <p:nvSpPr>
            <p:cNvPr id="91" name="직사각형 90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97" name="그림 96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03" name="그림 102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7855" y="6219310"/>
            <a:ext cx="6001174" cy="24642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452500" y="683695"/>
            <a:ext cx="9132158" cy="4635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Probability theory viewpoint </a:t>
            </a:r>
          </a:p>
          <a:p>
            <a:pPr algn="ctr">
              <a:spcBef>
                <a:spcPct val="0"/>
              </a:spcBef>
              <a:defRPr/>
            </a:pPr>
            <a:endParaRPr lang="en-US" altLang="ko-KR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altLang="ko-KR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on Fluctuation theorems</a:t>
            </a:r>
            <a:endParaRPr lang="ko-KR" altLang="en-US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부제목 2"/>
          <p:cNvSpPr txBox="1">
            <a:spLocks/>
          </p:cNvSpPr>
          <p:nvPr/>
        </p:nvSpPr>
        <p:spPr>
          <a:xfrm>
            <a:off x="4277925" y="4419110"/>
            <a:ext cx="5220580" cy="855095"/>
          </a:xfrm>
          <a:prstGeom prst="rect">
            <a:avLst/>
          </a:prstGeom>
          <a:solidFill>
            <a:schemeClr val="accent2">
              <a:lumMod val="40000"/>
              <a:lumOff val="60000"/>
              <a:alpha val="44000"/>
            </a:schemeClr>
          </a:solidFill>
          <a:ln w="31750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ko-K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Seifert, PRL 95, 040602 (2005)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ko-K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Esposito/V</a:t>
            </a:r>
            <a:r>
              <a:rPr lang="en-US" altLang="ko-KR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dBroeck</a:t>
            </a:r>
            <a:r>
              <a:rPr lang="en-US" altLang="ko-K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PRL 104, 090601 (2010)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endParaRPr lang="en-US" altLang="ko-KR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endParaRPr lang="en-US" altLang="ko-KR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 smtClean="0">
                <a:solidFill>
                  <a:srgbClr val="FF00FF"/>
                </a:solidFill>
              </a:rPr>
              <a:t>       Fluctuation theorems 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7" name="그림 1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80899" y="2753921"/>
            <a:ext cx="2341174" cy="540062"/>
          </a:xfrm>
          <a:prstGeom prst="rect">
            <a:avLst/>
          </a:prstGeom>
          <a:noFill/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47" y="1849391"/>
            <a:ext cx="2385299" cy="540271"/>
          </a:xfrm>
          <a:prstGeom prst="rect">
            <a:avLst/>
          </a:prstGeom>
          <a:noFill/>
          <a:ln/>
          <a:effectLst/>
        </p:spPr>
      </p:pic>
      <p:pic>
        <p:nvPicPr>
          <p:cNvPr id="25" name="그림 2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47572" y="4419174"/>
            <a:ext cx="2565268" cy="540056"/>
          </a:xfrm>
          <a:prstGeom prst="rect">
            <a:avLst/>
          </a:prstGeom>
          <a:noFill/>
          <a:ln/>
          <a:effectLst/>
        </p:spPr>
      </p:pic>
      <p:pic>
        <p:nvPicPr>
          <p:cNvPr id="29" name="그림 2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3564015"/>
            <a:ext cx="2518627" cy="539898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2843935"/>
            <a:ext cx="4578849" cy="408745"/>
          </a:xfrm>
          <a:prstGeom prst="rect">
            <a:avLst/>
          </a:prstGeom>
          <a:noFill/>
          <a:ln/>
          <a:effectLst/>
        </p:spPr>
      </p:pic>
      <p:pic>
        <p:nvPicPr>
          <p:cNvPr id="28" name="그림 2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1898830"/>
            <a:ext cx="5400600" cy="400611"/>
          </a:xfrm>
          <a:prstGeom prst="rect">
            <a:avLst/>
          </a:prstGeom>
          <a:noFill/>
          <a:ln/>
          <a:effectLst/>
        </p:spPr>
      </p:pic>
      <p:pic>
        <p:nvPicPr>
          <p:cNvPr id="31" name="그림 3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3609020"/>
            <a:ext cx="3394948" cy="400822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90693" y="4374105"/>
            <a:ext cx="2777542" cy="401175"/>
          </a:xfrm>
          <a:prstGeom prst="rect">
            <a:avLst/>
          </a:prstGeom>
          <a:noFill/>
          <a:ln/>
          <a:effectLst/>
        </p:spPr>
      </p:pic>
      <p:sp>
        <p:nvSpPr>
          <p:cNvPr id="16" name="직사각형 15"/>
          <p:cNvSpPr/>
          <p:nvPr/>
        </p:nvSpPr>
        <p:spPr>
          <a:xfrm>
            <a:off x="1127580" y="5532896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grpSp>
        <p:nvGrpSpPr>
          <p:cNvPr id="3" name="그룹 34"/>
          <p:cNvGrpSpPr>
            <a:grpSpLocks noChangeAspect="1"/>
          </p:cNvGrpSpPr>
          <p:nvPr/>
        </p:nvGrpSpPr>
        <p:grpSpPr>
          <a:xfrm>
            <a:off x="6199639" y="188640"/>
            <a:ext cx="3523891" cy="1377153"/>
            <a:chOff x="5043010" y="7119410"/>
            <a:chExt cx="4502949" cy="1582720"/>
          </a:xfrm>
        </p:grpSpPr>
        <p:sp>
          <p:nvSpPr>
            <p:cNvPr id="36" name="Rectangle 65"/>
            <p:cNvSpPr>
              <a:spLocks noChangeArrowheads="1"/>
            </p:cNvSpPr>
            <p:nvPr/>
          </p:nvSpPr>
          <p:spPr bwMode="auto">
            <a:xfrm>
              <a:off x="5043010" y="7119410"/>
              <a:ext cx="2702750" cy="1582720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grpSp>
          <p:nvGrpSpPr>
            <p:cNvPr id="4" name="그룹 43"/>
            <p:cNvGrpSpPr/>
            <p:nvPr/>
          </p:nvGrpSpPr>
          <p:grpSpPr>
            <a:xfrm>
              <a:off x="5810545" y="7569460"/>
              <a:ext cx="1693056" cy="990110"/>
              <a:chOff x="-1662735" y="1763815"/>
              <a:chExt cx="1693056" cy="990110"/>
            </a:xfrm>
          </p:grpSpPr>
          <p:sp>
            <p:nvSpPr>
              <p:cNvPr id="46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38" name="그림 37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5" y="8135070"/>
              <a:ext cx="248630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9" name="그림 38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50" y="8135070"/>
              <a:ext cx="342098" cy="22950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0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4" y="7853274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sp>
          <p:nvSpPr>
            <p:cNvPr id="41" name="AutoShape 42"/>
            <p:cNvSpPr>
              <a:spLocks noChangeAspect="1" noChangeArrowheads="1"/>
            </p:cNvSpPr>
            <p:nvPr/>
          </p:nvSpPr>
          <p:spPr bwMode="auto">
            <a:xfrm>
              <a:off x="5270485" y="7839490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42" name="그림 41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9" y="7209420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5" name="그룹 64"/>
            <p:cNvGrpSpPr/>
            <p:nvPr/>
          </p:nvGrpSpPr>
          <p:grpSpPr>
            <a:xfrm>
              <a:off x="8136504" y="7389440"/>
              <a:ext cx="1409455" cy="1094420"/>
              <a:chOff x="3230959" y="1313765"/>
              <a:chExt cx="1409455" cy="1094420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45" name="그림 44" descr="TP_tmp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07495" y="233645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 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27571" y="5409220"/>
            <a:ext cx="2550295" cy="900102"/>
          </a:xfrm>
          <a:prstGeom prst="rect">
            <a:avLst/>
          </a:prstGeom>
          <a:noFill/>
          <a:ln/>
          <a:effectLst/>
        </p:spPr>
      </p:pic>
      <p:sp>
        <p:nvSpPr>
          <p:cNvPr id="16" name="직사각형 15"/>
          <p:cNvSpPr/>
          <p:nvPr/>
        </p:nvSpPr>
        <p:spPr>
          <a:xfrm>
            <a:off x="1037568" y="1404008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92563" y="4689416"/>
            <a:ext cx="409545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Detailed fluctuation theorems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27" name="그림 2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3248980"/>
            <a:ext cx="7465660" cy="450012"/>
          </a:xfrm>
          <a:prstGeom prst="rect">
            <a:avLst/>
          </a:prstGeom>
          <a:solidFill>
            <a:schemeClr val="accent1">
              <a:lumMod val="60000"/>
              <a:lumOff val="40000"/>
              <a:alpha val="42000"/>
            </a:schemeClr>
          </a:solidFill>
          <a:ln/>
          <a:effectLst/>
        </p:spPr>
      </p:pic>
      <p:sp>
        <p:nvSpPr>
          <p:cNvPr id="29" name="직사각형 28"/>
          <p:cNvSpPr/>
          <p:nvPr/>
        </p:nvSpPr>
        <p:spPr>
          <a:xfrm>
            <a:off x="947705" y="3988461"/>
            <a:ext cx="3645405" cy="430887"/>
          </a:xfrm>
          <a:prstGeom prst="rect">
            <a:avLst/>
          </a:prstGeom>
          <a:solidFill>
            <a:srgbClr val="FF00FF">
              <a:alpha val="13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200" dirty="0" smtClean="0">
                <a:solidFill>
                  <a:srgbClr val="FF00FF"/>
                </a:solidFill>
                <a:sym typeface="Wingdings" pitchFamily="2" charset="2"/>
              </a:rPr>
              <a:t>Thermodynamic 2</a:t>
            </a:r>
            <a:r>
              <a:rPr lang="en-US" altLang="ko-KR" sz="2200" baseline="30000" dirty="0" smtClean="0">
                <a:solidFill>
                  <a:srgbClr val="FF00FF"/>
                </a:solidFill>
                <a:sym typeface="Wingdings" pitchFamily="2" charset="2"/>
              </a:rPr>
              <a:t>nd</a:t>
            </a:r>
            <a:r>
              <a:rPr lang="en-US" altLang="ko-KR" sz="2200" dirty="0" smtClean="0">
                <a:solidFill>
                  <a:srgbClr val="FF00FF"/>
                </a:solidFill>
                <a:sym typeface="Wingdings" pitchFamily="2" charset="2"/>
              </a:rPr>
              <a:t> law</a:t>
            </a:r>
            <a:r>
              <a:rPr lang="en-US" altLang="ko-KR" sz="2200" dirty="0" smtClean="0">
                <a:solidFill>
                  <a:srgbClr val="0000FF"/>
                </a:solidFill>
                <a:sym typeface="Wingdings" pitchFamily="2" charset="2"/>
              </a:rPr>
              <a:t>s</a:t>
            </a:r>
          </a:p>
        </p:txBody>
      </p:sp>
      <p:grpSp>
        <p:nvGrpSpPr>
          <p:cNvPr id="3" name="그룹 11"/>
          <p:cNvGrpSpPr/>
          <p:nvPr/>
        </p:nvGrpSpPr>
        <p:grpSpPr bwMode="auto">
          <a:xfrm>
            <a:off x="916664" y="2169136"/>
            <a:ext cx="8806866" cy="540271"/>
            <a:chOff x="968847" y="2348880"/>
            <a:chExt cx="8806866" cy="540271"/>
          </a:xfrm>
        </p:grpSpPr>
        <p:pic>
          <p:nvPicPr>
            <p:cNvPr id="14" name="그림 13" descr="TP_tmp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68847" y="2348880"/>
              <a:ext cx="1936874" cy="54027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5" name="그림 14" descr="TP_tmp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186557" y="2439100"/>
              <a:ext cx="6589156" cy="408750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8" name="그림 1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11124" y="5364216"/>
            <a:ext cx="3287187" cy="910336"/>
          </a:xfrm>
          <a:prstGeom prst="rect">
            <a:avLst/>
          </a:prstGeom>
          <a:solidFill>
            <a:schemeClr val="accent3">
              <a:lumMod val="60000"/>
              <a:lumOff val="40000"/>
              <a:alpha val="66000"/>
            </a:scheme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9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Probability theory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25"/>
          <p:cNvGrpSpPr/>
          <p:nvPr/>
        </p:nvGrpSpPr>
        <p:grpSpPr>
          <a:xfrm>
            <a:off x="497505" y="1449056"/>
            <a:ext cx="6840760" cy="492443"/>
            <a:chOff x="497505" y="1448780"/>
            <a:chExt cx="6840760" cy="492443"/>
          </a:xfrm>
        </p:grpSpPr>
        <p:sp>
          <p:nvSpPr>
            <p:cNvPr id="60" name="TextBox 59"/>
            <p:cNvSpPr txBox="1"/>
            <p:nvPr/>
          </p:nvSpPr>
          <p:spPr>
            <a:xfrm>
              <a:off x="497505" y="1448780"/>
              <a:ext cx="6840760" cy="49244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ko-KR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ko-KR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Consider two normalized PDF’s :   </a:t>
              </a:r>
            </a:p>
          </p:txBody>
        </p:sp>
        <p:pic>
          <p:nvPicPr>
            <p:cNvPr id="31" name="그림 30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448380" y="1493784"/>
              <a:ext cx="1844553" cy="429011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4" name="그룹 26"/>
          <p:cNvGrpSpPr/>
          <p:nvPr/>
        </p:nvGrpSpPr>
        <p:grpSpPr>
          <a:xfrm>
            <a:off x="7791171" y="1361758"/>
            <a:ext cx="2067381" cy="1302157"/>
            <a:chOff x="7791164" y="1361620"/>
            <a:chExt cx="2067381" cy="1302157"/>
          </a:xfrm>
        </p:grpSpPr>
        <p:grpSp>
          <p:nvGrpSpPr>
            <p:cNvPr id="5" name="그룹 62"/>
            <p:cNvGrpSpPr/>
            <p:nvPr/>
          </p:nvGrpSpPr>
          <p:grpSpPr>
            <a:xfrm>
              <a:off x="7791164" y="1361620"/>
              <a:ext cx="1741543" cy="1302157"/>
              <a:chOff x="7701154" y="1361620"/>
              <a:chExt cx="1741543" cy="1302157"/>
            </a:xfrm>
          </p:grpSpPr>
          <p:grpSp>
            <p:nvGrpSpPr>
              <p:cNvPr id="6" name="그룹 50"/>
              <p:cNvGrpSpPr/>
              <p:nvPr/>
            </p:nvGrpSpPr>
            <p:grpSpPr>
              <a:xfrm>
                <a:off x="8058345" y="1718810"/>
                <a:ext cx="1089032" cy="803280"/>
                <a:chOff x="500034" y="1928802"/>
                <a:chExt cx="1089032" cy="803280"/>
              </a:xfrm>
            </p:grpSpPr>
            <p:sp>
              <p:nvSpPr>
                <p:cNvPr id="52" name="Oval 67"/>
                <p:cNvSpPr>
                  <a:spLocks noChangeArrowheads="1"/>
                </p:cNvSpPr>
                <p:nvPr/>
              </p:nvSpPr>
              <p:spPr bwMode="auto">
                <a:xfrm>
                  <a:off x="1500166" y="192880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3" name="Oval 68"/>
                <p:cNvSpPr>
                  <a:spLocks noChangeArrowheads="1"/>
                </p:cNvSpPr>
                <p:nvPr/>
              </p:nvSpPr>
              <p:spPr bwMode="auto">
                <a:xfrm>
                  <a:off x="500034" y="2643182"/>
                  <a:ext cx="88900" cy="88900"/>
                </a:xfrm>
                <a:prstGeom prst="ellipse">
                  <a:avLst/>
                </a:prstGeom>
                <a:solidFill>
                  <a:srgbClr val="FF0000"/>
                </a:solidFill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4" name="자유형 53"/>
                <p:cNvSpPr/>
                <p:nvPr/>
              </p:nvSpPr>
              <p:spPr>
                <a:xfrm flipH="1">
                  <a:off x="571472" y="2000240"/>
                  <a:ext cx="1000132" cy="696887"/>
                </a:xfrm>
                <a:custGeom>
                  <a:avLst/>
                  <a:gdLst>
                    <a:gd name="connsiteX0" fmla="*/ 9753 w 602284"/>
                    <a:gd name="connsiteY0" fmla="*/ 0 h 625449"/>
                    <a:gd name="connsiteX1" fmla="*/ 39014 w 602284"/>
                    <a:gd name="connsiteY1" fmla="*/ 285293 h 625449"/>
                    <a:gd name="connsiteX2" fmla="*/ 243839 w 602284"/>
                    <a:gd name="connsiteY2" fmla="*/ 204825 h 625449"/>
                    <a:gd name="connsiteX3" fmla="*/ 382828 w 602284"/>
                    <a:gd name="connsiteY3" fmla="*/ 234086 h 625449"/>
                    <a:gd name="connsiteX4" fmla="*/ 426719 w 602284"/>
                    <a:gd name="connsiteY4" fmla="*/ 416966 h 625449"/>
                    <a:gd name="connsiteX5" fmla="*/ 434034 w 602284"/>
                    <a:gd name="connsiteY5" fmla="*/ 599846 h 625449"/>
                    <a:gd name="connsiteX6" fmla="*/ 602284 w 602284"/>
                    <a:gd name="connsiteY6" fmla="*/ 570585 h 625449"/>
                    <a:gd name="connsiteX7" fmla="*/ 602284 w 602284"/>
                    <a:gd name="connsiteY7" fmla="*/ 570585 h 625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02284" h="625449">
                      <a:moveTo>
                        <a:pt x="9753" y="0"/>
                      </a:moveTo>
                      <a:cubicBezTo>
                        <a:pt x="4876" y="125578"/>
                        <a:pt x="0" y="251156"/>
                        <a:pt x="39014" y="285293"/>
                      </a:cubicBezTo>
                      <a:cubicBezTo>
                        <a:pt x="78028" y="319430"/>
                        <a:pt x="186537" y="213359"/>
                        <a:pt x="243839" y="204825"/>
                      </a:cubicBezTo>
                      <a:cubicBezTo>
                        <a:pt x="301141" y="196291"/>
                        <a:pt x="352348" y="198729"/>
                        <a:pt x="382828" y="234086"/>
                      </a:cubicBezTo>
                      <a:cubicBezTo>
                        <a:pt x="413308" y="269443"/>
                        <a:pt x="418185" y="356006"/>
                        <a:pt x="426719" y="416966"/>
                      </a:cubicBezTo>
                      <a:cubicBezTo>
                        <a:pt x="435253" y="477926"/>
                        <a:pt x="404773" y="574243"/>
                        <a:pt x="434034" y="599846"/>
                      </a:cubicBezTo>
                      <a:cubicBezTo>
                        <a:pt x="463295" y="625449"/>
                        <a:pt x="602284" y="570585"/>
                        <a:pt x="602284" y="570585"/>
                      </a:cubicBezTo>
                      <a:lnTo>
                        <a:pt x="602284" y="570585"/>
                      </a:lnTo>
                    </a:path>
                  </a:pathLst>
                </a:custGeom>
                <a:ln w="22225">
                  <a:solidFill>
                    <a:schemeClr val="accent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5" name="Line 48"/>
                <p:cNvSpPr>
                  <a:spLocks noChangeAspect="1" noChangeShapeType="1"/>
                </p:cNvSpPr>
                <p:nvPr/>
              </p:nvSpPr>
              <p:spPr bwMode="auto">
                <a:xfrm rot="17700000">
                  <a:off x="853414" y="2307231"/>
                  <a:ext cx="104775" cy="1588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lg" len="lg"/>
                </a:ln>
                <a:effectLst/>
              </p:spPr>
              <p:txBody>
                <a:bodyPr wrap="none" anchor="ctr"/>
                <a:lstStyle/>
                <a:p>
                  <a:endParaRPr lang="ko-KR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56" name="그림 55" descr="TP_tmp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9228468" y="1620225"/>
                <a:ext cx="214229" cy="188457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57" name="그림 56" descr="TP_tmp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7844362" y="2475542"/>
                <a:ext cx="213976" cy="188235"/>
              </a:xfrm>
              <a:prstGeom prst="rect">
                <a:avLst/>
              </a:prstGeom>
              <a:noFill/>
              <a:ln/>
              <a:effectLst/>
            </p:spPr>
          </p:pic>
          <p:pic>
            <p:nvPicPr>
              <p:cNvPr id="58" name="그림 57" descr="TP_tmp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8321884" y="1845472"/>
                <a:ext cx="241327" cy="188235"/>
              </a:xfrm>
              <a:prstGeom prst="rect">
                <a:avLst/>
              </a:prstGeom>
              <a:noFill/>
              <a:ln/>
              <a:effectLst/>
            </p:spPr>
          </p:pic>
          <p:sp>
            <p:nvSpPr>
              <p:cNvPr id="59" name="TextBox 58"/>
              <p:cNvSpPr txBox="1"/>
              <p:nvPr/>
            </p:nvSpPr>
            <p:spPr bwMode="auto">
              <a:xfrm>
                <a:off x="7701154" y="1361620"/>
                <a:ext cx="1434781" cy="338554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1600" dirty="0" smtClean="0">
                    <a:solidFill>
                      <a:srgbClr val="FF0000"/>
                    </a:solidFill>
                    <a:latin typeface="휴먼매직체" pitchFamily="18" charset="-127"/>
                    <a:ea typeface="휴먼매직체" pitchFamily="18" charset="-127"/>
                  </a:rPr>
                  <a:t>state space</a:t>
                </a:r>
                <a:endParaRPr kumimoji="1" lang="ko-KR" altLang="en-US" sz="1600" dirty="0" smtClean="0">
                  <a:solidFill>
                    <a:srgbClr val="FF0000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sp>
          <p:nvSpPr>
            <p:cNvPr id="64" name="TextBox 63"/>
            <p:cNvSpPr txBox="1"/>
            <p:nvPr/>
          </p:nvSpPr>
          <p:spPr bwMode="auto">
            <a:xfrm>
              <a:off x="8651240" y="2280356"/>
              <a:ext cx="1207305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trajectory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32" name="그림 3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2213865"/>
            <a:ext cx="4412649" cy="460432"/>
          </a:xfrm>
          <a:prstGeom prst="rect">
            <a:avLst/>
          </a:prstGeom>
          <a:noFill/>
          <a:ln/>
          <a:effectLst/>
        </p:spPr>
      </p:pic>
      <p:sp>
        <p:nvSpPr>
          <p:cNvPr id="69" name="TextBox 68"/>
          <p:cNvSpPr txBox="1"/>
          <p:nvPr/>
        </p:nvSpPr>
        <p:spPr>
          <a:xfrm>
            <a:off x="542659" y="3099009"/>
            <a:ext cx="3735415" cy="49244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Define “relative entropy” </a:t>
            </a:r>
            <a:r>
              <a:rPr lang="en-US" altLang="ko-KR" sz="2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9257" y="3834047"/>
            <a:ext cx="2626046" cy="675075"/>
          </a:xfrm>
          <a:prstGeom prst="rect">
            <a:avLst/>
          </a:prstGeom>
          <a:noFill/>
          <a:ln/>
          <a:effectLst/>
        </p:spPr>
      </p:pic>
      <p:pic>
        <p:nvPicPr>
          <p:cNvPr id="73" name="그림 7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48204" y="2257178"/>
            <a:ext cx="2273183" cy="361732"/>
          </a:xfrm>
          <a:prstGeom prst="rect">
            <a:avLst/>
          </a:prstGeom>
          <a:noFill/>
          <a:ln/>
          <a:effectLst/>
        </p:spPr>
      </p:pic>
      <p:sp>
        <p:nvSpPr>
          <p:cNvPr id="79" name="오른쪽 화살표 78"/>
          <p:cNvSpPr/>
          <p:nvPr/>
        </p:nvSpPr>
        <p:spPr>
          <a:xfrm>
            <a:off x="3602850" y="3908961"/>
            <a:ext cx="585065" cy="270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4" name="그림 3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92942" y="3773944"/>
            <a:ext cx="4315387" cy="1680292"/>
          </a:xfrm>
          <a:prstGeom prst="rect">
            <a:avLst/>
          </a:prstGeom>
          <a:noFill/>
          <a:ln/>
          <a:effectLst/>
        </p:spPr>
      </p:pic>
      <p:pic>
        <p:nvPicPr>
          <p:cNvPr id="28" name="그림 27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384083" y="3234161"/>
            <a:ext cx="1417285" cy="361733"/>
          </a:xfrm>
          <a:prstGeom prst="rect">
            <a:avLst/>
          </a:prstGeom>
          <a:solidFill>
            <a:schemeClr val="accent6">
              <a:alpha val="51000"/>
            </a:schemeClr>
          </a:solidFill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32589" y="5589516"/>
            <a:ext cx="1646400" cy="395293"/>
          </a:xfrm>
          <a:prstGeom prst="rect">
            <a:avLst/>
          </a:prstGeom>
          <a:solidFill>
            <a:srgbClr val="00B050">
              <a:alpha val="39000"/>
            </a:srgbClr>
          </a:solidFill>
          <a:ln/>
          <a:effectLst/>
        </p:spPr>
      </p:pic>
      <p:sp>
        <p:nvSpPr>
          <p:cNvPr id="24" name="직사각형 23"/>
          <p:cNvSpPr/>
          <p:nvPr/>
        </p:nvSpPr>
        <p:spPr>
          <a:xfrm>
            <a:off x="677525" y="5589517"/>
            <a:ext cx="4005445" cy="461665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Integral fluctuation theorem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952999" y="6219586"/>
            <a:ext cx="4815535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ko-K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exact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for any </a:t>
            </a:r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finite-time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trajectory)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42" name="그림 4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72132" y="5499229"/>
            <a:ext cx="1318402" cy="361720"/>
          </a:xfrm>
          <a:prstGeom prst="rect">
            <a:avLst/>
          </a:prstGeom>
          <a:solidFill>
            <a:schemeClr val="accent5">
              <a:alpha val="39000"/>
            </a:schemeClr>
          </a:solidFill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72613" y="5904551"/>
            <a:ext cx="2741077" cy="235169"/>
          </a:xfrm>
          <a:prstGeom prst="rect">
            <a:avLst/>
          </a:prstGeom>
          <a:noFill/>
          <a:ln/>
          <a:effectLst/>
        </p:spPr>
      </p:pic>
      <p:pic>
        <p:nvPicPr>
          <p:cNvPr id="30" name="그림 2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4734145"/>
            <a:ext cx="2352863" cy="726774"/>
          </a:xfrm>
          <a:prstGeom prst="rect">
            <a:avLst/>
          </a:prstGeom>
          <a:solidFill>
            <a:srgbClr val="FFFF00">
              <a:alpha val="54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9" grpId="0" animBg="1"/>
      <p:bldP spid="24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Probability theory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100"/>
          <p:cNvGrpSpPr/>
          <p:nvPr/>
        </p:nvGrpSpPr>
        <p:grpSpPr>
          <a:xfrm>
            <a:off x="7878325" y="1125308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52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자유형 53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6" name="그림 55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7" name="그림 56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26"/>
          <p:cNvGrpSpPr/>
          <p:nvPr/>
        </p:nvGrpSpPr>
        <p:grpSpPr>
          <a:xfrm>
            <a:off x="497505" y="1449056"/>
            <a:ext cx="6840760" cy="492443"/>
            <a:chOff x="497505" y="1448780"/>
            <a:chExt cx="6840760" cy="492443"/>
          </a:xfrm>
        </p:grpSpPr>
        <p:sp>
          <p:nvSpPr>
            <p:cNvPr id="60" name="TextBox 59"/>
            <p:cNvSpPr txBox="1"/>
            <p:nvPr/>
          </p:nvSpPr>
          <p:spPr>
            <a:xfrm>
              <a:off x="497505" y="1448780"/>
              <a:ext cx="6840760" cy="492443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ko-KR" sz="24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ko-KR" sz="26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Consider the mapping :</a:t>
              </a:r>
            </a:p>
          </p:txBody>
        </p:sp>
        <p:pic>
          <p:nvPicPr>
            <p:cNvPr id="119" name="그림 118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400576" y="1493784"/>
              <a:ext cx="2604357" cy="429115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69" name="TextBox 68"/>
          <p:cNvSpPr txBox="1"/>
          <p:nvPr/>
        </p:nvSpPr>
        <p:spPr>
          <a:xfrm>
            <a:off x="497509" y="2169136"/>
            <a:ext cx="1665185" cy="46166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ko-KR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Require</a:t>
            </a:r>
            <a:endParaRPr lang="en-US" altLang="ko-KR" sz="2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그림 3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3961" y="2753924"/>
            <a:ext cx="3492658" cy="626582"/>
          </a:xfrm>
          <a:prstGeom prst="rect">
            <a:avLst/>
          </a:prstGeom>
          <a:noFill/>
          <a:ln/>
          <a:effectLst/>
        </p:spPr>
      </p:pic>
      <p:pic>
        <p:nvPicPr>
          <p:cNvPr id="121" name="그림 12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1641" y="3429000"/>
            <a:ext cx="7806394" cy="1679856"/>
          </a:xfrm>
          <a:prstGeom prst="rect">
            <a:avLst/>
          </a:prstGeom>
          <a:noFill/>
          <a:ln/>
          <a:effectLst/>
        </p:spPr>
      </p:pic>
      <p:pic>
        <p:nvPicPr>
          <p:cNvPr id="96" name="그림 9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32869" y="2214141"/>
            <a:ext cx="2736677" cy="395759"/>
          </a:xfrm>
          <a:prstGeom prst="rect">
            <a:avLst/>
          </a:prstGeom>
          <a:solidFill>
            <a:schemeClr val="accent5">
              <a:lumMod val="60000"/>
              <a:lumOff val="40000"/>
              <a:alpha val="36000"/>
            </a:schemeClr>
          </a:solidFill>
          <a:ln/>
          <a:effectLst/>
        </p:spPr>
      </p:pic>
      <p:grpSp>
        <p:nvGrpSpPr>
          <p:cNvPr id="6" name="그룹 30"/>
          <p:cNvGrpSpPr/>
          <p:nvPr/>
        </p:nvGrpSpPr>
        <p:grpSpPr>
          <a:xfrm>
            <a:off x="497504" y="5139328"/>
            <a:ext cx="6368213" cy="675075"/>
            <a:chOff x="497505" y="5274205"/>
            <a:chExt cx="6368212" cy="675075"/>
          </a:xfrm>
        </p:grpSpPr>
        <p:sp>
          <p:nvSpPr>
            <p:cNvPr id="113" name="직사각형 112"/>
            <p:cNvSpPr/>
            <p:nvPr/>
          </p:nvSpPr>
          <p:spPr>
            <a:xfrm>
              <a:off x="497505" y="5319210"/>
              <a:ext cx="4095455" cy="461665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Detailed fluctuation theorem</a:t>
              </a:r>
              <a:endParaRPr lang="ko-KR" altLang="en-US" b="1" dirty="0">
                <a:solidFill>
                  <a:srgbClr val="663300"/>
                </a:solidFill>
              </a:endParaRPr>
            </a:p>
          </p:txBody>
        </p:sp>
        <p:pic>
          <p:nvPicPr>
            <p:cNvPr id="116" name="그림 115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53000" y="5274205"/>
              <a:ext cx="1912717" cy="675075"/>
            </a:xfrm>
            <a:prstGeom prst="rect">
              <a:avLst/>
            </a:prstGeom>
            <a:solidFill>
              <a:srgbClr val="00B050">
                <a:alpha val="41000"/>
              </a:srgbClr>
            </a:solidFill>
            <a:ln/>
            <a:effectLst/>
          </p:spPr>
        </p:pic>
      </p:grpSp>
      <p:grpSp>
        <p:nvGrpSpPr>
          <p:cNvPr id="7" name="그룹 27"/>
          <p:cNvGrpSpPr/>
          <p:nvPr/>
        </p:nvGrpSpPr>
        <p:grpSpPr>
          <a:xfrm>
            <a:off x="7923330" y="1332000"/>
            <a:ext cx="1440160" cy="1218712"/>
            <a:chOff x="8283371" y="2210288"/>
            <a:chExt cx="1440159" cy="1218712"/>
          </a:xfrm>
        </p:grpSpPr>
        <p:grpSp>
          <p:nvGrpSpPr>
            <p:cNvPr id="8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99" name="자유형 98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kern="0">
                  <a:solidFill>
                    <a:srgbClr val="000000"/>
                  </a:solidFill>
                  <a:latin typeface="굴림"/>
                  <a:ea typeface="굴림"/>
                </a:endParaRPr>
              </a:p>
            </p:txBody>
          </p:sp>
          <p:sp>
            <p:nvSpPr>
              <p:cNvPr id="100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latinLnBrk="0">
                  <a:defRPr/>
                </a:pPr>
                <a:endParaRPr lang="ko-KR" altLang="en-US" kern="0">
                  <a:solidFill>
                    <a:sysClr val="windowText" lastClr="000000"/>
                  </a:solidFill>
                </a:endParaRPr>
              </a:p>
            </p:txBody>
          </p:sp>
        </p:grpSp>
        <p:pic>
          <p:nvPicPr>
            <p:cNvPr id="104" name="그림 103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17" name="TextBox 116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6935677" y="5184471"/>
            <a:ext cx="2970330" cy="461665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ko-K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exact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for any </a:t>
            </a:r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finite</a:t>
            </a:r>
            <a:r>
              <a:rPr lang="en-US" altLang="ko-KR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t)</a:t>
            </a:r>
            <a:endParaRPr lang="ko-KR" altLang="en-US" b="1" dirty="0">
              <a:solidFill>
                <a:srgbClr val="663300"/>
              </a:solidFill>
            </a:endParaRPr>
          </a:p>
        </p:txBody>
      </p:sp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5949555"/>
            <a:ext cx="8060116" cy="562385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79101" y="2783658"/>
            <a:ext cx="2438607" cy="524012"/>
          </a:xfrm>
          <a:prstGeom prst="rect">
            <a:avLst/>
          </a:prstGeom>
          <a:solidFill>
            <a:schemeClr val="accent3">
              <a:alpha val="36000"/>
            </a:schemeClr>
          </a:solidFill>
          <a:ln/>
          <a:effectLst/>
        </p:spPr>
      </p:pic>
      <p:sp>
        <p:nvSpPr>
          <p:cNvPr id="35" name="직사각형 34"/>
          <p:cNvSpPr/>
          <p:nvPr/>
        </p:nvSpPr>
        <p:spPr>
          <a:xfrm>
            <a:off x="497505" y="5949280"/>
            <a:ext cx="4770530" cy="63007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3" name="그림 3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44179" y="6569481"/>
            <a:ext cx="2804176" cy="235073"/>
          </a:xfrm>
          <a:prstGeom prst="rect">
            <a:avLst/>
          </a:prstGeom>
          <a:solidFill>
            <a:schemeClr val="accent1">
              <a:alpha val="53000"/>
            </a:schemeClr>
          </a:solidFill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27555" y="2753925"/>
            <a:ext cx="2930690" cy="592856"/>
          </a:xfrm>
          <a:prstGeom prst="rect">
            <a:avLst/>
          </a:prstGeom>
          <a:noFill/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418385" y="6399330"/>
            <a:ext cx="1410651" cy="360040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mpd="dbl">
            <a:solidFill>
              <a:schemeClr val="accent1">
                <a:lumMod val="75000"/>
              </a:schemeClr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25" grpId="0" animBg="1"/>
      <p:bldP spid="3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21577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Dynamic processes &amp; </a:t>
            </a:r>
            <a:r>
              <a:rPr lang="en-US" altLang="ko-KR" dirty="0" smtClean="0">
                <a:solidFill>
                  <a:srgbClr val="0000FF"/>
                </a:solidFill>
              </a:rPr>
              <a:t>Path probability ratio</a:t>
            </a:r>
            <a:endParaRPr lang="ko-KR" altLang="en-US" b="0" dirty="0">
              <a:solidFill>
                <a:srgbClr val="0000FF"/>
              </a:solidFill>
            </a:endParaRPr>
          </a:p>
        </p:txBody>
      </p:sp>
      <p:pic>
        <p:nvPicPr>
          <p:cNvPr id="75" name="그림 7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1358770"/>
            <a:ext cx="8535997" cy="639330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827" y="2303875"/>
            <a:ext cx="8070378" cy="667162"/>
          </a:xfrm>
          <a:prstGeom prst="rect">
            <a:avLst/>
          </a:prstGeom>
          <a:noFill/>
          <a:ln/>
          <a:effectLst/>
        </p:spPr>
      </p:pic>
      <p:pic>
        <p:nvPicPr>
          <p:cNvPr id="9" name="그림 8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3203975"/>
            <a:ext cx="8098948" cy="667076"/>
          </a:xfrm>
          <a:prstGeom prst="rect">
            <a:avLst/>
          </a:prstGeom>
          <a:noFill/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4104075"/>
            <a:ext cx="3221332" cy="290790"/>
          </a:xfrm>
          <a:prstGeom prst="rect">
            <a:avLst/>
          </a:prstGeom>
          <a:noFill/>
          <a:ln/>
          <a:effectLst/>
        </p:spPr>
      </p:pic>
      <p:pic>
        <p:nvPicPr>
          <p:cNvPr id="26" name="그림 25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10743" y="1673805"/>
            <a:ext cx="2208241" cy="754672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4779150"/>
            <a:ext cx="3105934" cy="290908"/>
          </a:xfrm>
          <a:prstGeom prst="rect">
            <a:avLst/>
          </a:prstGeom>
          <a:noFill/>
          <a:ln/>
          <a:effectLst/>
        </p:spPr>
      </p:pic>
      <p:pic>
        <p:nvPicPr>
          <p:cNvPr id="18" name="그림 1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2550" y="5358297"/>
            <a:ext cx="2176250" cy="725998"/>
          </a:xfrm>
          <a:prstGeom prst="rect">
            <a:avLst/>
          </a:prstGeom>
          <a:noFill/>
          <a:ln/>
          <a:effectLst/>
        </p:spPr>
      </p:pic>
      <p:grpSp>
        <p:nvGrpSpPr>
          <p:cNvPr id="20" name="그룹 62"/>
          <p:cNvGrpSpPr/>
          <p:nvPr/>
        </p:nvGrpSpPr>
        <p:grpSpPr>
          <a:xfrm>
            <a:off x="6708195" y="4464115"/>
            <a:ext cx="1598335" cy="1043552"/>
            <a:chOff x="7844362" y="1620225"/>
            <a:chExt cx="1598335" cy="1043552"/>
          </a:xfrm>
        </p:grpSpPr>
        <p:grpSp>
          <p:nvGrpSpPr>
            <p:cNvPr id="22" name="그룹 50"/>
            <p:cNvGrpSpPr/>
            <p:nvPr/>
          </p:nvGrpSpPr>
          <p:grpSpPr>
            <a:xfrm>
              <a:off x="8058345" y="1718810"/>
              <a:ext cx="1089032" cy="803280"/>
              <a:chOff x="500034" y="1928802"/>
              <a:chExt cx="1089032" cy="803280"/>
            </a:xfrm>
          </p:grpSpPr>
          <p:sp>
            <p:nvSpPr>
              <p:cNvPr id="27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자유형 28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23" name="그림 22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28468" y="1620225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4" name="그림 23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44362" y="2475542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5" name="그림 24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321884" y="1845472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34" name="그룹 33"/>
          <p:cNvGrpSpPr/>
          <p:nvPr/>
        </p:nvGrpSpPr>
        <p:grpSpPr>
          <a:xfrm>
            <a:off x="7653300" y="5139190"/>
            <a:ext cx="2027675" cy="584775"/>
            <a:chOff x="7878325" y="5589240"/>
            <a:chExt cx="2027675" cy="584775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8193360" y="5589240"/>
              <a:ext cx="1712640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33" name="그림 32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78325" y="5679249"/>
              <a:ext cx="24132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6" name="그림 3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287815" y="5319210"/>
            <a:ext cx="2118801" cy="725999"/>
          </a:xfrm>
          <a:prstGeom prst="rect">
            <a:avLst/>
          </a:prstGeom>
          <a:noFill/>
          <a:ln/>
          <a:effectLst/>
        </p:spPr>
      </p:pic>
      <p:pic>
        <p:nvPicPr>
          <p:cNvPr id="40" name="그림 3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92860" y="6264315"/>
            <a:ext cx="5601471" cy="318641"/>
          </a:xfrm>
          <a:prstGeom prst="rect">
            <a:avLst/>
          </a:prstGeom>
          <a:noFill/>
          <a:ln/>
          <a:effectLst/>
        </p:spPr>
      </p:pic>
      <p:sp>
        <p:nvSpPr>
          <p:cNvPr id="42" name="직사각형 41"/>
          <p:cNvSpPr/>
          <p:nvPr/>
        </p:nvSpPr>
        <p:spPr>
          <a:xfrm>
            <a:off x="587515" y="4599130"/>
            <a:ext cx="3690410" cy="585065"/>
          </a:xfrm>
          <a:prstGeom prst="rect">
            <a:avLst/>
          </a:prstGeom>
          <a:solidFill>
            <a:srgbClr val="00B05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-14419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Markovian</a:t>
            </a:r>
            <a:r>
              <a:rPr lang="en-US" altLang="ko-KR" dirty="0" smtClean="0">
                <a:solidFill>
                  <a:srgbClr val="FF00FF"/>
                </a:solidFill>
              </a:rPr>
              <a:t> jump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67"/>
          <p:cNvGrpSpPr/>
          <p:nvPr/>
        </p:nvGrpSpPr>
        <p:grpSpPr>
          <a:xfrm>
            <a:off x="407645" y="1898910"/>
            <a:ext cx="3510391" cy="369332"/>
            <a:chOff x="407495" y="1898910"/>
            <a:chExt cx="3510391" cy="369332"/>
          </a:xfrm>
        </p:grpSpPr>
        <p:sp>
          <p:nvSpPr>
            <p:cNvPr id="16" name="직사각형 15"/>
            <p:cNvSpPr/>
            <p:nvPr/>
          </p:nvSpPr>
          <p:spPr>
            <a:xfrm>
              <a:off x="407495" y="1898910"/>
              <a:ext cx="3510391" cy="369332"/>
            </a:xfrm>
            <a:prstGeom prst="rect">
              <a:avLst/>
            </a:prstGeom>
            <a:solidFill>
              <a:srgbClr val="FFFF00">
                <a:alpha val="21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132" name="그림 131" descr="TP_tmp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4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7505" y="1943915"/>
              <a:ext cx="3192806" cy="31875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85" name="그림 8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833327" y="728783"/>
            <a:ext cx="1905760" cy="271827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3379" y="954079"/>
            <a:ext cx="5921501" cy="667041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70"/>
          <p:cNvGrpSpPr/>
          <p:nvPr/>
        </p:nvGrpSpPr>
        <p:grpSpPr>
          <a:xfrm>
            <a:off x="5763132" y="1043815"/>
            <a:ext cx="3940901" cy="2418790"/>
            <a:chOff x="5763090" y="1043815"/>
            <a:chExt cx="3940901" cy="2418790"/>
          </a:xfrm>
        </p:grpSpPr>
        <p:sp>
          <p:nvSpPr>
            <p:cNvPr id="12" name="Oval 67"/>
            <p:cNvSpPr>
              <a:spLocks noChangeArrowheads="1"/>
            </p:cNvSpPr>
            <p:nvPr/>
          </p:nvSpPr>
          <p:spPr bwMode="auto">
            <a:xfrm>
              <a:off x="8913440" y="1223835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3" name="Oval 68"/>
            <p:cNvSpPr>
              <a:spLocks noChangeArrowheads="1"/>
            </p:cNvSpPr>
            <p:nvPr/>
          </p:nvSpPr>
          <p:spPr bwMode="auto">
            <a:xfrm>
              <a:off x="6213140" y="2618990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pic>
          <p:nvPicPr>
            <p:cNvPr id="9" name="그림 8" descr="TP_tmp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4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48455" y="1178830"/>
              <a:ext cx="225025" cy="197954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36" name="직선 연결선 35"/>
            <p:cNvCxnSpPr/>
            <p:nvPr/>
          </p:nvCxnSpPr>
          <p:spPr>
            <a:xfrm>
              <a:off x="6258145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41"/>
            <p:cNvCxnSpPr/>
            <p:nvPr/>
          </p:nvCxnSpPr>
          <p:spPr>
            <a:xfrm>
              <a:off x="6168135" y="3114045"/>
              <a:ext cx="328536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>
              <a:off x="6562945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7466130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7788315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>
              <a:off x="8643410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/>
            <p:nvPr/>
          </p:nvCxnSpPr>
          <p:spPr>
            <a:xfrm>
              <a:off x="8913440" y="1043815"/>
              <a:ext cx="45005" cy="207023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그림 52" descr="TP_tmp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4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543510" y="3069040"/>
              <a:ext cx="160481" cy="13319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5" name="그림 54" descr="TP_tmp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4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17624" y="3204055"/>
              <a:ext cx="240721" cy="21343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7" name="그림 56" descr="TP_tmp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4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234587" y="3204055"/>
              <a:ext cx="508723" cy="213439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5" name="그룹 62"/>
            <p:cNvGrpSpPr/>
            <p:nvPr/>
          </p:nvGrpSpPr>
          <p:grpSpPr>
            <a:xfrm>
              <a:off x="6888215" y="2799010"/>
              <a:ext cx="349250" cy="44450"/>
              <a:chOff x="3287815" y="2978950"/>
              <a:chExt cx="349250" cy="44450"/>
            </a:xfrm>
          </p:grpSpPr>
          <p:sp>
            <p:nvSpPr>
              <p:cNvPr id="58" name="Oval 68"/>
              <p:cNvSpPr>
                <a:spLocks noChangeAspect="1" noChangeArrowheads="1"/>
              </p:cNvSpPr>
              <p:nvPr/>
            </p:nvSpPr>
            <p:spPr bwMode="auto">
              <a:xfrm>
                <a:off x="32878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  <p:sp>
            <p:nvSpPr>
              <p:cNvPr id="59" name="Oval 68"/>
              <p:cNvSpPr>
                <a:spLocks noChangeAspect="1" noChangeArrowheads="1"/>
              </p:cNvSpPr>
              <p:nvPr/>
            </p:nvSpPr>
            <p:spPr bwMode="auto">
              <a:xfrm>
                <a:off x="34402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  <p:sp>
            <p:nvSpPr>
              <p:cNvPr id="60" name="Oval 68"/>
              <p:cNvSpPr>
                <a:spLocks noChangeAspect="1" noChangeArrowheads="1"/>
              </p:cNvSpPr>
              <p:nvPr/>
            </p:nvSpPr>
            <p:spPr bwMode="auto">
              <a:xfrm>
                <a:off x="35926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</p:grpSp>
        <p:grpSp>
          <p:nvGrpSpPr>
            <p:cNvPr id="6" name="그룹 63"/>
            <p:cNvGrpSpPr/>
            <p:nvPr/>
          </p:nvGrpSpPr>
          <p:grpSpPr>
            <a:xfrm>
              <a:off x="8013340" y="2754005"/>
              <a:ext cx="349250" cy="44450"/>
              <a:chOff x="3287815" y="2978950"/>
              <a:chExt cx="349250" cy="44450"/>
            </a:xfrm>
          </p:grpSpPr>
          <p:sp>
            <p:nvSpPr>
              <p:cNvPr id="65" name="Oval 68"/>
              <p:cNvSpPr>
                <a:spLocks noChangeAspect="1" noChangeArrowheads="1"/>
              </p:cNvSpPr>
              <p:nvPr/>
            </p:nvSpPr>
            <p:spPr bwMode="auto">
              <a:xfrm>
                <a:off x="32878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  <p:sp>
            <p:nvSpPr>
              <p:cNvPr id="66" name="Oval 68"/>
              <p:cNvSpPr>
                <a:spLocks noChangeAspect="1" noChangeArrowheads="1"/>
              </p:cNvSpPr>
              <p:nvPr/>
            </p:nvSpPr>
            <p:spPr bwMode="auto">
              <a:xfrm>
                <a:off x="34402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  <p:sp>
            <p:nvSpPr>
              <p:cNvPr id="69" name="Oval 68"/>
              <p:cNvSpPr>
                <a:spLocks noChangeAspect="1" noChangeArrowheads="1"/>
              </p:cNvSpPr>
              <p:nvPr/>
            </p:nvSpPr>
            <p:spPr bwMode="auto">
              <a:xfrm>
                <a:off x="3592615" y="2978950"/>
                <a:ext cx="44450" cy="44450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</p:grpSp>
        <p:pic>
          <p:nvPicPr>
            <p:cNvPr id="72" name="그림 71" descr="TP_tmp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168135" y="3249060"/>
              <a:ext cx="240720" cy="18776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9" name="그림 78" descr="TP_tmp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4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778425" y="3249060"/>
              <a:ext cx="589258" cy="21354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8" name="그림 77" descr="TP_tmp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5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8385" y="3249060"/>
              <a:ext cx="321120" cy="18785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1" name="그림 80" descr="TP_tmp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5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512481" y="3249060"/>
              <a:ext cx="240719" cy="187761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92" name="꺾인 연결선 91"/>
            <p:cNvCxnSpPr/>
            <p:nvPr/>
          </p:nvCxnSpPr>
          <p:spPr>
            <a:xfrm flipV="1">
              <a:off x="6303150" y="2393965"/>
              <a:ext cx="585065" cy="270030"/>
            </a:xfrm>
            <a:prstGeom prst="bentConnector3">
              <a:avLst>
                <a:gd name="adj1" fmla="val 50000"/>
              </a:avLst>
            </a:prstGeom>
            <a:ln w="34925">
              <a:solidFill>
                <a:schemeClr val="tx2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꺾인 연결선 92"/>
            <p:cNvCxnSpPr/>
            <p:nvPr/>
          </p:nvCxnSpPr>
          <p:spPr>
            <a:xfrm flipV="1">
              <a:off x="8373380" y="1268840"/>
              <a:ext cx="585065" cy="270030"/>
            </a:xfrm>
            <a:prstGeom prst="bentConnector3">
              <a:avLst>
                <a:gd name="adj1" fmla="val 50000"/>
              </a:avLst>
            </a:prstGeom>
            <a:ln w="34925">
              <a:solidFill>
                <a:schemeClr val="tx2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그룹 103"/>
            <p:cNvGrpSpPr/>
            <p:nvPr/>
          </p:nvGrpSpPr>
          <p:grpSpPr>
            <a:xfrm>
              <a:off x="7158245" y="1853905"/>
              <a:ext cx="945104" cy="405047"/>
              <a:chOff x="7158245" y="2213865"/>
              <a:chExt cx="945104" cy="405047"/>
            </a:xfrm>
          </p:grpSpPr>
          <p:cxnSp>
            <p:nvCxnSpPr>
              <p:cNvPr id="94" name="꺾인 연결선 93"/>
              <p:cNvCxnSpPr/>
              <p:nvPr/>
            </p:nvCxnSpPr>
            <p:spPr>
              <a:xfrm>
                <a:off x="7518285" y="2213865"/>
                <a:ext cx="585064" cy="405047"/>
              </a:xfrm>
              <a:prstGeom prst="bentConnector3">
                <a:avLst>
                  <a:gd name="adj1" fmla="val 50000"/>
                </a:avLst>
              </a:prstGeom>
              <a:ln w="34925">
                <a:solidFill>
                  <a:schemeClr val="tx2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꺾인 연결선 98"/>
              <p:cNvCxnSpPr/>
              <p:nvPr/>
            </p:nvCxnSpPr>
            <p:spPr>
              <a:xfrm flipV="1">
                <a:off x="7158245" y="2213866"/>
                <a:ext cx="675075" cy="270029"/>
              </a:xfrm>
              <a:prstGeom prst="bentConnector3">
                <a:avLst>
                  <a:gd name="adj1" fmla="val 50000"/>
                </a:avLst>
              </a:prstGeom>
              <a:ln w="34925">
                <a:solidFill>
                  <a:schemeClr val="tx2">
                    <a:lumMod val="60000"/>
                    <a:lumOff val="40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5" name="그림 74" descr="TP_tmp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5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68336" y="1358850"/>
              <a:ext cx="360039" cy="280830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06" name="그림 105" descr="TP_tmp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5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943110" y="2618990"/>
              <a:ext cx="213438" cy="18776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09" name="그림 108" descr="TP_tmp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5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943110" y="2303955"/>
              <a:ext cx="212904" cy="18729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15" name="그림 114" descr="TP_tmp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5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763090" y="1808900"/>
              <a:ext cx="480235" cy="212904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6303150" y="2393965"/>
              <a:ext cx="31503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6258145" y="1853905"/>
              <a:ext cx="12601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직선 연결선 115"/>
            <p:cNvCxnSpPr/>
            <p:nvPr/>
          </p:nvCxnSpPr>
          <p:spPr>
            <a:xfrm>
              <a:off x="8103350" y="2258950"/>
              <a:ext cx="945105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9" name="그림 118" descr="TP_tmp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5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48455" y="2123935"/>
              <a:ext cx="224462" cy="224462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120" name="꺾인 연결선 119"/>
            <p:cNvCxnSpPr/>
            <p:nvPr/>
          </p:nvCxnSpPr>
          <p:spPr>
            <a:xfrm flipV="1">
              <a:off x="6798205" y="2123936"/>
              <a:ext cx="585065" cy="270029"/>
            </a:xfrm>
            <a:prstGeom prst="bentConnector3">
              <a:avLst>
                <a:gd name="adj1" fmla="val 50000"/>
              </a:avLst>
            </a:prstGeom>
            <a:ln w="34925">
              <a:solidFill>
                <a:schemeClr val="tx2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꺾인 연결선 122"/>
            <p:cNvCxnSpPr/>
            <p:nvPr/>
          </p:nvCxnSpPr>
          <p:spPr>
            <a:xfrm rot="5400000" flipH="1" flipV="1">
              <a:off x="7900826" y="1741394"/>
              <a:ext cx="720082" cy="315035"/>
            </a:xfrm>
            <a:prstGeom prst="bentConnector3">
              <a:avLst>
                <a:gd name="adj1" fmla="val 50000"/>
              </a:avLst>
            </a:prstGeom>
            <a:ln w="34925">
              <a:solidFill>
                <a:schemeClr val="tx2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6" name="직사각형 135"/>
          <p:cNvSpPr/>
          <p:nvPr/>
        </p:nvSpPr>
        <p:spPr>
          <a:xfrm>
            <a:off x="182471" y="3564015"/>
            <a:ext cx="9091011" cy="648000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182470" y="4734145"/>
            <a:ext cx="9091011" cy="648000"/>
          </a:xfrm>
          <a:prstGeom prst="rect">
            <a:avLst/>
          </a:prstGeom>
          <a:solidFill>
            <a:srgbClr val="FF00FF">
              <a:alpha val="13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80" name="그림 7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179" y="2888939"/>
            <a:ext cx="5339730" cy="666814"/>
          </a:xfrm>
          <a:prstGeom prst="rect">
            <a:avLst/>
          </a:prstGeom>
          <a:noFill/>
          <a:ln/>
          <a:effectLst/>
        </p:spPr>
      </p:pic>
      <p:sp>
        <p:nvSpPr>
          <p:cNvPr id="149" name="직사각형 148"/>
          <p:cNvSpPr>
            <a:spLocks/>
          </p:cNvSpPr>
          <p:nvPr/>
        </p:nvSpPr>
        <p:spPr>
          <a:xfrm>
            <a:off x="6348155" y="5634245"/>
            <a:ext cx="1566173" cy="553998"/>
          </a:xfrm>
          <a:prstGeom prst="rect">
            <a:avLst/>
          </a:prstGeom>
          <a:solidFill>
            <a:schemeClr val="accent4">
              <a:lumMod val="75000"/>
              <a:alpha val="24000"/>
            </a:schemeClr>
          </a:solidFill>
          <a:ln w="41275" cmpd="thickThin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76" name="그림 7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03350" y="5730909"/>
            <a:ext cx="1778612" cy="398391"/>
          </a:xfrm>
          <a:prstGeom prst="rect">
            <a:avLst/>
          </a:prstGeom>
          <a:solidFill>
            <a:srgbClr val="92D050">
              <a:alpha val="25000"/>
            </a:srgbClr>
          </a:solidFill>
          <a:ln/>
          <a:effectLst/>
        </p:spPr>
      </p:pic>
      <p:pic>
        <p:nvPicPr>
          <p:cNvPr id="130" name="그림 129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5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32828" y="5724254"/>
            <a:ext cx="1697652" cy="405046"/>
          </a:xfrm>
          <a:prstGeom prst="rect">
            <a:avLst/>
          </a:prstGeom>
          <a:noFill/>
          <a:ln/>
          <a:effectLst/>
        </p:spPr>
      </p:pic>
      <p:grpSp>
        <p:nvGrpSpPr>
          <p:cNvPr id="8" name="그룹 57"/>
          <p:cNvGrpSpPr>
            <a:grpSpLocks noChangeAspect="1"/>
          </p:cNvGrpSpPr>
          <p:nvPr/>
        </p:nvGrpSpPr>
        <p:grpSpPr>
          <a:xfrm>
            <a:off x="7698311" y="188640"/>
            <a:ext cx="1779994" cy="791360"/>
            <a:chOff x="5861080" y="1176338"/>
            <a:chExt cx="3068638" cy="1477963"/>
          </a:xfrm>
        </p:grpSpPr>
        <p:grpSp>
          <p:nvGrpSpPr>
            <p:cNvPr id="10" name="Group 71"/>
            <p:cNvGrpSpPr>
              <a:grpSpLocks/>
            </p:cNvGrpSpPr>
            <p:nvPr/>
          </p:nvGrpSpPr>
          <p:grpSpPr bwMode="auto">
            <a:xfrm>
              <a:off x="5861080" y="1176338"/>
              <a:ext cx="3068638" cy="1477963"/>
              <a:chOff x="3567" y="891"/>
              <a:chExt cx="1933" cy="931"/>
            </a:xfrm>
          </p:grpSpPr>
          <p:sp>
            <p:nvSpPr>
              <p:cNvPr id="87" name="Rectangle 65"/>
              <p:cNvSpPr>
                <a:spLocks noChangeArrowheads="1"/>
              </p:cNvSpPr>
              <p:nvPr/>
            </p:nvSpPr>
            <p:spPr bwMode="auto">
              <a:xfrm>
                <a:off x="3567" y="891"/>
                <a:ext cx="1933" cy="931"/>
              </a:xfrm>
              <a:prstGeom prst="rect">
                <a:avLst/>
              </a:prstGeom>
              <a:solidFill>
                <a:srgbClr val="FFCC99">
                  <a:alpha val="50000"/>
                </a:srgb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8" name="Oval 64"/>
              <p:cNvSpPr>
                <a:spLocks noChangeArrowheads="1"/>
              </p:cNvSpPr>
              <p:nvPr/>
            </p:nvSpPr>
            <p:spPr bwMode="auto">
              <a:xfrm>
                <a:off x="3889" y="1160"/>
                <a:ext cx="584" cy="355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9" name="Rectangle 56"/>
              <p:cNvSpPr>
                <a:spLocks noChangeArrowheads="1"/>
              </p:cNvSpPr>
              <p:nvPr/>
            </p:nvSpPr>
            <p:spPr bwMode="auto">
              <a:xfrm>
                <a:off x="4059" y="1106"/>
                <a:ext cx="510" cy="47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s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90" name="Rectangle 66"/>
              <p:cNvSpPr>
                <a:spLocks noChangeArrowheads="1"/>
              </p:cNvSpPr>
              <p:nvPr/>
            </p:nvSpPr>
            <p:spPr bwMode="auto">
              <a:xfrm>
                <a:off x="5070" y="891"/>
                <a:ext cx="420" cy="47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 latinLnBrk="0"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Font typeface="Wingdings" pitchFamily="2" charset="2"/>
                  <a:buNone/>
                  <a:defRPr/>
                </a:pPr>
                <a:r>
                  <a:rPr kumimoji="1" lang="en-US" altLang="ko-KR" sz="2000" b="1" kern="0" dirty="0" smtClean="0">
                    <a:solidFill>
                      <a:srgbClr val="6600FF"/>
                    </a:solidFill>
                    <a:latin typeface="휴먼매직체" pitchFamily="18" charset="-127"/>
                    <a:ea typeface="휴먼매직체" pitchFamily="18" charset="-127"/>
                  </a:rPr>
                  <a:t>R</a:t>
                </a:r>
                <a:endParaRPr kumimoji="1" lang="ko-KR" altLang="en-US" sz="2000" b="1" kern="0" dirty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endParaRPr>
              </a:p>
            </p:txBody>
          </p:sp>
          <p:sp>
            <p:nvSpPr>
              <p:cNvPr id="91" name="AutoShape 42"/>
              <p:cNvSpPr>
                <a:spLocks noChangeArrowheads="1"/>
              </p:cNvSpPr>
              <p:nvPr/>
            </p:nvSpPr>
            <p:spPr bwMode="auto">
              <a:xfrm flipH="1">
                <a:off x="4391" y="1230"/>
                <a:ext cx="189" cy="76"/>
              </a:xfrm>
              <a:prstGeom prst="rightArrow">
                <a:avLst>
                  <a:gd name="adj1" fmla="val 50000"/>
                  <a:gd name="adj2" fmla="val 62171"/>
                </a:avLst>
              </a:prstGeom>
              <a:solidFill>
                <a:srgbClr val="FF000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ko-KR" altLang="en-US" sz="2400" ker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" name="AutoShape 42"/>
            <p:cNvSpPr>
              <a:spLocks noChangeArrowheads="1"/>
            </p:cNvSpPr>
            <p:nvPr/>
          </p:nvSpPr>
          <p:spPr bwMode="auto">
            <a:xfrm flipH="1">
              <a:off x="7169191" y="1951028"/>
              <a:ext cx="300038" cy="12065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00B05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sz="2400" kern="0">
                <a:solidFill>
                  <a:srgbClr val="000000"/>
                </a:solidFill>
              </a:endParaRPr>
            </a:p>
          </p:txBody>
        </p: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6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597819" y="1643050"/>
              <a:ext cx="214314" cy="26910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4" name="그림 83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6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597819" y="1928802"/>
              <a:ext cx="294882" cy="21431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6" name="그림 85" descr="TP_tmp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6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358214" y="1785926"/>
              <a:ext cx="286204" cy="25177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28" name="그림 12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6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92660" y="5454225"/>
            <a:ext cx="3949039" cy="928469"/>
          </a:xfrm>
          <a:prstGeom prst="rect">
            <a:avLst/>
          </a:prstGeom>
          <a:noFill/>
          <a:ln/>
          <a:effectLst/>
        </p:spPr>
      </p:pic>
      <p:cxnSp>
        <p:nvCxnSpPr>
          <p:cNvPr id="100" name="직선 연결선 99"/>
          <p:cNvCxnSpPr/>
          <p:nvPr/>
        </p:nvCxnSpPr>
        <p:spPr>
          <a:xfrm>
            <a:off x="6598800" y="2393885"/>
            <a:ext cx="0" cy="27003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>
            <a:off x="7113240" y="2123855"/>
            <a:ext cx="0" cy="27003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7518285" y="1853825"/>
            <a:ext cx="0" cy="27003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/>
          <p:cNvCxnSpPr/>
          <p:nvPr/>
        </p:nvCxnSpPr>
        <p:spPr>
          <a:xfrm>
            <a:off x="7833320" y="1853825"/>
            <a:ext cx="0" cy="450050"/>
          </a:xfrm>
          <a:prstGeom prst="line">
            <a:avLst/>
          </a:prstGeom>
          <a:ln w="3175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>
            <a:off x="8103350" y="1898830"/>
            <a:ext cx="0" cy="36004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/>
          <p:cNvCxnSpPr/>
          <p:nvPr/>
        </p:nvCxnSpPr>
        <p:spPr>
          <a:xfrm>
            <a:off x="8418385" y="1538790"/>
            <a:ext cx="0" cy="36004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8676000" y="1268760"/>
            <a:ext cx="0" cy="270030"/>
          </a:xfrm>
          <a:prstGeom prst="line">
            <a:avLst/>
          </a:prstGeom>
          <a:ln w="31750">
            <a:solidFill>
              <a:srgbClr val="FF00FF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그림 123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8032" y="2508581"/>
            <a:ext cx="2926701" cy="245344"/>
          </a:xfrm>
          <a:prstGeom prst="rect">
            <a:avLst/>
          </a:prstGeom>
          <a:solidFill>
            <a:srgbClr val="0000FF">
              <a:alpha val="14000"/>
            </a:srgbClr>
          </a:solidFill>
          <a:ln/>
          <a:effectLst/>
        </p:spPr>
      </p:pic>
      <p:pic>
        <p:nvPicPr>
          <p:cNvPr id="126" name="그림 12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52900" y="2508894"/>
            <a:ext cx="1296239" cy="245307"/>
          </a:xfrm>
          <a:prstGeom prst="rect">
            <a:avLst/>
          </a:prstGeom>
          <a:solidFill>
            <a:srgbClr val="0000FF">
              <a:alpha val="14000"/>
            </a:srgbClr>
          </a:solidFill>
          <a:ln/>
          <a:effectLst/>
        </p:spPr>
      </p:pic>
      <p:pic>
        <p:nvPicPr>
          <p:cNvPr id="121" name="그림 120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6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765" y="3581825"/>
            <a:ext cx="9749310" cy="522283"/>
          </a:xfrm>
          <a:prstGeom prst="rect">
            <a:avLst/>
          </a:prstGeom>
          <a:noFill/>
          <a:ln/>
          <a:effectLst/>
        </p:spPr>
      </p:pic>
      <p:pic>
        <p:nvPicPr>
          <p:cNvPr id="101" name="그림 10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6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995" y="3564015"/>
            <a:ext cx="8909081" cy="609377"/>
          </a:xfrm>
          <a:prstGeom prst="rect">
            <a:avLst/>
          </a:prstGeom>
          <a:noFill/>
          <a:ln/>
          <a:effectLst/>
        </p:spPr>
      </p:pic>
      <p:pic>
        <p:nvPicPr>
          <p:cNvPr id="98" name="그림 97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6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62990" y="6364268"/>
            <a:ext cx="1990173" cy="234968"/>
          </a:xfrm>
          <a:prstGeom prst="rect">
            <a:avLst/>
          </a:prstGeom>
          <a:solidFill>
            <a:schemeClr val="accent1">
              <a:alpha val="53000"/>
            </a:schemeClr>
          </a:solidFill>
          <a:ln/>
          <a:effectLst/>
        </p:spPr>
      </p:pic>
      <p:grpSp>
        <p:nvGrpSpPr>
          <p:cNvPr id="11" name="그룹 95"/>
          <p:cNvGrpSpPr/>
          <p:nvPr/>
        </p:nvGrpSpPr>
        <p:grpSpPr>
          <a:xfrm>
            <a:off x="3692860" y="1934543"/>
            <a:ext cx="2475275" cy="369332"/>
            <a:chOff x="2387715" y="2483895"/>
            <a:chExt cx="2745305" cy="432987"/>
          </a:xfrm>
        </p:grpSpPr>
        <p:sp>
          <p:nvSpPr>
            <p:cNvPr id="114" name="직사각형 113"/>
            <p:cNvSpPr/>
            <p:nvPr/>
          </p:nvSpPr>
          <p:spPr bwMode="auto">
            <a:xfrm>
              <a:off x="2387715" y="2483895"/>
              <a:ext cx="2745305" cy="432987"/>
            </a:xfrm>
            <a:prstGeom prst="rect">
              <a:avLst/>
            </a:prstGeom>
            <a:solidFill>
              <a:srgbClr val="FFFF00">
                <a:alpha val="21000"/>
              </a:srgbClr>
            </a:solidFill>
            <a:ln w="15875">
              <a:solidFill>
                <a:schemeClr val="accent1">
                  <a:shade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117" name="그림 116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6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480211" y="2528900"/>
              <a:ext cx="2467753" cy="31870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127" name="그림 12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7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5724255"/>
            <a:ext cx="1510284" cy="290908"/>
          </a:xfrm>
          <a:prstGeom prst="rect">
            <a:avLst/>
          </a:prstGeom>
          <a:noFill/>
          <a:ln/>
          <a:effectLst/>
        </p:spPr>
      </p:pic>
      <p:grpSp>
        <p:nvGrpSpPr>
          <p:cNvPr id="14" name="그룹 130"/>
          <p:cNvGrpSpPr/>
          <p:nvPr/>
        </p:nvGrpSpPr>
        <p:grpSpPr>
          <a:xfrm>
            <a:off x="6663190" y="908720"/>
            <a:ext cx="1607034" cy="1274439"/>
            <a:chOff x="6158851" y="4473474"/>
            <a:chExt cx="1607034" cy="1274439"/>
          </a:xfrm>
        </p:grpSpPr>
        <p:sp>
          <p:nvSpPr>
            <p:cNvPr id="133" name="Oval 68"/>
            <p:cNvSpPr>
              <a:spLocks noChangeArrowheads="1"/>
            </p:cNvSpPr>
            <p:nvPr/>
          </p:nvSpPr>
          <p:spPr bwMode="auto">
            <a:xfrm>
              <a:off x="6341857" y="5049180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34" name="그림 133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7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158851" y="5219916"/>
              <a:ext cx="144299" cy="144299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35" name="Oval 68"/>
            <p:cNvSpPr>
              <a:spLocks noChangeArrowheads="1"/>
            </p:cNvSpPr>
            <p:nvPr/>
          </p:nvSpPr>
          <p:spPr bwMode="auto">
            <a:xfrm>
              <a:off x="7383270" y="5049180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37" name="그림 136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7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563290" y="5139190"/>
              <a:ext cx="202595" cy="23030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38" name="원호 137"/>
            <p:cNvSpPr/>
            <p:nvPr/>
          </p:nvSpPr>
          <p:spPr>
            <a:xfrm rot="8100000">
              <a:off x="6447523" y="4473474"/>
              <a:ext cx="914400" cy="914400"/>
            </a:xfrm>
            <a:prstGeom prst="arc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원호 138"/>
            <p:cNvSpPr/>
            <p:nvPr/>
          </p:nvSpPr>
          <p:spPr>
            <a:xfrm rot="8100000" flipH="1" flipV="1">
              <a:off x="6447523" y="4833513"/>
              <a:ext cx="914400" cy="914400"/>
            </a:xfrm>
            <a:prstGeom prst="arc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0" name="그림 139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7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618185" y="5454225"/>
              <a:ext cx="606060" cy="23030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41" name="그림 140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7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573180" y="4554125"/>
              <a:ext cx="606062" cy="23030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43" name="그림 142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7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38065" y="2528900"/>
            <a:ext cx="1967158" cy="245391"/>
          </a:xfrm>
          <a:prstGeom prst="rect">
            <a:avLst/>
          </a:prstGeom>
          <a:noFill/>
          <a:ln/>
          <a:effectLst/>
        </p:spPr>
      </p:pic>
      <p:pic>
        <p:nvPicPr>
          <p:cNvPr id="147" name="그림 146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7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068235" y="6319263"/>
            <a:ext cx="1772622" cy="318967"/>
          </a:xfrm>
          <a:prstGeom prst="rect">
            <a:avLst/>
          </a:prstGeom>
          <a:noFill/>
          <a:ln/>
          <a:effectLst/>
        </p:spPr>
      </p:pic>
      <p:pic>
        <p:nvPicPr>
          <p:cNvPr id="150" name="그림 14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7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2610" y="6399330"/>
            <a:ext cx="2874534" cy="360125"/>
          </a:xfrm>
          <a:prstGeom prst="rect">
            <a:avLst/>
          </a:prstGeom>
          <a:solidFill>
            <a:srgbClr val="FF00FF">
              <a:alpha val="30000"/>
            </a:srgbClr>
          </a:solidFill>
          <a:ln/>
          <a:effectLst/>
        </p:spPr>
      </p:pic>
      <p:pic>
        <p:nvPicPr>
          <p:cNvPr id="104" name="그림 103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7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4329100"/>
            <a:ext cx="8909242" cy="95760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44" grpId="0" animBg="1"/>
      <p:bldP spid="1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Nonequilibrium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processes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89444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 flipV="1">
            <a:off x="82550" y="6741368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6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7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27" name="Rectangle 4"/>
          <p:cNvSpPr>
            <a:spLocks noChangeArrowheads="1"/>
          </p:cNvSpPr>
          <p:nvPr/>
        </p:nvSpPr>
        <p:spPr bwMode="auto">
          <a:xfrm>
            <a:off x="194478" y="1088740"/>
            <a:ext cx="9619062" cy="56612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Why NEQ processes?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- biological cell (molecular motors, protein reactions, …)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electron, heat transfer, .. in </a:t>
            </a:r>
            <a:r>
              <a:rPr kumimoji="1" lang="en-US" altLang="ko-KR" sz="2200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nano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evolution of bio. species, ecology, socio/economic sys., ...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moving toward equilibrium &amp; NEQ steady states (NESS)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interface coarsening, ageing, percolation, driven sys., …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Thermodynamic 2</a:t>
            </a:r>
            <a:r>
              <a:rPr kumimoji="1" lang="en-US" altLang="ko-KR" sz="24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- law of entropy increase or irreversibility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endParaRPr kumimoji="1" lang="en-US" altLang="ko-KR" sz="5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l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NEQ Fluctuation theorems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go beyond thermodynamic 2</a:t>
            </a:r>
            <a:r>
              <a:rPr kumimoji="1" lang="en-US" altLang="ko-KR" sz="22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 &amp; </a:t>
            </a:r>
            <a:r>
              <a:rPr kumimoji="1" lang="en-US" altLang="ko-KR" sz="22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many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2</a:t>
            </a:r>
            <a:r>
              <a:rPr kumimoji="1" lang="en-US" altLang="ko-KR" sz="2200" baseline="30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r>
              <a:rPr kumimoji="1" lang="en-US" altLang="ko-KR" sz="22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s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.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some quantitative predictions on NEQ quantities (work/heat/EP)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experimental tests for </a:t>
            </a:r>
            <a:r>
              <a:rPr kumimoji="1" lang="en-US" altLang="ko-KR" sz="2200" dirty="0" smtClean="0">
                <a:solidFill>
                  <a:srgbClr val="0000FF"/>
                </a:solidFill>
                <a:latin typeface="휴먼매직체" pitchFamily="18" charset="-127"/>
                <a:ea typeface="휴먼매직체" pitchFamily="18" charset="-127"/>
              </a:rPr>
              <a:t>small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trivial to derive and wide applicability for general NEQ processes</a:t>
            </a:r>
          </a:p>
        </p:txBody>
      </p:sp>
      <p:pic>
        <p:nvPicPr>
          <p:cNvPr id="9" name="kinesi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3467835" y="3654025"/>
            <a:ext cx="3285365" cy="24640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7835" y="3609020"/>
            <a:ext cx="2873383" cy="300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hgpark\Desktop\imag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485" y="3519009"/>
            <a:ext cx="3099771" cy="2925325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3180" y="3744035"/>
            <a:ext cx="29432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923330" y="1358770"/>
            <a:ext cx="1686423" cy="204045"/>
          </a:xfrm>
          <a:prstGeom prst="rect">
            <a:avLst/>
          </a:prstGeom>
          <a:solidFill>
            <a:srgbClr val="FFFF00">
              <a:alpha val="67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00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86921" y="8620"/>
            <a:ext cx="9132158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dirty="0" smtClean="0">
                <a:solidFill>
                  <a:srgbClr val="FF00FF"/>
                </a:solidFill>
              </a:rPr>
              <a:t>           Reservoir entropy change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28"/>
          <p:cNvGrpSpPr/>
          <p:nvPr/>
        </p:nvGrpSpPr>
        <p:grpSpPr bwMode="auto">
          <a:xfrm>
            <a:off x="227475" y="1254416"/>
            <a:ext cx="4728167" cy="4559855"/>
            <a:chOff x="103971" y="1254408"/>
            <a:chExt cx="4728167" cy="4559855"/>
          </a:xfrm>
        </p:grpSpPr>
        <p:grpSp>
          <p:nvGrpSpPr>
            <p:cNvPr id="4" name="그룹 47"/>
            <p:cNvGrpSpPr/>
            <p:nvPr/>
          </p:nvGrpSpPr>
          <p:grpSpPr bwMode="auto">
            <a:xfrm>
              <a:off x="137318" y="1254408"/>
              <a:ext cx="4694820" cy="4559855"/>
              <a:chOff x="182470" y="1763815"/>
              <a:chExt cx="4694820" cy="4559855"/>
            </a:xfrm>
          </p:grpSpPr>
          <p:pic>
            <p:nvPicPr>
              <p:cNvPr id="31746" name="Picture 2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182470" y="1808820"/>
                <a:ext cx="4410075" cy="4514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5" name="직사각형 44"/>
              <p:cNvSpPr/>
              <p:nvPr/>
            </p:nvSpPr>
            <p:spPr bwMode="auto">
              <a:xfrm>
                <a:off x="3962890" y="4374105"/>
                <a:ext cx="914400" cy="914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직사각형 46"/>
              <p:cNvSpPr/>
              <p:nvPr/>
            </p:nvSpPr>
            <p:spPr bwMode="auto">
              <a:xfrm>
                <a:off x="4367935" y="1763815"/>
                <a:ext cx="315035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5" name="그림 24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38986" y="1268752"/>
              <a:ext cx="1102403" cy="203761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1" name="그림 20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03971" y="4824147"/>
              <a:ext cx="870795" cy="26123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57" name="그림 5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82970" y="1313765"/>
            <a:ext cx="1026403" cy="872285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pic>
        <p:nvPicPr>
          <p:cNvPr id="16" name="그림 1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89096" y="5499230"/>
            <a:ext cx="133534" cy="133534"/>
          </a:xfrm>
          <a:prstGeom prst="rect">
            <a:avLst/>
          </a:prstGeom>
          <a:noFill/>
          <a:ln/>
          <a:effectLst/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04525" y="5409220"/>
            <a:ext cx="188235" cy="213977"/>
          </a:xfrm>
          <a:prstGeom prst="rect">
            <a:avLst/>
          </a:prstGeom>
          <a:noFill/>
          <a:ln/>
          <a:effectLst/>
        </p:spPr>
      </p:pic>
      <p:cxnSp>
        <p:nvCxnSpPr>
          <p:cNvPr id="18" name="구부러진 연결선 17"/>
          <p:cNvCxnSpPr/>
          <p:nvPr/>
        </p:nvCxnSpPr>
        <p:spPr>
          <a:xfrm rot="16200000" flipH="1" flipV="1">
            <a:off x="2070764" y="5096101"/>
            <a:ext cx="89734" cy="895992"/>
          </a:xfrm>
          <a:prstGeom prst="curvedConnector4">
            <a:avLst>
              <a:gd name="adj1" fmla="val 165589"/>
              <a:gd name="adj2" fmla="val 55252"/>
            </a:avLst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7755" y="6354325"/>
            <a:ext cx="6564651" cy="291026"/>
          </a:xfrm>
          <a:prstGeom prst="rect">
            <a:avLst/>
          </a:prstGeom>
          <a:solidFill>
            <a:srgbClr val="FFFF00">
              <a:alpha val="30000"/>
            </a:srgbClr>
          </a:solidFill>
          <a:ln/>
          <a:effectLst/>
        </p:spPr>
      </p:pic>
      <p:pic>
        <p:nvPicPr>
          <p:cNvPr id="72" name="그림 7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72979" y="2933945"/>
            <a:ext cx="3054951" cy="360040"/>
          </a:xfrm>
          <a:prstGeom prst="rect">
            <a:avLst/>
          </a:prstGeom>
          <a:solidFill>
            <a:srgbClr val="FF00FF">
              <a:alpha val="30000"/>
            </a:srgbClr>
          </a:solidFill>
          <a:ln/>
          <a:effectLst/>
        </p:spPr>
      </p:pic>
      <p:sp>
        <p:nvSpPr>
          <p:cNvPr id="20" name="부제목 2"/>
          <p:cNvSpPr txBox="1">
            <a:spLocks/>
          </p:cNvSpPr>
          <p:nvPr/>
        </p:nvSpPr>
        <p:spPr>
          <a:xfrm>
            <a:off x="6483171" y="368660"/>
            <a:ext cx="3240360" cy="405045"/>
          </a:xfrm>
          <a:prstGeom prst="rect">
            <a:avLst/>
          </a:prstGeom>
          <a:solidFill>
            <a:schemeClr val="accent2">
              <a:lumMod val="40000"/>
              <a:lumOff val="60000"/>
              <a:alpha val="44000"/>
            </a:schemeClr>
          </a:solidFill>
          <a:ln w="31750">
            <a:solidFill>
              <a:schemeClr val="accent2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US" altLang="ko-KR" sz="2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Schnakenberg</a:t>
            </a:r>
            <a:r>
              <a:rPr lang="en-US" altLang="ko-KR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/Hinrichsen/Park</a:t>
            </a:r>
            <a:endParaRPr lang="en-US" altLang="ko-KR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  <a:defRPr/>
            </a:pPr>
            <a:endParaRPr lang="en-US" altLang="ko-KR" sz="1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그림 29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82570" y="3429000"/>
            <a:ext cx="360040" cy="328562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37961" y="5364214"/>
            <a:ext cx="3600412" cy="720081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62790" y="3474005"/>
            <a:ext cx="409356" cy="315035"/>
          </a:xfrm>
          <a:prstGeom prst="rect">
            <a:avLst/>
          </a:prstGeom>
          <a:noFill/>
          <a:ln/>
          <a:effectLst/>
        </p:spPr>
      </p:pic>
      <p:grpSp>
        <p:nvGrpSpPr>
          <p:cNvPr id="5" name="그룹 39"/>
          <p:cNvGrpSpPr/>
          <p:nvPr/>
        </p:nvGrpSpPr>
        <p:grpSpPr>
          <a:xfrm>
            <a:off x="1307595" y="3023954"/>
            <a:ext cx="540060" cy="270031"/>
            <a:chOff x="1307595" y="3023954"/>
            <a:chExt cx="540060" cy="270031"/>
          </a:xfrm>
        </p:grpSpPr>
        <p:cxnSp>
          <p:nvCxnSpPr>
            <p:cNvPr id="34" name="직선 화살표 연결선 33"/>
            <p:cNvCxnSpPr/>
            <p:nvPr/>
          </p:nvCxnSpPr>
          <p:spPr>
            <a:xfrm flipV="1">
              <a:off x="1487615" y="3023954"/>
              <a:ext cx="180020" cy="22502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/>
            <p:cNvCxnSpPr/>
            <p:nvPr/>
          </p:nvCxnSpPr>
          <p:spPr>
            <a:xfrm>
              <a:off x="1667635" y="3068960"/>
              <a:ext cx="180020" cy="1800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화살표 연결선 36"/>
            <p:cNvCxnSpPr/>
            <p:nvPr/>
          </p:nvCxnSpPr>
          <p:spPr>
            <a:xfrm>
              <a:off x="1307595" y="3113965"/>
              <a:ext cx="180020" cy="18002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직선 화살표 연결선 40"/>
          <p:cNvCxnSpPr/>
          <p:nvPr/>
        </p:nvCxnSpPr>
        <p:spPr>
          <a:xfrm flipH="1">
            <a:off x="1847655" y="3113965"/>
            <a:ext cx="992560" cy="27003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그림 4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02650" y="3429000"/>
            <a:ext cx="187481" cy="132999"/>
          </a:xfrm>
          <a:prstGeom prst="rect">
            <a:avLst/>
          </a:prstGeom>
          <a:noFill/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7775" y="2888940"/>
            <a:ext cx="241046" cy="213727"/>
          </a:xfrm>
          <a:prstGeom prst="rect">
            <a:avLst/>
          </a:prstGeom>
          <a:noFill/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28075" y="4014065"/>
            <a:ext cx="1935215" cy="266167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98105" y="1133745"/>
            <a:ext cx="3954598" cy="1131208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pic>
        <p:nvPicPr>
          <p:cNvPr id="61" name="그림 60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98105" y="1448780"/>
            <a:ext cx="770571" cy="409944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pic>
        <p:nvPicPr>
          <p:cNvPr id="69" name="그림 68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27975" y="2348880"/>
            <a:ext cx="4763327" cy="231804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sp>
        <p:nvSpPr>
          <p:cNvPr id="67" name="직사각형 66"/>
          <p:cNvSpPr/>
          <p:nvPr/>
        </p:nvSpPr>
        <p:spPr>
          <a:xfrm>
            <a:off x="4412940" y="2933945"/>
            <a:ext cx="315035" cy="4050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직사각형 67"/>
          <p:cNvSpPr/>
          <p:nvPr/>
        </p:nvSpPr>
        <p:spPr>
          <a:xfrm rot="19856013">
            <a:off x="3126248" y="4770942"/>
            <a:ext cx="1125125" cy="182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6" name="그림 75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27975" y="3429000"/>
            <a:ext cx="2703148" cy="334389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pic>
        <p:nvPicPr>
          <p:cNvPr id="74" name="그림 73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17302" y="3429000"/>
            <a:ext cx="2288698" cy="326447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sp>
        <p:nvSpPr>
          <p:cNvPr id="75" name="오른쪽 화살표 74"/>
          <p:cNvSpPr/>
          <p:nvPr/>
        </p:nvSpPr>
        <p:spPr>
          <a:xfrm>
            <a:off x="4772980" y="4014065"/>
            <a:ext cx="585065" cy="270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>
            <a:off x="5493060" y="3879050"/>
            <a:ext cx="2295255" cy="540060"/>
          </a:xfrm>
          <a:prstGeom prst="rect">
            <a:avLst/>
          </a:prstGeom>
          <a:solidFill>
            <a:srgbClr val="FF00FF">
              <a:alpha val="32000"/>
            </a:srgbClr>
          </a:solidFill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" name="그림 54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37965" y="4644135"/>
            <a:ext cx="4298521" cy="67582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그림 8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9672" y="3449940"/>
            <a:ext cx="770312" cy="384105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grpSp>
        <p:nvGrpSpPr>
          <p:cNvPr id="2" name="그룹 70"/>
          <p:cNvGrpSpPr/>
          <p:nvPr/>
        </p:nvGrpSpPr>
        <p:grpSpPr bwMode="auto">
          <a:xfrm>
            <a:off x="7648671" y="278649"/>
            <a:ext cx="1597623" cy="1042739"/>
            <a:chOff x="7641842" y="278649"/>
            <a:chExt cx="1597623" cy="1042739"/>
          </a:xfrm>
        </p:grpSpPr>
        <p:grpSp>
          <p:nvGrpSpPr>
            <p:cNvPr id="3" name="그룹 50"/>
            <p:cNvGrpSpPr/>
            <p:nvPr/>
          </p:nvGrpSpPr>
          <p:grpSpPr bwMode="auto">
            <a:xfrm>
              <a:off x="7855364" y="377235"/>
              <a:ext cx="1089032" cy="803280"/>
              <a:chOff x="500034" y="1928802"/>
              <a:chExt cx="1089032" cy="803280"/>
            </a:xfrm>
          </p:grpSpPr>
          <p:sp>
            <p:nvSpPr>
              <p:cNvPr id="76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자유형 77"/>
              <p:cNvSpPr/>
              <p:nvPr/>
            </p:nvSpPr>
            <p:spPr bwMode="auto"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0" name="그림 49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41842" y="1133966"/>
              <a:ext cx="213052" cy="18742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5" name="그림 64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118963" y="503897"/>
              <a:ext cx="241204" cy="18813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25735" y="278649"/>
              <a:ext cx="213730" cy="18801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6" name="그림 35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7723" y="863715"/>
            <a:ext cx="6825319" cy="318874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04" y="1358769"/>
            <a:ext cx="7746781" cy="666746"/>
          </a:xfrm>
          <a:prstGeom prst="rect">
            <a:avLst/>
          </a:prstGeom>
          <a:solidFill>
            <a:srgbClr val="FF00FF">
              <a:alpha val="16000"/>
            </a:srgbClr>
          </a:solidFill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3260" y="3248980"/>
            <a:ext cx="2227222" cy="29470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sp>
        <p:nvSpPr>
          <p:cNvPr id="43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Langevin</a:t>
            </a:r>
            <a:r>
              <a:rPr lang="en-US" altLang="ko-KR" dirty="0" smtClean="0">
                <a:solidFill>
                  <a:srgbClr val="FF00FF"/>
                </a:solidFill>
              </a:rPr>
              <a:t>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85" name="그림 8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19761" y="3204215"/>
            <a:ext cx="5603861" cy="579629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4" name="그림 8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398" y="2573902"/>
            <a:ext cx="1048651" cy="360043"/>
          </a:xfrm>
          <a:prstGeom prst="rect">
            <a:avLst/>
          </a:prstGeom>
          <a:solidFill>
            <a:srgbClr val="FFFF00">
              <a:alpha val="43000"/>
            </a:srgbClr>
          </a:solidFill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2610" y="3218974"/>
            <a:ext cx="1854517" cy="525061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3564015"/>
            <a:ext cx="1665185" cy="294993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9309" y="2573904"/>
            <a:ext cx="4558826" cy="290914"/>
          </a:xfrm>
          <a:prstGeom prst="rect">
            <a:avLst/>
          </a:prstGeom>
          <a:solidFill>
            <a:schemeClr val="accent4">
              <a:alpha val="10000"/>
            </a:schemeClr>
          </a:solidFill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2830" y="3169753"/>
            <a:ext cx="4174979" cy="61928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제목 1"/>
          <p:cNvSpPr>
            <a:spLocks noGrp="1"/>
          </p:cNvSpPr>
          <p:nvPr>
            <p:ph type="title"/>
          </p:nvPr>
        </p:nvSpPr>
        <p:spPr>
          <a:xfrm>
            <a:off x="0" y="-216405"/>
            <a:ext cx="841207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Discretization</a:t>
            </a:r>
            <a:r>
              <a:rPr lang="en-US" altLang="ko-KR" dirty="0" smtClean="0">
                <a:solidFill>
                  <a:srgbClr val="FF00FF"/>
                </a:solidFill>
              </a:rPr>
              <a:t> scheme for a path integral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144" name="그림 143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859" y="728700"/>
            <a:ext cx="1959398" cy="384319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34" name="그림 13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7866" y="3474006"/>
            <a:ext cx="1013057" cy="455140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grpSp>
        <p:nvGrpSpPr>
          <p:cNvPr id="100" name="그룹 99"/>
          <p:cNvGrpSpPr/>
          <p:nvPr/>
        </p:nvGrpSpPr>
        <p:grpSpPr bwMode="auto">
          <a:xfrm>
            <a:off x="7428275" y="368660"/>
            <a:ext cx="2295255" cy="966318"/>
            <a:chOff x="6663190" y="3744035"/>
            <a:chExt cx="2295255" cy="966318"/>
          </a:xfrm>
        </p:grpSpPr>
        <p:sp>
          <p:nvSpPr>
            <p:cNvPr id="60" name="Oval 67"/>
            <p:cNvSpPr>
              <a:spLocks noChangeArrowheads="1"/>
            </p:cNvSpPr>
            <p:nvPr/>
          </p:nvSpPr>
          <p:spPr bwMode="auto">
            <a:xfrm>
              <a:off x="7386656" y="3969060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1" name="Oval 68"/>
            <p:cNvSpPr>
              <a:spLocks noChangeArrowheads="1"/>
            </p:cNvSpPr>
            <p:nvPr/>
          </p:nvSpPr>
          <p:spPr bwMode="auto">
            <a:xfrm>
              <a:off x="6881579" y="4284095"/>
              <a:ext cx="88900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pic>
          <p:nvPicPr>
            <p:cNvPr id="64" name="그림 63" descr="TP_tmp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663190" y="4241481"/>
              <a:ext cx="159788" cy="13262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8" name="그림 97" descr="TP_tmp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3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462869" y="3744035"/>
              <a:ext cx="1495576" cy="293344"/>
            </a:xfrm>
            <a:prstGeom prst="rect">
              <a:avLst/>
            </a:prstGeom>
            <a:noFill/>
            <a:ln/>
            <a:effectLst/>
          </p:spPr>
        </p:pic>
        <p:cxnSp>
          <p:nvCxnSpPr>
            <p:cNvPr id="73" name="직선 화살표 연결선 72"/>
            <p:cNvCxnSpPr/>
            <p:nvPr/>
          </p:nvCxnSpPr>
          <p:spPr bwMode="auto">
            <a:xfrm flipV="1">
              <a:off x="7016594" y="4059070"/>
              <a:ext cx="315035" cy="22502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그림 92" descr="TP_tmp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843210" y="4457183"/>
              <a:ext cx="132624" cy="18695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96" name="그림 95" descr="TP_tmp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9954" y="4419110"/>
              <a:ext cx="1300250" cy="29124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04" name="그림 10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2780" y="728700"/>
            <a:ext cx="2408888" cy="318746"/>
          </a:xfrm>
          <a:prstGeom prst="rect">
            <a:avLst/>
          </a:prstGeom>
          <a:solidFill>
            <a:schemeClr val="accent4">
              <a:alpha val="10000"/>
            </a:schemeClr>
          </a:solidFill>
          <a:ln/>
          <a:effectLst/>
        </p:spPr>
      </p:pic>
      <p:pic>
        <p:nvPicPr>
          <p:cNvPr id="110" name="그림 109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13096" y="1853826"/>
            <a:ext cx="3792904" cy="293240"/>
          </a:xfrm>
          <a:prstGeom prst="rect">
            <a:avLst/>
          </a:prstGeom>
          <a:noFill/>
          <a:ln/>
          <a:effectLst/>
        </p:spPr>
      </p:pic>
      <p:pic>
        <p:nvPicPr>
          <p:cNvPr id="116" name="그림 115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2777994"/>
            <a:ext cx="5006968" cy="560998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18" name="그림 11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58045" y="2924567"/>
            <a:ext cx="1155456" cy="279410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49" name="그림 148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0320" y="2348881"/>
            <a:ext cx="3746495" cy="384524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88" name="그림 18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07939" y="3383995"/>
            <a:ext cx="5630322" cy="560303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45" name="그림 14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9592" y="1133745"/>
            <a:ext cx="5566031" cy="560803"/>
          </a:xfrm>
          <a:prstGeom prst="rect">
            <a:avLst/>
          </a:prstGeom>
          <a:noFill/>
          <a:ln/>
          <a:effectLst/>
        </p:spPr>
      </p:pic>
      <p:pic>
        <p:nvPicPr>
          <p:cNvPr id="146" name="그림 145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25543" y="1673806"/>
            <a:ext cx="3536893" cy="561110"/>
          </a:xfrm>
          <a:prstGeom prst="rect">
            <a:avLst/>
          </a:prstGeom>
          <a:noFill/>
          <a:ln/>
          <a:effectLst/>
        </p:spPr>
      </p:pic>
      <p:pic>
        <p:nvPicPr>
          <p:cNvPr id="189" name="그림 188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24372" y="3969060"/>
            <a:ext cx="5597455" cy="560374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69" name="그림 168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90339" y="4599130"/>
            <a:ext cx="2871707" cy="384434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54" name="그림 153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2501" y="3429000"/>
            <a:ext cx="2446014" cy="454828"/>
          </a:xfrm>
          <a:prstGeom prst="rect">
            <a:avLst/>
          </a:prstGeom>
          <a:solidFill>
            <a:schemeClr val="accent2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56" name="그림 155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07595" y="4374105"/>
            <a:ext cx="206513" cy="409944"/>
          </a:xfrm>
          <a:prstGeom prst="rect">
            <a:avLst/>
          </a:prstGeom>
          <a:solidFill>
            <a:schemeClr val="accent3">
              <a:alpha val="47000"/>
            </a:schemeClr>
          </a:solidFill>
          <a:ln/>
          <a:effectLst/>
        </p:spPr>
      </p:pic>
      <p:pic>
        <p:nvPicPr>
          <p:cNvPr id="160" name="그림 15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51078" y="4104075"/>
            <a:ext cx="489493" cy="315124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70" name="그림 169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47891" y="5139189"/>
            <a:ext cx="2031934" cy="350913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78" name="그림 177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87262" y="4824154"/>
            <a:ext cx="3674752" cy="594259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80" name="그림 179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52999" y="4869160"/>
            <a:ext cx="1254239" cy="270030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182" name="그림 181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2610" y="5454225"/>
            <a:ext cx="5085000" cy="295413"/>
          </a:xfrm>
          <a:prstGeom prst="rect">
            <a:avLst/>
          </a:prstGeom>
          <a:solidFill>
            <a:schemeClr val="accent2">
              <a:lumMod val="40000"/>
              <a:lumOff val="60000"/>
              <a:alpha val="18000"/>
            </a:schemeClr>
          </a:solidFill>
          <a:ln/>
          <a:effectLst/>
        </p:spPr>
      </p:pic>
      <p:pic>
        <p:nvPicPr>
          <p:cNvPr id="186" name="그림 185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38352" y="2348880"/>
            <a:ext cx="2029783" cy="384126"/>
          </a:xfrm>
          <a:prstGeom prst="rect">
            <a:avLst/>
          </a:prstGeom>
          <a:solidFill>
            <a:schemeClr val="accent5">
              <a:lumMod val="60000"/>
              <a:lumOff val="40000"/>
              <a:alpha val="18000"/>
            </a:schemeClr>
          </a:solidFill>
          <a:ln/>
          <a:effectLst/>
        </p:spPr>
      </p:pic>
      <p:pic>
        <p:nvPicPr>
          <p:cNvPr id="187" name="그림 186" descr="TP_tmp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5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98205" y="2885402"/>
            <a:ext cx="3016899" cy="318575"/>
          </a:xfrm>
          <a:prstGeom prst="rect">
            <a:avLst/>
          </a:prstGeom>
          <a:solidFill>
            <a:srgbClr val="FFFF00">
              <a:alpha val="16000"/>
            </a:srgbClr>
          </a:solidFill>
          <a:ln/>
          <a:effectLst/>
        </p:spPr>
      </p:pic>
      <p:pic>
        <p:nvPicPr>
          <p:cNvPr id="191" name="그림 190" descr="TP_tmp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6129300"/>
            <a:ext cx="1442803" cy="360208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95" name="그림 194" descr="TP_tmp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5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65509" y="6129299"/>
            <a:ext cx="1377223" cy="360045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cxnSp>
        <p:nvCxnSpPr>
          <p:cNvPr id="193" name="직선 화살표 연결선 192"/>
          <p:cNvCxnSpPr/>
          <p:nvPr/>
        </p:nvCxnSpPr>
        <p:spPr>
          <a:xfrm flipV="1">
            <a:off x="1082570" y="5274205"/>
            <a:ext cx="312585" cy="76508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7" name="그림 196" descr="TP_tmp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24267" y="6084295"/>
            <a:ext cx="3394018" cy="318515"/>
          </a:xfrm>
          <a:prstGeom prst="rect">
            <a:avLst/>
          </a:prstGeom>
          <a:solidFill>
            <a:srgbClr val="FFFF00">
              <a:alpha val="16000"/>
            </a:srgbClr>
          </a:solidFill>
          <a:ln/>
          <a:effectLst/>
        </p:spPr>
      </p:pic>
      <p:pic>
        <p:nvPicPr>
          <p:cNvPr id="200" name="그림 199" descr="TP_tmp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6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87915" y="6444335"/>
            <a:ext cx="4295962" cy="318670"/>
          </a:xfrm>
          <a:prstGeom prst="rect">
            <a:avLst/>
          </a:prstGeom>
          <a:solidFill>
            <a:schemeClr val="accent4">
              <a:alpha val="10000"/>
            </a:scheme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그림 8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34133" y="3969060"/>
            <a:ext cx="1133191" cy="523010"/>
          </a:xfrm>
          <a:prstGeom prst="rect">
            <a:avLst/>
          </a:prstGeom>
          <a:solidFill>
            <a:srgbClr val="FFFF00">
              <a:alpha val="1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83" name="그림 8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9672" y="3449940"/>
            <a:ext cx="770312" cy="384105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grpSp>
        <p:nvGrpSpPr>
          <p:cNvPr id="2" name="그룹 70"/>
          <p:cNvGrpSpPr/>
          <p:nvPr/>
        </p:nvGrpSpPr>
        <p:grpSpPr bwMode="auto">
          <a:xfrm>
            <a:off x="7648671" y="278649"/>
            <a:ext cx="1597623" cy="1042739"/>
            <a:chOff x="7641842" y="278649"/>
            <a:chExt cx="1597623" cy="1042739"/>
          </a:xfrm>
        </p:grpSpPr>
        <p:grpSp>
          <p:nvGrpSpPr>
            <p:cNvPr id="3" name="그룹 50"/>
            <p:cNvGrpSpPr/>
            <p:nvPr/>
          </p:nvGrpSpPr>
          <p:grpSpPr bwMode="auto">
            <a:xfrm>
              <a:off x="7855364" y="377235"/>
              <a:ext cx="1089032" cy="803280"/>
              <a:chOff x="500034" y="1928802"/>
              <a:chExt cx="1089032" cy="803280"/>
            </a:xfrm>
          </p:grpSpPr>
          <p:sp>
            <p:nvSpPr>
              <p:cNvPr id="76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자유형 77"/>
              <p:cNvSpPr/>
              <p:nvPr/>
            </p:nvSpPr>
            <p:spPr bwMode="auto"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0" name="그림 49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41842" y="1133966"/>
              <a:ext cx="213052" cy="187422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5" name="그림 64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118963" y="503897"/>
              <a:ext cx="241204" cy="188139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25735" y="278649"/>
              <a:ext cx="213730" cy="188018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6" name="그림 3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7723" y="863715"/>
            <a:ext cx="6825319" cy="318874"/>
          </a:xfrm>
          <a:prstGeom prst="rect">
            <a:avLst/>
          </a:prstGeom>
          <a:noFill/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04" y="1358769"/>
            <a:ext cx="7746781" cy="666746"/>
          </a:xfrm>
          <a:prstGeom prst="rect">
            <a:avLst/>
          </a:prstGeom>
          <a:solidFill>
            <a:srgbClr val="FF00FF">
              <a:alpha val="16000"/>
            </a:srgbClr>
          </a:solidFill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3260" y="3248980"/>
            <a:ext cx="2227222" cy="29470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sp>
        <p:nvSpPr>
          <p:cNvPr id="43" name="제목 1"/>
          <p:cNvSpPr>
            <a:spLocks noGrp="1"/>
          </p:cNvSpPr>
          <p:nvPr>
            <p:ph type="title"/>
          </p:nvPr>
        </p:nvSpPr>
        <p:spPr>
          <a:xfrm>
            <a:off x="452500" y="-17140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F00FF"/>
                </a:solidFill>
              </a:rPr>
              <a:t>Langevin</a:t>
            </a:r>
            <a:r>
              <a:rPr lang="en-US" altLang="ko-KR" dirty="0" smtClean="0">
                <a:solidFill>
                  <a:srgbClr val="FF00FF"/>
                </a:solidFill>
              </a:rPr>
              <a:t> dynamics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87" name="그림 8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5929" y="4059070"/>
            <a:ext cx="4997097" cy="60177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8" name="그림 8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17221" y="5049180"/>
            <a:ext cx="4211578" cy="754495"/>
          </a:xfrm>
          <a:prstGeom prst="rect">
            <a:avLst/>
          </a:prstGeom>
          <a:noFill/>
          <a:ln/>
          <a:effectLst/>
        </p:spPr>
      </p:pic>
      <p:pic>
        <p:nvPicPr>
          <p:cNvPr id="89" name="그림 88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38472" y="5049180"/>
            <a:ext cx="4531184" cy="754617"/>
          </a:xfrm>
          <a:prstGeom prst="rect">
            <a:avLst/>
          </a:prstGeom>
          <a:noFill/>
          <a:ln/>
          <a:effectLst/>
        </p:spPr>
      </p:pic>
      <p:pic>
        <p:nvPicPr>
          <p:cNvPr id="90" name="그림 8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37373" y="6129299"/>
            <a:ext cx="1512408" cy="319228"/>
          </a:xfrm>
          <a:prstGeom prst="rect">
            <a:avLst/>
          </a:prstGeom>
          <a:noFill/>
          <a:ln/>
          <a:effectLst/>
        </p:spPr>
      </p:pic>
      <p:pic>
        <p:nvPicPr>
          <p:cNvPr id="85" name="그림 8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19761" y="3204215"/>
            <a:ext cx="5603861" cy="579629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4" name="그림 83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398" y="2573902"/>
            <a:ext cx="1048651" cy="360043"/>
          </a:xfrm>
          <a:prstGeom prst="rect">
            <a:avLst/>
          </a:prstGeom>
          <a:solidFill>
            <a:srgbClr val="FFFF00">
              <a:alpha val="43000"/>
            </a:srgbClr>
          </a:solidFill>
          <a:ln/>
          <a:effectLst/>
        </p:spPr>
      </p:pic>
      <p:grpSp>
        <p:nvGrpSpPr>
          <p:cNvPr id="4" name="그룹 31"/>
          <p:cNvGrpSpPr/>
          <p:nvPr/>
        </p:nvGrpSpPr>
        <p:grpSpPr bwMode="auto">
          <a:xfrm>
            <a:off x="7466442" y="2303875"/>
            <a:ext cx="2041350" cy="584775"/>
            <a:chOff x="7459605" y="2303875"/>
            <a:chExt cx="2041350" cy="584775"/>
          </a:xfrm>
        </p:grpSpPr>
        <p:sp>
          <p:nvSpPr>
            <p:cNvPr id="28" name="TextBox 27"/>
            <p:cNvSpPr txBox="1"/>
            <p:nvPr/>
          </p:nvSpPr>
          <p:spPr bwMode="auto">
            <a:xfrm>
              <a:off x="7788315" y="2303875"/>
              <a:ext cx="1712640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indent="-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: time-reverse path</a:t>
              </a:r>
              <a:endParaRPr kumimoji="1" lang="ko-KR" altLang="en-US" sz="16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30" name="그림 29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459605" y="2393883"/>
              <a:ext cx="268677" cy="241327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6" name="그림 45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42610" y="3218974"/>
            <a:ext cx="1854517" cy="525061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90663" y="3204215"/>
            <a:ext cx="4481374" cy="57958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3564015"/>
            <a:ext cx="1665185" cy="294993"/>
          </a:xfrm>
          <a:prstGeom prst="rect">
            <a:avLst/>
          </a:prstGeom>
          <a:solidFill>
            <a:schemeClr val="accent2">
              <a:alpha val="17000"/>
            </a:schemeClr>
          </a:solidFill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09309" y="2573904"/>
            <a:ext cx="4558826" cy="290914"/>
          </a:xfrm>
          <a:prstGeom prst="rect">
            <a:avLst/>
          </a:prstGeom>
          <a:solidFill>
            <a:schemeClr val="accent4">
              <a:alpha val="10000"/>
            </a:schemeClr>
          </a:solidFill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2830" y="3169753"/>
            <a:ext cx="4174979" cy="619287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86225" y="6174304"/>
            <a:ext cx="1410672" cy="360045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68135" y="6084295"/>
            <a:ext cx="2553350" cy="318515"/>
          </a:xfrm>
          <a:prstGeom prst="rect">
            <a:avLst/>
          </a:prstGeom>
          <a:solidFill>
            <a:srgbClr val="FFFF00">
              <a:alpha val="16000"/>
            </a:srgbClr>
          </a:solidFill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pic>
        <p:nvPicPr>
          <p:cNvPr id="92" name="그림 91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35" y="3744035"/>
            <a:ext cx="5924680" cy="348510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58" name="그림 5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2500" y="2978950"/>
            <a:ext cx="8357055" cy="579772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5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7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2528900"/>
            <a:ext cx="5142431" cy="378273"/>
          </a:xfrm>
          <a:prstGeom prst="rect">
            <a:avLst/>
          </a:prstGeom>
          <a:noFill/>
          <a:ln/>
          <a:effectLst/>
        </p:spPr>
      </p:pic>
      <p:grpSp>
        <p:nvGrpSpPr>
          <p:cNvPr id="8" name="그룹 44"/>
          <p:cNvGrpSpPr/>
          <p:nvPr/>
        </p:nvGrpSpPr>
        <p:grpSpPr bwMode="auto">
          <a:xfrm>
            <a:off x="5133020" y="5184195"/>
            <a:ext cx="2835315" cy="810090"/>
            <a:chOff x="7023230" y="2483895"/>
            <a:chExt cx="2565285" cy="648000"/>
          </a:xfrm>
        </p:grpSpPr>
        <p:sp>
          <p:nvSpPr>
            <p:cNvPr id="41" name="직사각형 40"/>
            <p:cNvSpPr/>
            <p:nvPr/>
          </p:nvSpPr>
          <p:spPr bwMode="auto">
            <a:xfrm>
              <a:off x="7023230" y="2483895"/>
              <a:ext cx="2565285" cy="648000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3" name="그림 42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82126" y="2573904"/>
              <a:ext cx="1974748" cy="493250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5" name="그림 44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842210"/>
            <a:ext cx="5625624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Irreversibility (total entropy production)</a:t>
            </a:r>
            <a:endParaRPr lang="ko-KR" altLang="en-US" sz="2400" dirty="0"/>
          </a:p>
        </p:txBody>
      </p:sp>
      <p:pic>
        <p:nvPicPr>
          <p:cNvPr id="67" name="그림 66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4284095"/>
            <a:ext cx="4732781" cy="348382"/>
          </a:xfrm>
          <a:prstGeom prst="rect">
            <a:avLst/>
          </a:prstGeom>
          <a:noFill/>
          <a:ln/>
          <a:effectLst/>
        </p:spPr>
      </p:pic>
      <p:pic>
        <p:nvPicPr>
          <p:cNvPr id="76" name="그림 75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4779150"/>
            <a:ext cx="8857227" cy="639506"/>
          </a:xfrm>
          <a:prstGeom prst="rect">
            <a:avLst/>
          </a:prstGeom>
          <a:noFill/>
          <a:ln/>
          <a:effectLst/>
        </p:spPr>
      </p:pic>
      <p:pic>
        <p:nvPicPr>
          <p:cNvPr id="40" name="그림 39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2500" y="5994284"/>
            <a:ext cx="6098016" cy="318839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48933" y="6365911"/>
            <a:ext cx="6939482" cy="348454"/>
          </a:xfrm>
          <a:prstGeom prst="rect">
            <a:avLst/>
          </a:prstGeom>
          <a:noFill/>
          <a:ln/>
          <a:effectLst/>
        </p:spPr>
      </p:pic>
      <p:sp>
        <p:nvSpPr>
          <p:cNvPr id="39" name="오른쪽 화살표 38"/>
          <p:cNvSpPr/>
          <p:nvPr/>
        </p:nvSpPr>
        <p:spPr>
          <a:xfrm>
            <a:off x="992560" y="6354325"/>
            <a:ext cx="585065" cy="27003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39" grpId="0" uiExpan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6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718810"/>
            <a:ext cx="5940660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Work  free-energy relation (dissipated work)</a:t>
            </a:r>
            <a:endParaRPr lang="ko-KR" altLang="en-US" sz="2400" dirty="0"/>
          </a:p>
        </p:txBody>
      </p:sp>
      <p:pic>
        <p:nvPicPr>
          <p:cNvPr id="31" name="그림 30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7485" y="2353775"/>
            <a:ext cx="7959935" cy="726800"/>
          </a:xfrm>
          <a:prstGeom prst="rect">
            <a:avLst/>
          </a:prstGeom>
          <a:noFill/>
          <a:ln/>
          <a:effectLst/>
        </p:spPr>
      </p:pic>
      <p:pic>
        <p:nvPicPr>
          <p:cNvPr id="29" name="그림 2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7485" y="3166877"/>
            <a:ext cx="6767964" cy="639672"/>
          </a:xfrm>
          <a:prstGeom prst="rect">
            <a:avLst/>
          </a:prstGeom>
          <a:noFill/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55268" y="3830064"/>
            <a:ext cx="6362909" cy="319016"/>
          </a:xfrm>
          <a:prstGeom prst="rect">
            <a:avLst/>
          </a:prstGeom>
          <a:noFill/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012772" y="3798380"/>
            <a:ext cx="1364976" cy="319017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57077" y="4194085"/>
            <a:ext cx="7698355" cy="522867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1922" y="4235108"/>
            <a:ext cx="1075596" cy="319017"/>
          </a:xfrm>
          <a:prstGeom prst="rect">
            <a:avLst/>
          </a:prstGeom>
          <a:noFill/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4689140"/>
            <a:ext cx="4559774" cy="290975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523" y="6399329"/>
            <a:ext cx="5488121" cy="318833"/>
          </a:xfrm>
          <a:prstGeom prst="rect">
            <a:avLst/>
          </a:prstGeom>
          <a:noFill/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63190" y="6423429"/>
            <a:ext cx="2555708" cy="290936"/>
          </a:xfrm>
          <a:prstGeom prst="rect">
            <a:avLst/>
          </a:prstGeom>
          <a:solidFill>
            <a:srgbClr val="FF00FF">
              <a:alpha val="35000"/>
            </a:srgbClr>
          </a:solidFill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4952" y="6063369"/>
            <a:ext cx="9263583" cy="318832"/>
          </a:xfrm>
          <a:prstGeom prst="rect">
            <a:avLst/>
          </a:prstGeom>
          <a:noFill/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8742" y="5049180"/>
            <a:ext cx="6884558" cy="318955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96752" y="5769259"/>
            <a:ext cx="6069452" cy="31889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1007" y="5409219"/>
            <a:ext cx="4502003" cy="291070"/>
          </a:xfrm>
          <a:prstGeom prst="rect">
            <a:avLst/>
          </a:prstGeom>
          <a:noFill/>
          <a:ln/>
          <a:effectLst/>
        </p:spPr>
      </p:pic>
      <p:sp>
        <p:nvSpPr>
          <p:cNvPr id="42" name="오른쪽 화살표 41"/>
          <p:cNvSpPr/>
          <p:nvPr/>
        </p:nvSpPr>
        <p:spPr>
          <a:xfrm>
            <a:off x="857545" y="5769260"/>
            <a:ext cx="585065" cy="27003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7" name="그림 46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23030" y="4689140"/>
            <a:ext cx="1481486" cy="318955"/>
          </a:xfrm>
          <a:prstGeom prst="rect">
            <a:avLst/>
          </a:prstGeom>
          <a:solidFill>
            <a:srgbClr val="FFFF00">
              <a:alpha val="23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465" y="8620"/>
            <a:ext cx="9132158" cy="1143000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00FF"/>
                </a:solidFill>
              </a:rPr>
              <a:t>Fluctuation theorems</a:t>
            </a:r>
            <a:endParaRPr lang="ko-KR" altLang="en-US" b="0" dirty="0">
              <a:solidFill>
                <a:srgbClr val="7030A0"/>
              </a:solidFill>
            </a:endParaRPr>
          </a:p>
        </p:txBody>
      </p:sp>
      <p:grpSp>
        <p:nvGrpSpPr>
          <p:cNvPr id="3" name="그룹 64"/>
          <p:cNvGrpSpPr/>
          <p:nvPr/>
        </p:nvGrpSpPr>
        <p:grpSpPr>
          <a:xfrm>
            <a:off x="7878325" y="503675"/>
            <a:ext cx="1575175" cy="1051767"/>
            <a:chOff x="7901889" y="1585792"/>
            <a:chExt cx="1575175" cy="1051767"/>
          </a:xfrm>
        </p:grpSpPr>
        <p:grpSp>
          <p:nvGrpSpPr>
            <p:cNvPr id="4" name="그룹 50"/>
            <p:cNvGrpSpPr/>
            <p:nvPr/>
          </p:nvGrpSpPr>
          <p:grpSpPr>
            <a:xfrm>
              <a:off x="8148355" y="1718810"/>
              <a:ext cx="1089032" cy="803280"/>
              <a:chOff x="500034" y="1928802"/>
              <a:chExt cx="1089032" cy="803280"/>
            </a:xfrm>
          </p:grpSpPr>
          <p:sp>
            <p:nvSpPr>
              <p:cNvPr id="74" name="Oval 67"/>
              <p:cNvSpPr>
                <a:spLocks noChangeArrowheads="1"/>
              </p:cNvSpPr>
              <p:nvPr/>
            </p:nvSpPr>
            <p:spPr bwMode="auto">
              <a:xfrm>
                <a:off x="1500166" y="192880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5" name="Oval 68"/>
              <p:cNvSpPr>
                <a:spLocks noChangeArrowheads="1"/>
              </p:cNvSpPr>
              <p:nvPr/>
            </p:nvSpPr>
            <p:spPr bwMode="auto">
              <a:xfrm>
                <a:off x="500034" y="2643182"/>
                <a:ext cx="88900" cy="88900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77" name="자유형 76"/>
              <p:cNvSpPr/>
              <p:nvPr/>
            </p:nvSpPr>
            <p:spPr>
              <a:xfrm flipH="1">
                <a:off x="571472" y="200024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ln w="22225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Line 48"/>
              <p:cNvSpPr>
                <a:spLocks noChangeAspect="1" noChangeShapeType="1"/>
              </p:cNvSpPr>
              <p:nvPr/>
            </p:nvSpPr>
            <p:spPr bwMode="auto">
              <a:xfrm rot="17700000">
                <a:off x="853414" y="2307231"/>
                <a:ext cx="104775" cy="1588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9" name="그림 68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262835" y="1585792"/>
              <a:ext cx="214229" cy="18845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1" name="그림 70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01889" y="2449324"/>
              <a:ext cx="213976" cy="18823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3" name="그림 72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411894" y="1811039"/>
              <a:ext cx="241327" cy="18823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79"/>
          <p:cNvGrpSpPr/>
          <p:nvPr/>
        </p:nvGrpSpPr>
        <p:grpSpPr>
          <a:xfrm>
            <a:off x="7923330" y="710367"/>
            <a:ext cx="1440160" cy="1218712"/>
            <a:chOff x="8283371" y="2210288"/>
            <a:chExt cx="1440159" cy="1218712"/>
          </a:xfrm>
        </p:grpSpPr>
        <p:grpSp>
          <p:nvGrpSpPr>
            <p:cNvPr id="6" name="그룹 101"/>
            <p:cNvGrpSpPr/>
            <p:nvPr/>
          </p:nvGrpSpPr>
          <p:grpSpPr>
            <a:xfrm>
              <a:off x="8553400" y="2210288"/>
              <a:ext cx="1000132" cy="696887"/>
              <a:chOff x="8058345" y="2322110"/>
              <a:chExt cx="1000132" cy="696887"/>
            </a:xfrm>
          </p:grpSpPr>
          <p:sp>
            <p:nvSpPr>
              <p:cNvPr id="85" name="자유형 84"/>
              <p:cNvSpPr/>
              <p:nvPr/>
            </p:nvSpPr>
            <p:spPr>
              <a:xfrm flipH="1">
                <a:off x="8058345" y="2322110"/>
                <a:ext cx="1000132" cy="696887"/>
              </a:xfrm>
              <a:custGeom>
                <a:avLst/>
                <a:gdLst>
                  <a:gd name="connsiteX0" fmla="*/ 9753 w 602284"/>
                  <a:gd name="connsiteY0" fmla="*/ 0 h 625449"/>
                  <a:gd name="connsiteX1" fmla="*/ 39014 w 602284"/>
                  <a:gd name="connsiteY1" fmla="*/ 285293 h 625449"/>
                  <a:gd name="connsiteX2" fmla="*/ 243839 w 602284"/>
                  <a:gd name="connsiteY2" fmla="*/ 204825 h 625449"/>
                  <a:gd name="connsiteX3" fmla="*/ 382828 w 602284"/>
                  <a:gd name="connsiteY3" fmla="*/ 234086 h 625449"/>
                  <a:gd name="connsiteX4" fmla="*/ 426719 w 602284"/>
                  <a:gd name="connsiteY4" fmla="*/ 416966 h 625449"/>
                  <a:gd name="connsiteX5" fmla="*/ 434034 w 602284"/>
                  <a:gd name="connsiteY5" fmla="*/ 599846 h 625449"/>
                  <a:gd name="connsiteX6" fmla="*/ 602284 w 602284"/>
                  <a:gd name="connsiteY6" fmla="*/ 570585 h 625449"/>
                  <a:gd name="connsiteX7" fmla="*/ 602284 w 602284"/>
                  <a:gd name="connsiteY7" fmla="*/ 570585 h 62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2284" h="625449">
                    <a:moveTo>
                      <a:pt x="9753" y="0"/>
                    </a:moveTo>
                    <a:cubicBezTo>
                      <a:pt x="4876" y="125578"/>
                      <a:pt x="0" y="251156"/>
                      <a:pt x="39014" y="285293"/>
                    </a:cubicBezTo>
                    <a:cubicBezTo>
                      <a:pt x="78028" y="319430"/>
                      <a:pt x="186537" y="213359"/>
                      <a:pt x="243839" y="204825"/>
                    </a:cubicBezTo>
                    <a:cubicBezTo>
                      <a:pt x="301141" y="196291"/>
                      <a:pt x="352348" y="198729"/>
                      <a:pt x="382828" y="234086"/>
                    </a:cubicBezTo>
                    <a:cubicBezTo>
                      <a:pt x="413308" y="269443"/>
                      <a:pt x="418185" y="356006"/>
                      <a:pt x="426719" y="416966"/>
                    </a:cubicBezTo>
                    <a:cubicBezTo>
                      <a:pt x="435253" y="477926"/>
                      <a:pt x="404773" y="574243"/>
                      <a:pt x="434034" y="599846"/>
                    </a:cubicBezTo>
                    <a:cubicBezTo>
                      <a:pt x="463295" y="625449"/>
                      <a:pt x="602284" y="570585"/>
                      <a:pt x="602284" y="570585"/>
                    </a:cubicBezTo>
                    <a:lnTo>
                      <a:pt x="602284" y="570585"/>
                    </a:lnTo>
                  </a:path>
                </a:pathLst>
              </a:custGeom>
              <a:noFill/>
              <a:ln w="22225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굴림"/>
                  <a:ea typeface="굴림"/>
                  <a:cs typeface="+mn-cs"/>
                </a:endParaRPr>
              </a:p>
            </p:txBody>
          </p:sp>
          <p:sp>
            <p:nvSpPr>
              <p:cNvPr id="86" name="Line 48"/>
              <p:cNvSpPr>
                <a:spLocks noChangeAspect="1" noChangeShapeType="1"/>
              </p:cNvSpPr>
              <p:nvPr/>
            </p:nvSpPr>
            <p:spPr bwMode="auto">
              <a:xfrm rot="11400000">
                <a:off x="8632851" y="2563232"/>
                <a:ext cx="104775" cy="1588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lg" len="lg"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83" name="그림 82" descr="TP_tmp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003451" y="2552093"/>
              <a:ext cx="241327" cy="24132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4" name="TextBox 83"/>
            <p:cNvSpPr txBox="1"/>
            <p:nvPr/>
          </p:nvSpPr>
          <p:spPr bwMode="auto">
            <a:xfrm>
              <a:off x="8283371" y="3090446"/>
              <a:ext cx="1440159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42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/>
            <a:p>
              <a:pPr marL="457200" marR="0" indent="-45720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ko-KR" sz="1600" dirty="0" smtClean="0">
                  <a:solidFill>
                    <a:srgbClr val="C00000"/>
                  </a:solidFill>
                  <a:latin typeface="휴먼매직체" pitchFamily="18" charset="-127"/>
                  <a:ea typeface="휴먼매직체" pitchFamily="18" charset="-127"/>
                </a:rPr>
                <a:t>reverse path</a:t>
              </a:r>
              <a:endParaRPr kumimoji="1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  <a:cs typeface="+mn-cs"/>
              </a:endParaRPr>
            </a:p>
          </p:txBody>
        </p:sp>
      </p:grpSp>
      <p:pic>
        <p:nvPicPr>
          <p:cNvPr id="56" name="그림 5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370" y="953725"/>
            <a:ext cx="4003563" cy="638830"/>
          </a:xfrm>
          <a:prstGeom prst="rect">
            <a:avLst/>
          </a:prstGeom>
          <a:solidFill>
            <a:schemeClr val="accent2">
              <a:alpha val="46000"/>
            </a:schemeClr>
          </a:solidFill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94757" y="1088740"/>
            <a:ext cx="2205972" cy="377818"/>
          </a:xfrm>
          <a:prstGeom prst="rect">
            <a:avLst/>
          </a:prstGeom>
          <a:solidFill>
            <a:srgbClr val="92D050">
              <a:alpha val="21000"/>
            </a:srgbClr>
          </a:solidFill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62490" y="1842210"/>
            <a:ext cx="7560840" cy="461665"/>
          </a:xfrm>
          <a:prstGeom prst="rect">
            <a:avLst/>
          </a:prstGeom>
          <a:solidFill>
            <a:srgbClr val="00B050">
              <a:alpha val="24000"/>
            </a:srgbClr>
          </a:solidFill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House-keeping   &amp;   Excess entropy production</a:t>
            </a:r>
            <a:endParaRPr lang="ko-KR" altLang="en-US" sz="2400" dirty="0"/>
          </a:p>
        </p:txBody>
      </p:sp>
      <p:grpSp>
        <p:nvGrpSpPr>
          <p:cNvPr id="29" name="그룹 51"/>
          <p:cNvGrpSpPr/>
          <p:nvPr/>
        </p:nvGrpSpPr>
        <p:grpSpPr>
          <a:xfrm>
            <a:off x="5403051" y="3068960"/>
            <a:ext cx="4365484" cy="830997"/>
            <a:chOff x="1173973" y="5146047"/>
            <a:chExt cx="4500500" cy="830997"/>
          </a:xfrm>
        </p:grpSpPr>
        <p:sp>
          <p:nvSpPr>
            <p:cNvPr id="30" name="직사각형 29"/>
            <p:cNvSpPr/>
            <p:nvPr/>
          </p:nvSpPr>
          <p:spPr>
            <a:xfrm>
              <a:off x="1173973" y="5146047"/>
              <a:ext cx="4500500" cy="830997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5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NEQ steady state (NESS)               </a:t>
              </a:r>
            </a:p>
            <a:p>
              <a:r>
                <a:rPr lang="en-US" altLang="ko-KR" sz="2400" b="1" dirty="0" smtClean="0">
                  <a:solidFill>
                    <a:srgbClr val="663300"/>
                  </a:solidFill>
                  <a:latin typeface="Times New Roman" pitchFamily="18" charset="0"/>
                  <a:cs typeface="Times New Roman" pitchFamily="18" charset="0"/>
                </a:rPr>
                <a:t> for fixed </a:t>
              </a:r>
              <a:endParaRPr lang="ko-KR" altLang="en-US" b="1" dirty="0">
                <a:solidFill>
                  <a:srgbClr val="663300"/>
                </a:solidFill>
              </a:endParaRPr>
            </a:p>
          </p:txBody>
        </p:sp>
        <p:pic>
          <p:nvPicPr>
            <p:cNvPr id="32" name="그림 31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692389" y="5296295"/>
              <a:ext cx="747573" cy="29294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40" name="그림 39" descr="TP_tm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519484" y="5679250"/>
              <a:ext cx="267524" cy="267524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8" name="그림 37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9516" y="3915419"/>
            <a:ext cx="4843365" cy="638706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2660203"/>
            <a:ext cx="4558259" cy="318747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7485" y="3293985"/>
            <a:ext cx="3601533" cy="405978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08095" y="5589240"/>
            <a:ext cx="3950378" cy="348511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47" name="그림 46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58245" y="3564015"/>
            <a:ext cx="2439122" cy="294238"/>
          </a:xfrm>
          <a:prstGeom prst="rect">
            <a:avLst/>
          </a:prstGeom>
          <a:solidFill>
            <a:srgbClr val="FFFF00">
              <a:alpha val="21000"/>
            </a:srgbClr>
          </a:solidFill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4680504"/>
            <a:ext cx="5337623" cy="638706"/>
          </a:xfrm>
          <a:prstGeom prst="rect">
            <a:avLst/>
          </a:prstGeom>
          <a:noFill/>
          <a:ln/>
          <a:effectLst/>
        </p:spPr>
      </p:pic>
      <p:pic>
        <p:nvPicPr>
          <p:cNvPr id="54" name="그림 5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68035" y="2570193"/>
            <a:ext cx="1481719" cy="378274"/>
          </a:xfrm>
          <a:prstGeom prst="rect">
            <a:avLst/>
          </a:prstGeom>
          <a:solidFill>
            <a:srgbClr val="00B050">
              <a:alpha val="23000"/>
            </a:srgbClr>
          </a:solidFill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2510" y="5499230"/>
            <a:ext cx="3365041" cy="551845"/>
          </a:xfrm>
          <a:prstGeom prst="rect">
            <a:avLst/>
          </a:prstGeom>
          <a:solidFill>
            <a:srgbClr val="00B050">
              <a:alpha val="31000"/>
            </a:srgbClr>
          </a:solidFill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38195" y="3969060"/>
            <a:ext cx="3745278" cy="639311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5601025"/>
            <a:ext cx="1296687" cy="312438"/>
          </a:xfrm>
          <a:prstGeom prst="rect">
            <a:avLst/>
          </a:prstGeom>
          <a:solidFill>
            <a:srgbClr val="0000FF">
              <a:alpha val="14000"/>
            </a:srgbClr>
          </a:solidFill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63376" y="4689140"/>
            <a:ext cx="4063698" cy="667123"/>
          </a:xfrm>
          <a:prstGeom prst="rect">
            <a:avLst/>
          </a:prstGeom>
          <a:noFill/>
          <a:ln/>
          <a:effectLst/>
        </p:spPr>
      </p:pic>
      <p:pic>
        <p:nvPicPr>
          <p:cNvPr id="80" name="그림 7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600522" y="6191582"/>
            <a:ext cx="5258023" cy="522838"/>
          </a:xfrm>
          <a:prstGeom prst="rect">
            <a:avLst/>
          </a:prstGeom>
          <a:solidFill>
            <a:srgbClr val="FFFF00">
              <a:alpha val="50000"/>
            </a:srgbClr>
          </a:solidFill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7825" y="6264314"/>
            <a:ext cx="2584955" cy="406132"/>
          </a:xfrm>
          <a:prstGeom prst="rect">
            <a:avLst/>
          </a:prstGeom>
          <a:solidFill>
            <a:srgbClr val="00B0F0">
              <a:alpha val="50000"/>
            </a:srgbClr>
          </a:solidFill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94577" y="6309320"/>
            <a:ext cx="1598383" cy="291090"/>
          </a:xfrm>
          <a:prstGeom prst="rect">
            <a:avLst/>
          </a:prstGeom>
          <a:solidFill>
            <a:srgbClr val="00B0F0">
              <a:alpha val="50000"/>
            </a:srgbClr>
          </a:solidFill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4553" y="278649"/>
            <a:ext cx="1443085" cy="360278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170765"/>
            <a:ext cx="9132158" cy="1143000"/>
          </a:xfrm>
          <a:solidFill>
            <a:schemeClr val="accent5">
              <a:lumMod val="20000"/>
              <a:lumOff val="80000"/>
              <a:alpha val="64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0000FF"/>
                </a:solidFill>
              </a:rPr>
              <a:t>Dynamic processes with odd-parity variables?</a:t>
            </a:r>
            <a:endParaRPr lang="ko-KR" altLang="en-US" sz="3600" b="0" dirty="0">
              <a:solidFill>
                <a:srgbClr val="0000FF"/>
              </a:solidFill>
            </a:endParaRPr>
          </a:p>
        </p:txBody>
      </p:sp>
      <p:pic>
        <p:nvPicPr>
          <p:cNvPr id="36" name="그림 35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7511" y="1448779"/>
            <a:ext cx="9476009" cy="421206"/>
          </a:xfrm>
          <a:prstGeom prst="rect">
            <a:avLst/>
          </a:prstGeom>
          <a:noFill/>
          <a:ln/>
          <a:effectLst/>
        </p:spPr>
      </p:pic>
      <p:pic>
        <p:nvPicPr>
          <p:cNvPr id="79" name="그림 7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63252" y="2528900"/>
            <a:ext cx="4123426" cy="386967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2933945"/>
            <a:ext cx="3560471" cy="353296"/>
          </a:xfrm>
          <a:prstGeom prst="rect">
            <a:avLst/>
          </a:prstGeom>
          <a:solidFill>
            <a:srgbClr val="92D050">
              <a:alpha val="60000"/>
            </a:srgbClr>
          </a:solidFill>
          <a:ln/>
          <a:effectLst/>
        </p:spPr>
      </p:pic>
      <p:pic>
        <p:nvPicPr>
          <p:cNvPr id="74" name="그림 73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5236016"/>
            <a:ext cx="9694057" cy="387085"/>
          </a:xfrm>
          <a:prstGeom prst="rect">
            <a:avLst/>
          </a:prstGeom>
          <a:noFill/>
          <a:ln/>
          <a:effectLst/>
        </p:spPr>
      </p:pic>
      <p:pic>
        <p:nvPicPr>
          <p:cNvPr id="39" name="그림 38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56460" y="1943835"/>
            <a:ext cx="821165" cy="261906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78" name="그림 77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06982" y="1988840"/>
            <a:ext cx="3709321" cy="427467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8601" y="2393885"/>
            <a:ext cx="3281270" cy="360211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86" name="그림 8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3719593"/>
            <a:ext cx="8557631" cy="384482"/>
          </a:xfrm>
          <a:prstGeom prst="rect">
            <a:avLst/>
          </a:prstGeom>
          <a:noFill/>
          <a:ln/>
          <a:effectLst/>
        </p:spPr>
      </p:pic>
      <p:pic>
        <p:nvPicPr>
          <p:cNvPr id="60" name="그림 59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04651" y="4239090"/>
            <a:ext cx="1214384" cy="360181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55" name="그림 5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4239090"/>
            <a:ext cx="3971663" cy="360344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90" name="그림 8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61667" y="4238950"/>
            <a:ext cx="1343749" cy="360037"/>
          </a:xfrm>
          <a:prstGeom prst="rect">
            <a:avLst/>
          </a:prstGeom>
          <a:solidFill>
            <a:schemeClr val="tx2">
              <a:alpha val="15000"/>
            </a:schemeClr>
          </a:solidFill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134" y="5731071"/>
            <a:ext cx="9836416" cy="387110"/>
          </a:xfrm>
          <a:prstGeom prst="rect">
            <a:avLst/>
          </a:prstGeom>
          <a:noFill/>
          <a:ln/>
          <a:effectLst/>
        </p:spPr>
      </p:pic>
      <p:pic>
        <p:nvPicPr>
          <p:cNvPr id="22" name="그림 2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79357" y="6226126"/>
            <a:ext cx="8883573" cy="387069"/>
          </a:xfrm>
          <a:prstGeom prst="rect">
            <a:avLst/>
          </a:prstGeom>
          <a:noFill/>
          <a:ln/>
          <a:effectLst/>
        </p:spPr>
      </p:pic>
      <p:pic>
        <p:nvPicPr>
          <p:cNvPr id="70" name="그림 6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97505" y="4779150"/>
            <a:ext cx="3807650" cy="387110"/>
          </a:xfrm>
          <a:prstGeom prst="rect">
            <a:avLst/>
          </a:prstGeom>
          <a:noFill/>
          <a:ln/>
          <a:effectLst/>
        </p:spPr>
      </p:pic>
      <p:pic>
        <p:nvPicPr>
          <p:cNvPr id="84" name="그림 83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59215" y="2978949"/>
            <a:ext cx="4584057" cy="387116"/>
          </a:xfrm>
          <a:prstGeom prst="rect">
            <a:avLst/>
          </a:prstGeom>
          <a:solidFill>
            <a:srgbClr val="92D050">
              <a:alpha val="26000"/>
            </a:srgbClr>
          </a:solidFill>
          <a:ln/>
          <a:effectLst/>
        </p:spPr>
      </p:pic>
      <p:pic>
        <p:nvPicPr>
          <p:cNvPr id="89" name="그림 88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2530" y="3293983"/>
            <a:ext cx="3665538" cy="35322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500" y="188640"/>
            <a:ext cx="9132158" cy="1143000"/>
          </a:xfrm>
          <a:solidFill>
            <a:srgbClr val="FFFF00">
              <a:alpha val="64000"/>
            </a:srgbClr>
          </a:solidFill>
        </p:spPr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0000FF"/>
                </a:solidFill>
              </a:rPr>
              <a:t>If odd-parity variables are introduced ???</a:t>
            </a:r>
            <a:endParaRPr lang="ko-KR" altLang="en-US" sz="3600" b="0" dirty="0">
              <a:solidFill>
                <a:srgbClr val="0000FF"/>
              </a:solidFill>
            </a:endParaRPr>
          </a:p>
        </p:txBody>
      </p:sp>
      <p:pic>
        <p:nvPicPr>
          <p:cNvPr id="147" name="그림 14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1538790"/>
            <a:ext cx="3657684" cy="418347"/>
          </a:xfrm>
          <a:prstGeom prst="rect">
            <a:avLst/>
          </a:prstGeom>
          <a:noFill/>
          <a:ln/>
          <a:effectLst/>
        </p:spPr>
      </p:pic>
      <p:pic>
        <p:nvPicPr>
          <p:cNvPr id="150" name="그림 14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470" y="3789040"/>
            <a:ext cx="5525391" cy="418347"/>
          </a:xfrm>
          <a:prstGeom prst="rect">
            <a:avLst/>
          </a:prstGeom>
          <a:noFill/>
          <a:ln/>
          <a:effectLst/>
        </p:spPr>
      </p:pic>
      <p:pic>
        <p:nvPicPr>
          <p:cNvPr id="153" name="그림 15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1538790"/>
            <a:ext cx="875559" cy="304044"/>
          </a:xfrm>
          <a:prstGeom prst="rect">
            <a:avLst/>
          </a:prstGeom>
          <a:solidFill>
            <a:srgbClr val="FF00FF">
              <a:alpha val="31000"/>
            </a:srgbClr>
          </a:solidFill>
          <a:ln/>
          <a:effectLst/>
        </p:spPr>
      </p:pic>
      <p:pic>
        <p:nvPicPr>
          <p:cNvPr id="156" name="그림 155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898105" y="3789040"/>
            <a:ext cx="1943145" cy="304044"/>
          </a:xfrm>
          <a:prstGeom prst="rect">
            <a:avLst/>
          </a:prstGeom>
          <a:solidFill>
            <a:srgbClr val="FF00FF">
              <a:alpha val="31000"/>
            </a:srgbClr>
          </a:solidFill>
          <a:ln/>
          <a:effectLst/>
        </p:spPr>
      </p:pic>
      <p:pic>
        <p:nvPicPr>
          <p:cNvPr id="10" name="그림 9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2078850"/>
            <a:ext cx="3961647" cy="381762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4" name="그림 1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7400" y="4419110"/>
            <a:ext cx="1638755" cy="381690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5" name="그림 14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7795" y="4442465"/>
            <a:ext cx="4114032" cy="381690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8" name="그림 3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936" y="5049179"/>
            <a:ext cx="3845875" cy="381616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19" name="그림 18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2560" y="5634245"/>
            <a:ext cx="1982515" cy="381868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21" name="그림 20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67835" y="5634245"/>
            <a:ext cx="2324433" cy="38169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0" name="그림 29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83270" y="4464115"/>
            <a:ext cx="1364254" cy="318848"/>
          </a:xfrm>
          <a:prstGeom prst="rect">
            <a:avLst/>
          </a:prstGeom>
          <a:solidFill>
            <a:schemeClr val="accent2">
              <a:alpha val="31000"/>
            </a:schemeClr>
          </a:solidFill>
          <a:ln/>
          <a:effectLst/>
        </p:spPr>
      </p:pic>
      <p:pic>
        <p:nvPicPr>
          <p:cNvPr id="37" name="그림 3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13040" y="5049180"/>
            <a:ext cx="3443013" cy="360040"/>
          </a:xfrm>
          <a:prstGeom prst="rect">
            <a:avLst/>
          </a:prstGeom>
          <a:solidFill>
            <a:srgbClr val="FFFF00">
              <a:alpha val="59000"/>
            </a:srgbClr>
          </a:solidFill>
          <a:ln/>
          <a:effectLst/>
        </p:spPr>
      </p:pic>
      <p:pic>
        <p:nvPicPr>
          <p:cNvPr id="31" name="그림 30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2708920"/>
            <a:ext cx="2018603" cy="41835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18185" y="2708920"/>
            <a:ext cx="1943163" cy="418351"/>
          </a:xfrm>
          <a:prstGeom prst="rect">
            <a:avLst/>
          </a:prstGeom>
          <a:solidFill>
            <a:srgbClr val="0000FF">
              <a:alpha val="10000"/>
            </a:srgbClr>
          </a:solidFill>
          <a:ln/>
          <a:effectLst/>
        </p:spPr>
      </p:pic>
      <p:pic>
        <p:nvPicPr>
          <p:cNvPr id="35" name="그림 34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968335" y="2663915"/>
            <a:ext cx="270030" cy="595368"/>
          </a:xfrm>
          <a:prstGeom prst="rect">
            <a:avLst/>
          </a:prstGeom>
          <a:solidFill>
            <a:srgbClr val="92D050">
              <a:alpha val="18000"/>
            </a:srgbClr>
          </a:solidFill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9983" y="2618909"/>
            <a:ext cx="2787862" cy="328562"/>
          </a:xfrm>
          <a:prstGeom prst="rect">
            <a:avLst/>
          </a:prstGeom>
          <a:solidFill>
            <a:srgbClr val="FFFF00">
              <a:alpha val="20000"/>
            </a:srgbClr>
          </a:solidFill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13040" y="2123855"/>
            <a:ext cx="4098055" cy="360030"/>
          </a:xfrm>
          <a:prstGeom prst="rect">
            <a:avLst/>
          </a:prstGeom>
          <a:solidFill>
            <a:srgbClr val="FFFF00">
              <a:alpha val="20000"/>
            </a:srgbClr>
          </a:solidFill>
          <a:ln/>
          <a:effectLst/>
        </p:spPr>
      </p:pic>
      <p:pic>
        <p:nvPicPr>
          <p:cNvPr id="23" name="그림 22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88255" y="2663914"/>
            <a:ext cx="3877167" cy="387081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545" y="3293985"/>
            <a:ext cx="3428406" cy="250959"/>
          </a:xfrm>
          <a:prstGeom prst="rect">
            <a:avLst/>
          </a:prstGeom>
          <a:noFill/>
          <a:ln/>
          <a:effectLst/>
        </p:spPr>
      </p:pic>
      <p:pic>
        <p:nvPicPr>
          <p:cNvPr id="46" name="그림 45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7525" y="6309320"/>
            <a:ext cx="2719483" cy="25096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593685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23" y="98632"/>
            <a:ext cx="3710150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Summary and Outlook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07602" y="728701"/>
            <a:ext cx="9415928" cy="6093976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Remarkable equality 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 non-equilibrium (NEQ) dynamic processes, including Entropy production, NEQ work and EQ free energy.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Turns out quite </a:t>
            </a: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robust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, ranging over non-conservative deterministic system, stochastic </a:t>
            </a:r>
            <a:r>
              <a:rPr lang="en-US" altLang="ko-KR" sz="2000" kern="0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Langevin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system, Brownian motion, discrete Markov processes, and so on. 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Still </a:t>
            </a: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source of NEQ are so diverse 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such as global driving force, non-adiabatic volume change, multiple heat reservoirs, multiplicative noises, nonlinear drag force (</a:t>
            </a:r>
            <a:r>
              <a:rPr lang="en-US" altLang="ko-KR" sz="2000" kern="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odd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variables), </a:t>
            </a: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information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reservoir, and so on.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Validity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and </a:t>
            </a:r>
            <a:r>
              <a:rPr lang="en-US" altLang="ko-KR" sz="2000" kern="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applicability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of these equalities and their possible </a:t>
            </a:r>
            <a:r>
              <a:rPr lang="en-US" altLang="ko-KR" sz="2000" kern="0" dirty="0" smtClean="0">
                <a:solidFill>
                  <a:srgbClr val="00CC99">
                    <a:lumMod val="50000"/>
                  </a:srgbClr>
                </a:solidFill>
                <a:latin typeface="휴먼매직체" pitchFamily="18" charset="-127"/>
                <a:ea typeface="휴먼매직체" pitchFamily="18" charset="-127"/>
              </a:rPr>
              <a:t>modification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(generalized FT) for general NEQ processes.</a:t>
            </a:r>
            <a:endParaRPr lang="en-US" altLang="ko-KR" sz="2000" kern="0" dirty="0" smtClean="0">
              <a:solidFill>
                <a:prstClr val="black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More fluctuation theorems for classical and also </a:t>
            </a:r>
            <a:r>
              <a:rPr lang="en-US" altLang="ko-KR" sz="2000" kern="0" dirty="0" smtClean="0">
                <a:solidFill>
                  <a:srgbClr val="C0504D"/>
                </a:solidFill>
                <a:latin typeface="휴먼매직체" pitchFamily="18" charset="-127"/>
                <a:ea typeface="휴먼매직체" pitchFamily="18" charset="-127"/>
              </a:rPr>
              <a:t>quantum 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systems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err="1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Nonequilibrium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 fluctuation-dissipation relation (</a:t>
            </a:r>
            <a:r>
              <a:rPr lang="en-US" altLang="ko-KR" sz="2000" kern="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FDR</a:t>
            </a: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) : Alternative measure (instead of EP) for NEQ processes?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Usefulness of FT? Efficiency of information engine, e</a:t>
            </a:r>
            <a:r>
              <a:rPr lang="en-US" altLang="ko-KR" sz="2000" kern="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ffective measurements of free energy diff., driving force (torque), .. </a:t>
            </a:r>
          </a:p>
          <a:p>
            <a:pPr marL="457200" indent="-457200" latinLnBrk="0">
              <a:buFont typeface="Wingdings" pitchFamily="2" charset="2"/>
              <a:buChar char="v"/>
              <a:defRPr/>
            </a:pPr>
            <a:endParaRPr lang="en-US" altLang="ko-KR" sz="1000" kern="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457200" indent="-457200" latinLnBrk="0">
              <a:buFont typeface="Wingdings" pitchFamily="2" charset="2"/>
              <a:buChar char="v"/>
              <a:defRPr/>
            </a:pPr>
            <a:r>
              <a:rPr lang="en-US" altLang="ko-KR" sz="2000" kern="0" dirty="0" smtClean="0">
                <a:solidFill>
                  <a:prstClr val="black"/>
                </a:solidFill>
                <a:latin typeface="휴먼매직체" pitchFamily="18" charset="-127"/>
                <a:ea typeface="휴먼매직체" pitchFamily="18" charset="-127"/>
              </a:rPr>
              <a:t>Need to calculate P(W), P(Q), … for a given NEQ process.</a:t>
            </a:r>
          </a:p>
        </p:txBody>
      </p:sp>
      <p:pic>
        <p:nvPicPr>
          <p:cNvPr id="11" name="그림 1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77925" y="143635"/>
            <a:ext cx="1017377" cy="328630"/>
          </a:xfrm>
          <a:prstGeom prst="rect">
            <a:avLst/>
          </a:prstGeom>
          <a:solidFill>
            <a:srgbClr val="FF0000">
              <a:alpha val="49000"/>
            </a:srgbClr>
          </a:solidFill>
          <a:ln w="4127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3" name="그림 1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2198" y="188639"/>
            <a:ext cx="4265264" cy="290734"/>
          </a:xfrm>
          <a:prstGeom prst="rect">
            <a:avLst/>
          </a:prstGeom>
          <a:solidFill>
            <a:srgbClr val="FFFF00">
              <a:alpha val="16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Brief history of FT (I)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2" name="그룹 48"/>
          <p:cNvGrpSpPr/>
          <p:nvPr/>
        </p:nvGrpSpPr>
        <p:grpSpPr bwMode="auto">
          <a:xfrm>
            <a:off x="767534" y="2798928"/>
            <a:ext cx="3060341" cy="792000"/>
            <a:chOff x="767534" y="2798927"/>
            <a:chExt cx="3060341" cy="792000"/>
          </a:xfrm>
        </p:grpSpPr>
        <p:sp>
          <p:nvSpPr>
            <p:cNvPr id="13" name="직사각형 12"/>
            <p:cNvSpPr/>
            <p:nvPr/>
          </p:nvSpPr>
          <p:spPr bwMode="auto">
            <a:xfrm>
              <a:off x="767534" y="2798927"/>
              <a:ext cx="3060341" cy="792000"/>
            </a:xfrm>
            <a:prstGeom prst="rect">
              <a:avLst/>
            </a:prstGeom>
            <a:solidFill>
              <a:srgbClr val="00B0F0">
                <a:alpha val="24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  <p:pic>
          <p:nvPicPr>
            <p:cNvPr id="46" name="그림 45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99984" y="2930206"/>
              <a:ext cx="2147255" cy="588259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3" name="그룹 39"/>
          <p:cNvGrpSpPr/>
          <p:nvPr/>
        </p:nvGrpSpPr>
        <p:grpSpPr bwMode="auto">
          <a:xfrm>
            <a:off x="5193028" y="2888940"/>
            <a:ext cx="3900433" cy="1759522"/>
            <a:chOff x="5274040" y="2934068"/>
            <a:chExt cx="3900433" cy="1759522"/>
          </a:xfrm>
        </p:grpSpPr>
        <p:sp>
          <p:nvSpPr>
            <p:cNvPr id="18" name="Freeform 44"/>
            <p:cNvSpPr>
              <a:spLocks/>
            </p:cNvSpPr>
            <p:nvPr/>
          </p:nvSpPr>
          <p:spPr bwMode="auto">
            <a:xfrm>
              <a:off x="6702157" y="2934068"/>
              <a:ext cx="1376" cy="1518920"/>
            </a:xfrm>
            <a:custGeom>
              <a:avLst/>
              <a:gdLst>
                <a:gd name="T0" fmla="*/ 0 w 1"/>
                <a:gd name="T1" fmla="*/ 1338 h 1152"/>
                <a:gd name="T2" fmla="*/ 0 w 1"/>
                <a:gd name="T3" fmla="*/ 0 h 1152"/>
                <a:gd name="T4" fmla="*/ 0 60000 65536"/>
                <a:gd name="T5" fmla="*/ 0 60000 65536"/>
                <a:gd name="T6" fmla="*/ 0 w 1"/>
                <a:gd name="T7" fmla="*/ 0 h 1152"/>
                <a:gd name="T8" fmla="*/ 1 w 1"/>
                <a:gd name="T9" fmla="*/ 1152 h 1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152">
                  <a:moveTo>
                    <a:pt x="0" y="1152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sp>
          <p:nvSpPr>
            <p:cNvPr id="19" name="Line 45"/>
            <p:cNvSpPr>
              <a:spLocks noChangeShapeType="1"/>
            </p:cNvSpPr>
            <p:nvPr/>
          </p:nvSpPr>
          <p:spPr bwMode="auto">
            <a:xfrm flipV="1">
              <a:off x="5274040" y="4446236"/>
              <a:ext cx="3900433" cy="131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sp>
          <p:nvSpPr>
            <p:cNvPr id="20" name="Freeform 46"/>
            <p:cNvSpPr>
              <a:spLocks/>
            </p:cNvSpPr>
            <p:nvPr/>
          </p:nvSpPr>
          <p:spPr bwMode="auto">
            <a:xfrm>
              <a:off x="6036474" y="3264268"/>
              <a:ext cx="2825965" cy="1158240"/>
            </a:xfrm>
            <a:custGeom>
              <a:avLst/>
              <a:gdLst>
                <a:gd name="T0" fmla="*/ 0 w 2068"/>
                <a:gd name="T1" fmla="*/ 1022 h 878"/>
                <a:gd name="T2" fmla="*/ 162 w 2068"/>
                <a:gd name="T3" fmla="*/ 1012 h 878"/>
                <a:gd name="T4" fmla="*/ 385 w 2068"/>
                <a:gd name="T5" fmla="*/ 965 h 878"/>
                <a:gd name="T6" fmla="*/ 551 w 2068"/>
                <a:gd name="T7" fmla="*/ 839 h 878"/>
                <a:gd name="T8" fmla="*/ 739 w 2068"/>
                <a:gd name="T9" fmla="*/ 504 h 878"/>
                <a:gd name="T10" fmla="*/ 879 w 2068"/>
                <a:gd name="T11" fmla="*/ 113 h 878"/>
                <a:gd name="T12" fmla="*/ 1019 w 2068"/>
                <a:gd name="T13" fmla="*/ 1 h 878"/>
                <a:gd name="T14" fmla="*/ 1152 w 2068"/>
                <a:gd name="T15" fmla="*/ 109 h 878"/>
                <a:gd name="T16" fmla="*/ 1299 w 2068"/>
                <a:gd name="T17" fmla="*/ 493 h 878"/>
                <a:gd name="T18" fmla="*/ 1439 w 2068"/>
                <a:gd name="T19" fmla="*/ 783 h 878"/>
                <a:gd name="T20" fmla="*/ 1611 w 2068"/>
                <a:gd name="T21" fmla="*/ 958 h 878"/>
                <a:gd name="T22" fmla="*/ 1834 w 2068"/>
                <a:gd name="T23" fmla="*/ 1012 h 878"/>
                <a:gd name="T24" fmla="*/ 2012 w 2068"/>
                <a:gd name="T25" fmla="*/ 1022 h 8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68"/>
                <a:gd name="T40" fmla="*/ 0 h 878"/>
                <a:gd name="T41" fmla="*/ 2068 w 2068"/>
                <a:gd name="T42" fmla="*/ 878 h 8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68" h="878">
                  <a:moveTo>
                    <a:pt x="0" y="878"/>
                  </a:moveTo>
                  <a:cubicBezTo>
                    <a:pt x="28" y="877"/>
                    <a:pt x="100" y="877"/>
                    <a:pt x="166" y="869"/>
                  </a:cubicBezTo>
                  <a:cubicBezTo>
                    <a:pt x="232" y="861"/>
                    <a:pt x="330" y="854"/>
                    <a:pt x="397" y="829"/>
                  </a:cubicBezTo>
                  <a:cubicBezTo>
                    <a:pt x="464" y="804"/>
                    <a:pt x="507" y="787"/>
                    <a:pt x="567" y="721"/>
                  </a:cubicBezTo>
                  <a:cubicBezTo>
                    <a:pt x="627" y="655"/>
                    <a:pt x="703" y="537"/>
                    <a:pt x="759" y="433"/>
                  </a:cubicBezTo>
                  <a:cubicBezTo>
                    <a:pt x="815" y="329"/>
                    <a:pt x="855" y="169"/>
                    <a:pt x="903" y="97"/>
                  </a:cubicBezTo>
                  <a:cubicBezTo>
                    <a:pt x="951" y="25"/>
                    <a:pt x="1000" y="2"/>
                    <a:pt x="1047" y="1"/>
                  </a:cubicBezTo>
                  <a:cubicBezTo>
                    <a:pt x="1094" y="0"/>
                    <a:pt x="1136" y="22"/>
                    <a:pt x="1184" y="93"/>
                  </a:cubicBezTo>
                  <a:cubicBezTo>
                    <a:pt x="1232" y="164"/>
                    <a:pt x="1286" y="327"/>
                    <a:pt x="1335" y="424"/>
                  </a:cubicBezTo>
                  <a:cubicBezTo>
                    <a:pt x="1384" y="521"/>
                    <a:pt x="1426" y="607"/>
                    <a:pt x="1479" y="673"/>
                  </a:cubicBezTo>
                  <a:cubicBezTo>
                    <a:pt x="1532" y="739"/>
                    <a:pt x="1587" y="790"/>
                    <a:pt x="1655" y="823"/>
                  </a:cubicBezTo>
                  <a:cubicBezTo>
                    <a:pt x="1723" y="856"/>
                    <a:pt x="1816" y="860"/>
                    <a:pt x="1885" y="869"/>
                  </a:cubicBezTo>
                  <a:cubicBezTo>
                    <a:pt x="1954" y="878"/>
                    <a:pt x="2030" y="876"/>
                    <a:pt x="2068" y="878"/>
                  </a:cubicBez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800000"/>
                </a:solidFill>
              </a:endParaRPr>
            </a:p>
          </p:txBody>
        </p:sp>
        <p:pic>
          <p:nvPicPr>
            <p:cNvPr id="38" name="그림 37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740483" y="4518243"/>
              <a:ext cx="329599" cy="175347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22" name="그림 21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600187" y="4518244"/>
              <a:ext cx="109627" cy="142646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35" name="그림 34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932167" y="2934068"/>
              <a:ext cx="659239" cy="241281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26" name="아래쪽 화살표 25"/>
          <p:cNvSpPr/>
          <p:nvPr/>
        </p:nvSpPr>
        <p:spPr>
          <a:xfrm>
            <a:off x="6302437" y="3896929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5" name="그림 4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3124" y="1268759"/>
            <a:ext cx="9180397" cy="1364771"/>
          </a:xfrm>
          <a:prstGeom prst="rect">
            <a:avLst/>
          </a:prstGeom>
          <a:noFill/>
          <a:ln/>
          <a:effectLst/>
        </p:spPr>
      </p:pic>
      <p:sp>
        <p:nvSpPr>
          <p:cNvPr id="27" name="아래쪽 화살표 26"/>
          <p:cNvSpPr/>
          <p:nvPr/>
        </p:nvSpPr>
        <p:spPr>
          <a:xfrm>
            <a:off x="6842497" y="3581896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8" name="그림 47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84339" y="4038002"/>
            <a:ext cx="3515848" cy="291098"/>
          </a:xfrm>
          <a:prstGeom prst="rect">
            <a:avLst/>
          </a:prstGeom>
          <a:solidFill>
            <a:srgbClr val="FFFF00">
              <a:alpha val="67000"/>
            </a:srgbClr>
          </a:solidFill>
          <a:ln/>
          <a:effectLst/>
        </p:spPr>
      </p:pic>
      <p:sp>
        <p:nvSpPr>
          <p:cNvPr id="50" name="직사각형 49"/>
          <p:cNvSpPr/>
          <p:nvPr/>
        </p:nvSpPr>
        <p:spPr bwMode="auto">
          <a:xfrm>
            <a:off x="722530" y="4554124"/>
            <a:ext cx="1935215" cy="540000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44" name="그림 4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2541" y="4599132"/>
            <a:ext cx="1039620" cy="415847"/>
          </a:xfrm>
          <a:prstGeom prst="rect">
            <a:avLst/>
          </a:prstGeom>
          <a:noFill/>
          <a:ln/>
          <a:effectLst/>
        </p:spPr>
      </p:pic>
      <p:pic>
        <p:nvPicPr>
          <p:cNvPr id="57" name="그림 5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38916" y="5274206"/>
            <a:ext cx="6477070" cy="378133"/>
          </a:xfrm>
          <a:prstGeom prst="rect">
            <a:avLst/>
          </a:prstGeom>
          <a:noFill/>
          <a:ln/>
          <a:effectLst/>
        </p:spPr>
      </p:pic>
      <p:sp>
        <p:nvSpPr>
          <p:cNvPr id="56" name="직사각형 55"/>
          <p:cNvSpPr/>
          <p:nvPr/>
        </p:nvSpPr>
        <p:spPr>
          <a:xfrm>
            <a:off x="587516" y="5184197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4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  <a:sym typeface="Wingdings 3" pitchFamily="18" charset="2"/>
              </a:rPr>
              <a:t></a:t>
            </a:r>
            <a:endParaRPr kumimoji="1" lang="en-US" altLang="ko-KR" sz="1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6" name="그림 65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86446" y="5769259"/>
            <a:ext cx="8541561" cy="319000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61242" y="3158971"/>
            <a:ext cx="1742521" cy="318881"/>
          </a:xfrm>
          <a:prstGeom prst="rect">
            <a:avLst/>
          </a:prstGeom>
          <a:noFill/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82871" y="4644137"/>
            <a:ext cx="1685020" cy="318881"/>
          </a:xfrm>
          <a:prstGeom prst="rect">
            <a:avLst/>
          </a:prstGeom>
          <a:noFill/>
          <a:ln/>
          <a:effectLst/>
        </p:spPr>
      </p:pic>
      <p:pic>
        <p:nvPicPr>
          <p:cNvPr id="68" name="그림 67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32520" y="6264315"/>
            <a:ext cx="5491014" cy="291110"/>
          </a:xfrm>
          <a:prstGeom prst="rect">
            <a:avLst/>
          </a:prstGeom>
          <a:noFill/>
          <a:ln/>
          <a:effectLst/>
        </p:spPr>
      </p:pic>
      <p:pic>
        <p:nvPicPr>
          <p:cNvPr id="34" name="그림 33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9" y="4633421"/>
            <a:ext cx="3465378" cy="415761"/>
          </a:xfrm>
          <a:prstGeom prst="rect">
            <a:avLst/>
          </a:prstGeom>
          <a:noFill/>
          <a:ln/>
          <a:effectLst/>
        </p:spPr>
      </p:pic>
      <p:pic>
        <p:nvPicPr>
          <p:cNvPr id="33" name="그림 32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583071" y="4633421"/>
            <a:ext cx="2910333" cy="415761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43210" y="5769260"/>
            <a:ext cx="2524126" cy="794364"/>
          </a:xfrm>
          <a:prstGeom prst="rect">
            <a:avLst/>
          </a:prstGeom>
          <a:solidFill>
            <a:srgbClr val="4F81BD">
              <a:alpha val="42000"/>
            </a:srgbClr>
          </a:solidFill>
          <a:ln/>
          <a:effectLst/>
        </p:spPr>
      </p:pic>
      <p:sp>
        <p:nvSpPr>
          <p:cNvPr id="39" name="아래쪽 화살표 38"/>
          <p:cNvSpPr/>
          <p:nvPr/>
        </p:nvSpPr>
        <p:spPr>
          <a:xfrm>
            <a:off x="5988115" y="3969062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0" name="아래쪽 화살표 39"/>
          <p:cNvSpPr/>
          <p:nvPr/>
        </p:nvSpPr>
        <p:spPr>
          <a:xfrm>
            <a:off x="7158245" y="2933947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1" name="아래쪽 화살표 40"/>
          <p:cNvSpPr/>
          <p:nvPr/>
        </p:nvSpPr>
        <p:spPr>
          <a:xfrm>
            <a:off x="5313040" y="4014067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sp>
        <p:nvSpPr>
          <p:cNvPr id="43" name="아래쪽 화살표 42"/>
          <p:cNvSpPr/>
          <p:nvPr/>
        </p:nvSpPr>
        <p:spPr>
          <a:xfrm>
            <a:off x="7923331" y="3609022"/>
            <a:ext cx="45719" cy="4050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FFFF"/>
              </a:solidFill>
            </a:endParaRPr>
          </a:p>
        </p:txBody>
      </p:sp>
      <p:pic>
        <p:nvPicPr>
          <p:cNvPr id="47" name="그림 46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733421" y="4734147"/>
            <a:ext cx="519809" cy="243271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82670" y="4689142"/>
            <a:ext cx="519809" cy="243271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048455" y="2708920"/>
            <a:ext cx="571202" cy="190781"/>
          </a:xfrm>
          <a:prstGeom prst="rect">
            <a:avLst/>
          </a:prstGeom>
          <a:solidFill>
            <a:srgbClr val="FFFF00">
              <a:alpha val="48000"/>
            </a:srgbClr>
          </a:solidFill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50" grpId="0" animBg="1"/>
      <p:bldP spid="56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3947725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Brief history of FT (II) 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2727" y="1088739"/>
            <a:ext cx="7273016" cy="4480402"/>
          </a:xfrm>
          <a:prstGeom prst="rect">
            <a:avLst/>
          </a:prstGeom>
          <a:noFill/>
          <a:ln/>
          <a:effectLst/>
        </p:spPr>
      </p:pic>
      <p:grpSp>
        <p:nvGrpSpPr>
          <p:cNvPr id="2" name="그룹 16"/>
          <p:cNvGrpSpPr/>
          <p:nvPr/>
        </p:nvGrpSpPr>
        <p:grpSpPr>
          <a:xfrm>
            <a:off x="6663190" y="998730"/>
            <a:ext cx="2708691" cy="500066"/>
            <a:chOff x="5403050" y="5004175"/>
            <a:chExt cx="2708691" cy="500066"/>
          </a:xfrm>
        </p:grpSpPr>
        <p:sp>
          <p:nvSpPr>
            <p:cNvPr id="14" name="직사각형 13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16" name="그림 15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31" name="그림 30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5679250"/>
            <a:ext cx="6830181" cy="319102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32"/>
          <p:cNvGrpSpPr>
            <a:grpSpLocks noChangeAspect="1"/>
          </p:cNvGrpSpPr>
          <p:nvPr/>
        </p:nvGrpSpPr>
        <p:grpSpPr>
          <a:xfrm>
            <a:off x="4907993" y="3798105"/>
            <a:ext cx="2340262" cy="576000"/>
            <a:chOff x="5628073" y="4104075"/>
            <a:chExt cx="2925327" cy="720000"/>
          </a:xfrm>
        </p:grpSpPr>
        <p:pic>
          <p:nvPicPr>
            <p:cNvPr id="30" name="그림 29" descr="TP_tmp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35246" y="4159799"/>
              <a:ext cx="2612841" cy="63927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38" name="직사각형 37"/>
            <p:cNvSpPr/>
            <p:nvPr/>
          </p:nvSpPr>
          <p:spPr bwMode="auto">
            <a:xfrm>
              <a:off x="5628073" y="4104075"/>
              <a:ext cx="2925327" cy="720000"/>
            </a:xfrm>
            <a:prstGeom prst="rect">
              <a:avLst/>
            </a:prstGeom>
            <a:solidFill>
              <a:srgbClr val="FF00FF">
                <a:alpha val="15000"/>
              </a:srgbClr>
            </a:solidFill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3333CC"/>
                </a:solidFill>
              </a:endParaRPr>
            </a:p>
          </p:txBody>
        </p:sp>
      </p:grpSp>
      <p:grpSp>
        <p:nvGrpSpPr>
          <p:cNvPr id="4" name="그룹 48"/>
          <p:cNvGrpSpPr>
            <a:grpSpLocks noChangeAspect="1"/>
          </p:cNvGrpSpPr>
          <p:nvPr/>
        </p:nvGrpSpPr>
        <p:grpSpPr bwMode="auto">
          <a:xfrm>
            <a:off x="4907995" y="4824155"/>
            <a:ext cx="2166953" cy="400053"/>
            <a:chOff x="4915806" y="5274204"/>
            <a:chExt cx="2708691" cy="500066"/>
          </a:xfrm>
        </p:grpSpPr>
        <p:sp>
          <p:nvSpPr>
            <p:cNvPr id="41" name="직사각형 40"/>
            <p:cNvSpPr/>
            <p:nvPr/>
          </p:nvSpPr>
          <p:spPr bwMode="auto">
            <a:xfrm>
              <a:off x="4915806" y="5274204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7" name="그림 46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25543" y="5364212"/>
              <a:ext cx="2583582" cy="290936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5" name="그룹 52"/>
          <p:cNvGrpSpPr/>
          <p:nvPr/>
        </p:nvGrpSpPr>
        <p:grpSpPr>
          <a:xfrm>
            <a:off x="4907993" y="3198965"/>
            <a:ext cx="2786082" cy="538418"/>
            <a:chOff x="7248255" y="3519010"/>
            <a:chExt cx="2786082" cy="538418"/>
          </a:xfrm>
        </p:grpSpPr>
        <p:sp>
          <p:nvSpPr>
            <p:cNvPr id="50" name="직사각형 49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2" name="그림 51" descr="TP_tm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6" name="그룹 33"/>
          <p:cNvGrpSpPr>
            <a:grpSpLocks noChangeAspect="1"/>
          </p:cNvGrpSpPr>
          <p:nvPr/>
        </p:nvGrpSpPr>
        <p:grpSpPr>
          <a:xfrm>
            <a:off x="4913100" y="5229201"/>
            <a:ext cx="1148045" cy="400053"/>
            <a:chOff x="4508055" y="5494218"/>
            <a:chExt cx="1435056" cy="500066"/>
          </a:xfrm>
        </p:grpSpPr>
        <p:sp>
          <p:nvSpPr>
            <p:cNvPr id="24" name="직사각형 23"/>
            <p:cNvSpPr/>
            <p:nvPr/>
          </p:nvSpPr>
          <p:spPr bwMode="auto">
            <a:xfrm>
              <a:off x="4508055" y="5494218"/>
              <a:ext cx="1435056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28" name="그림 27" descr="TP_tmp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562184" y="5584224"/>
              <a:ext cx="1335921" cy="290871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27" name="그림 2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68135" y="2483895"/>
            <a:ext cx="2788528" cy="251008"/>
          </a:xfrm>
          <a:prstGeom prst="rect">
            <a:avLst/>
          </a:prstGeom>
          <a:noFill/>
          <a:ln/>
          <a:effectLst/>
        </p:spPr>
      </p:pic>
      <p:pic>
        <p:nvPicPr>
          <p:cNvPr id="32" name="그림 3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78" y="2843934"/>
            <a:ext cx="1851703" cy="251008"/>
          </a:xfrm>
          <a:prstGeom prst="rect">
            <a:avLst/>
          </a:prstGeom>
          <a:noFill/>
          <a:ln/>
          <a:effectLst/>
        </p:spPr>
      </p:pic>
      <p:grpSp>
        <p:nvGrpSpPr>
          <p:cNvPr id="7" name="그룹 58"/>
          <p:cNvGrpSpPr/>
          <p:nvPr/>
        </p:nvGrpSpPr>
        <p:grpSpPr bwMode="auto">
          <a:xfrm>
            <a:off x="4772980" y="4417920"/>
            <a:ext cx="3375375" cy="492443"/>
            <a:chOff x="4811875" y="4417920"/>
            <a:chExt cx="3375375" cy="492443"/>
          </a:xfrm>
        </p:grpSpPr>
        <p:sp>
          <p:nvSpPr>
            <p:cNvPr id="36" name="직사각형 35"/>
            <p:cNvSpPr/>
            <p:nvPr/>
          </p:nvSpPr>
          <p:spPr bwMode="auto">
            <a:xfrm>
              <a:off x="4811875" y="4417920"/>
              <a:ext cx="3375375" cy="492443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57" name="그림 56" descr="TP_tm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843108" y="4536121"/>
              <a:ext cx="3320977" cy="23273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42" name="그림 41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053758" y="1554647"/>
            <a:ext cx="723521" cy="209169"/>
          </a:xfrm>
          <a:prstGeom prst="rect">
            <a:avLst/>
          </a:prstGeom>
          <a:solidFill>
            <a:srgbClr val="FFFF00">
              <a:alpha val="48000"/>
            </a:srgbClr>
          </a:solidFill>
          <a:ln/>
          <a:effectLst/>
        </p:spPr>
      </p:pic>
      <p:grpSp>
        <p:nvGrpSpPr>
          <p:cNvPr id="8" name="그룹 39"/>
          <p:cNvGrpSpPr/>
          <p:nvPr/>
        </p:nvGrpSpPr>
        <p:grpSpPr bwMode="auto">
          <a:xfrm>
            <a:off x="7203250" y="4824155"/>
            <a:ext cx="2565284" cy="492443"/>
            <a:chOff x="6814569" y="5094541"/>
            <a:chExt cx="2565284" cy="492443"/>
          </a:xfrm>
          <a:solidFill>
            <a:schemeClr val="accent1">
              <a:alpha val="47000"/>
            </a:schemeClr>
          </a:solidFill>
        </p:grpSpPr>
        <p:sp>
          <p:nvSpPr>
            <p:cNvPr id="34" name="직사각형 33"/>
            <p:cNvSpPr/>
            <p:nvPr/>
          </p:nvSpPr>
          <p:spPr bwMode="auto">
            <a:xfrm>
              <a:off x="6814569" y="5094541"/>
              <a:ext cx="2565284" cy="49244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37" name="그림 36" descr="TP_tmp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904578" y="5211195"/>
              <a:ext cx="2419736" cy="190881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60" name="그림 59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2033" y="6129299"/>
            <a:ext cx="5235879" cy="319388"/>
          </a:xfrm>
          <a:prstGeom prst="rect">
            <a:avLst/>
          </a:prstGeom>
          <a:noFill/>
          <a:ln/>
          <a:effectLst/>
        </p:spPr>
      </p:pic>
      <p:grpSp>
        <p:nvGrpSpPr>
          <p:cNvPr id="9" name="그룹 53"/>
          <p:cNvGrpSpPr>
            <a:grpSpLocks noChangeAspect="1"/>
          </p:cNvGrpSpPr>
          <p:nvPr/>
        </p:nvGrpSpPr>
        <p:grpSpPr bwMode="auto">
          <a:xfrm>
            <a:off x="5898105" y="6124293"/>
            <a:ext cx="1733562" cy="320042"/>
            <a:chOff x="6753200" y="5814265"/>
            <a:chExt cx="2166953" cy="400053"/>
          </a:xfrm>
        </p:grpSpPr>
        <p:sp>
          <p:nvSpPr>
            <p:cNvPr id="46" name="직사각형 45"/>
            <p:cNvSpPr/>
            <p:nvPr/>
          </p:nvSpPr>
          <p:spPr bwMode="auto">
            <a:xfrm>
              <a:off x="6753200" y="5814265"/>
              <a:ext cx="2166953" cy="400053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9" name="그림 48" descr="TP_tmp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3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120716" y="5886270"/>
              <a:ext cx="1347412" cy="232696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6026150" cy="46672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Thermodynamics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189444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 flipV="1">
            <a:off x="82550" y="6741368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6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89447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50492" y="3213225"/>
            <a:ext cx="9673861" cy="342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B"/>
            </a:pPr>
            <a:r>
              <a:rPr kumimoji="1" lang="en-US" altLang="ko-KR" sz="22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Quasi-static </a:t>
            </a:r>
            <a:r>
              <a:rPr kumimoji="1" lang="en-US" altLang="ko-KR" sz="22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(reversible)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process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almost </a:t>
            </a:r>
            <a:r>
              <a:rPr kumimoji="1" lang="en-US" altLang="ko-KR" sz="2000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equilibrium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at every moment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path is well defined in the P-V diagram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work</a:t>
            </a: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:              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(path-dependent)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-   heat :                   (path-dependent)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B"/>
            </a:pPr>
            <a:r>
              <a:rPr kumimoji="1" lang="en-US" altLang="ko-KR" sz="22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Irreversible </a:t>
            </a: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process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2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-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path can not be defined in the P-V diagram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</a:t>
            </a: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- </a:t>
            </a:r>
            <a:r>
              <a:rPr kumimoji="1" lang="en-US" altLang="ko-KR" sz="20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cannot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calculate W with P and V</a:t>
            </a: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sz="2000" dirty="0" smtClean="0">
                <a:solidFill>
                  <a:srgbClr val="FF00FF"/>
                </a:solidFill>
                <a:latin typeface="휴먼매직체" pitchFamily="18" charset="-127"/>
                <a:ea typeface="휴먼매직체" pitchFamily="18" charset="-127"/>
              </a:rPr>
              <a:t>(NEQ)</a:t>
            </a:r>
            <a:endParaRPr kumimoji="1" lang="en-US" altLang="ko-KR" sz="24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37" name="Text Box 223"/>
          <p:cNvSpPr txBox="1">
            <a:spLocks noChangeArrowheads="1"/>
          </p:cNvSpPr>
          <p:nvPr/>
        </p:nvSpPr>
        <p:spPr bwMode="auto">
          <a:xfrm>
            <a:off x="428497" y="2637161"/>
            <a:ext cx="3473340" cy="46166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err="1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Themodyn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.  1</a:t>
            </a:r>
            <a:r>
              <a:rPr kumimoji="1" lang="en-US" altLang="ko-KR" sz="2400" b="1" baseline="30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st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endParaRPr kumimoji="1" lang="en-US" altLang="ko-KR" sz="2400" b="1" dirty="0">
              <a:solidFill>
                <a:srgbClr val="C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350495" y="1196752"/>
            <a:ext cx="5694633" cy="15121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v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: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heat absorbed by the system</a:t>
            </a:r>
            <a:endParaRPr kumimoji="1" lang="en-US" altLang="ko-KR" sz="2000" dirty="0">
              <a:solidFill>
                <a:srgbClr val="006600"/>
              </a:solidFill>
              <a:latin typeface="휴먼매직체" pitchFamily="18" charset="-127"/>
              <a:ea typeface="휴먼매직체" pitchFamily="18" charset="-127"/>
            </a:endParaRP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v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: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work done on the system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Font typeface="Wingdings" pitchFamily="2" charset="2"/>
              <a:buChar char="v"/>
            </a:pPr>
            <a:r>
              <a:rPr kumimoji="1" lang="en-US" altLang="ko-KR" sz="24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  : </a:t>
            </a:r>
            <a:r>
              <a:rPr kumimoji="1" lang="en-US" altLang="ko-KR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internal energy of the system</a:t>
            </a:r>
            <a:endParaRPr kumimoji="1" lang="en-US" altLang="ko-KR" sz="1000" dirty="0">
              <a:solidFill>
                <a:srgbClr val="0066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3" name="그림 4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8402" y="1269009"/>
            <a:ext cx="232174" cy="269101"/>
          </a:xfrm>
          <a:prstGeom prst="rect">
            <a:avLst/>
          </a:prstGeom>
          <a:noFill/>
          <a:ln/>
          <a:effectLst/>
        </p:spPr>
      </p:pic>
      <p:pic>
        <p:nvPicPr>
          <p:cNvPr id="44" name="그림 4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549" y="1721280"/>
            <a:ext cx="319456" cy="214314"/>
          </a:xfrm>
          <a:prstGeom prst="rect">
            <a:avLst/>
          </a:prstGeom>
          <a:noFill/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553" y="2153577"/>
            <a:ext cx="231750" cy="213923"/>
          </a:xfrm>
          <a:prstGeom prst="rect">
            <a:avLst/>
          </a:prstGeom>
          <a:noFill/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28931" y="2708920"/>
            <a:ext cx="2335598" cy="360040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8060760" y="5155135"/>
            <a:ext cx="1651000" cy="1516063"/>
            <a:chOff x="4458" y="2741"/>
            <a:chExt cx="960" cy="955"/>
          </a:xfrm>
        </p:grpSpPr>
        <p:sp>
          <p:nvSpPr>
            <p:cNvPr id="72" name="Line 64"/>
            <p:cNvSpPr>
              <a:spLocks noChangeShapeType="1"/>
            </p:cNvSpPr>
            <p:nvPr/>
          </p:nvSpPr>
          <p:spPr bwMode="auto">
            <a:xfrm flipV="1">
              <a:off x="4650" y="2741"/>
              <a:ext cx="0" cy="7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4" name="Line 65"/>
            <p:cNvSpPr>
              <a:spLocks noChangeShapeType="1"/>
            </p:cNvSpPr>
            <p:nvPr/>
          </p:nvSpPr>
          <p:spPr bwMode="auto">
            <a:xfrm rot="5400000" flipV="1">
              <a:off x="5022" y="3109"/>
              <a:ext cx="0" cy="7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75" name="Oval 67"/>
            <p:cNvSpPr>
              <a:spLocks noChangeArrowheads="1"/>
            </p:cNvSpPr>
            <p:nvPr/>
          </p:nvSpPr>
          <p:spPr bwMode="auto">
            <a:xfrm>
              <a:off x="4798" y="2925"/>
              <a:ext cx="56" cy="5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1" name="Oval 68"/>
            <p:cNvSpPr>
              <a:spLocks noChangeArrowheads="1"/>
            </p:cNvSpPr>
            <p:nvPr/>
          </p:nvSpPr>
          <p:spPr bwMode="auto">
            <a:xfrm>
              <a:off x="5166" y="3281"/>
              <a:ext cx="56" cy="5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2" name="Text Box 69"/>
            <p:cNvSpPr txBox="1">
              <a:spLocks noChangeArrowheads="1"/>
            </p:cNvSpPr>
            <p:nvPr/>
          </p:nvSpPr>
          <p:spPr bwMode="auto">
            <a:xfrm>
              <a:off x="4729" y="2759"/>
              <a:ext cx="176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dirty="0">
                  <a:solidFill>
                    <a:srgbClr val="000000"/>
                  </a:solidFill>
                  <a:ea typeface="돋움" pitchFamily="50" charset="-127"/>
                </a:rPr>
                <a:t>2</a:t>
              </a:r>
            </a:p>
          </p:txBody>
        </p:sp>
        <p:sp>
          <p:nvSpPr>
            <p:cNvPr id="83" name="Text Box 70"/>
            <p:cNvSpPr txBox="1">
              <a:spLocks noChangeArrowheads="1"/>
            </p:cNvSpPr>
            <p:nvPr/>
          </p:nvSpPr>
          <p:spPr bwMode="auto">
            <a:xfrm>
              <a:off x="5170" y="3211"/>
              <a:ext cx="176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dirty="0">
                  <a:solidFill>
                    <a:srgbClr val="000000"/>
                  </a:solidFill>
                  <a:ea typeface="돋움" pitchFamily="50" charset="-127"/>
                </a:rPr>
                <a:t>1</a:t>
              </a:r>
            </a:p>
          </p:txBody>
        </p:sp>
        <p:sp>
          <p:nvSpPr>
            <p:cNvPr id="84" name="Text Box 71"/>
            <p:cNvSpPr txBox="1">
              <a:spLocks noChangeArrowheads="1"/>
            </p:cNvSpPr>
            <p:nvPr/>
          </p:nvSpPr>
          <p:spPr bwMode="auto">
            <a:xfrm>
              <a:off x="5028" y="3483"/>
              <a:ext cx="179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>
                  <a:solidFill>
                    <a:srgbClr val="000000"/>
                  </a:solidFill>
                  <a:ea typeface="돋움" pitchFamily="50" charset="-127"/>
                </a:rPr>
                <a:t>V</a:t>
              </a:r>
            </a:p>
          </p:txBody>
        </p:sp>
        <p:sp>
          <p:nvSpPr>
            <p:cNvPr id="85" name="Text Box 72"/>
            <p:cNvSpPr txBox="1">
              <a:spLocks noChangeArrowheads="1"/>
            </p:cNvSpPr>
            <p:nvPr/>
          </p:nvSpPr>
          <p:spPr bwMode="auto">
            <a:xfrm>
              <a:off x="4458" y="2823"/>
              <a:ext cx="184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>
                  <a:solidFill>
                    <a:srgbClr val="000000"/>
                  </a:solidFill>
                  <a:ea typeface="돋움" pitchFamily="50" charset="-127"/>
                </a:rPr>
                <a:t>P</a:t>
              </a:r>
            </a:p>
          </p:txBody>
        </p:sp>
      </p:grpSp>
      <p:grpSp>
        <p:nvGrpSpPr>
          <p:cNvPr id="3" name="그룹 85"/>
          <p:cNvGrpSpPr/>
          <p:nvPr/>
        </p:nvGrpSpPr>
        <p:grpSpPr>
          <a:xfrm>
            <a:off x="8705443" y="5512075"/>
            <a:ext cx="598488" cy="520700"/>
            <a:chOff x="7858148" y="5572140"/>
            <a:chExt cx="552450" cy="520700"/>
          </a:xfrm>
        </p:grpSpPr>
        <p:sp>
          <p:nvSpPr>
            <p:cNvPr id="87" name="Arc 41"/>
            <p:cNvSpPr>
              <a:spLocks/>
            </p:cNvSpPr>
            <p:nvPr/>
          </p:nvSpPr>
          <p:spPr bwMode="auto">
            <a:xfrm rot="10800000">
              <a:off x="7858148" y="5572140"/>
              <a:ext cx="552450" cy="5207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88" name="Line 48"/>
            <p:cNvSpPr>
              <a:spLocks noChangeAspect="1" noChangeShapeType="1"/>
            </p:cNvSpPr>
            <p:nvPr/>
          </p:nvSpPr>
          <p:spPr bwMode="auto">
            <a:xfrm rot="13213806">
              <a:off x="7989145" y="5962978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그룹 88"/>
          <p:cNvGrpSpPr/>
          <p:nvPr/>
        </p:nvGrpSpPr>
        <p:grpSpPr>
          <a:xfrm rot="15960000" flipH="1">
            <a:off x="8758943" y="5475829"/>
            <a:ext cx="552450" cy="564092"/>
            <a:chOff x="7858148" y="5572140"/>
            <a:chExt cx="552450" cy="520700"/>
          </a:xfrm>
        </p:grpSpPr>
        <p:sp>
          <p:nvSpPr>
            <p:cNvPr id="90" name="Arc 41"/>
            <p:cNvSpPr>
              <a:spLocks/>
            </p:cNvSpPr>
            <p:nvPr/>
          </p:nvSpPr>
          <p:spPr bwMode="auto">
            <a:xfrm rot="10800000">
              <a:off x="7858148" y="5572140"/>
              <a:ext cx="552450" cy="5207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1" name="Line 48"/>
            <p:cNvSpPr>
              <a:spLocks noChangeAspect="1" noChangeShapeType="1"/>
            </p:cNvSpPr>
            <p:nvPr/>
          </p:nvSpPr>
          <p:spPr bwMode="auto">
            <a:xfrm rot="13213806">
              <a:off x="7989145" y="5962978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92" name="자유형 91"/>
          <p:cNvSpPr/>
          <p:nvPr/>
        </p:nvSpPr>
        <p:spPr>
          <a:xfrm>
            <a:off x="8653496" y="5528997"/>
            <a:ext cx="652474" cy="625449"/>
          </a:xfrm>
          <a:custGeom>
            <a:avLst/>
            <a:gdLst>
              <a:gd name="connsiteX0" fmla="*/ 9753 w 602284"/>
              <a:gd name="connsiteY0" fmla="*/ 0 h 625449"/>
              <a:gd name="connsiteX1" fmla="*/ 39014 w 602284"/>
              <a:gd name="connsiteY1" fmla="*/ 285293 h 625449"/>
              <a:gd name="connsiteX2" fmla="*/ 243839 w 602284"/>
              <a:gd name="connsiteY2" fmla="*/ 204825 h 625449"/>
              <a:gd name="connsiteX3" fmla="*/ 382828 w 602284"/>
              <a:gd name="connsiteY3" fmla="*/ 234086 h 625449"/>
              <a:gd name="connsiteX4" fmla="*/ 426719 w 602284"/>
              <a:gd name="connsiteY4" fmla="*/ 416966 h 625449"/>
              <a:gd name="connsiteX5" fmla="*/ 434034 w 602284"/>
              <a:gd name="connsiteY5" fmla="*/ 599846 h 625449"/>
              <a:gd name="connsiteX6" fmla="*/ 602284 w 602284"/>
              <a:gd name="connsiteY6" fmla="*/ 570585 h 625449"/>
              <a:gd name="connsiteX7" fmla="*/ 602284 w 602284"/>
              <a:gd name="connsiteY7" fmla="*/ 570585 h 6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284" h="625449">
                <a:moveTo>
                  <a:pt x="9753" y="0"/>
                </a:moveTo>
                <a:cubicBezTo>
                  <a:pt x="4876" y="125578"/>
                  <a:pt x="0" y="251156"/>
                  <a:pt x="39014" y="285293"/>
                </a:cubicBezTo>
                <a:cubicBezTo>
                  <a:pt x="78028" y="319430"/>
                  <a:pt x="186537" y="213359"/>
                  <a:pt x="243839" y="204825"/>
                </a:cubicBezTo>
                <a:cubicBezTo>
                  <a:pt x="301141" y="196291"/>
                  <a:pt x="352348" y="198729"/>
                  <a:pt x="382828" y="234086"/>
                </a:cubicBezTo>
                <a:cubicBezTo>
                  <a:pt x="413308" y="269443"/>
                  <a:pt x="418185" y="356006"/>
                  <a:pt x="426719" y="416966"/>
                </a:cubicBezTo>
                <a:cubicBezTo>
                  <a:pt x="435253" y="477926"/>
                  <a:pt x="404773" y="574243"/>
                  <a:pt x="434034" y="599846"/>
                </a:cubicBezTo>
                <a:cubicBezTo>
                  <a:pt x="463295" y="625449"/>
                  <a:pt x="602284" y="570585"/>
                  <a:pt x="602284" y="570585"/>
                </a:cubicBezTo>
                <a:lnTo>
                  <a:pt x="602284" y="570585"/>
                </a:lnTo>
              </a:path>
            </a:pathLst>
          </a:custGeom>
          <a:ln w="22225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grpSp>
        <p:nvGrpSpPr>
          <p:cNvPr id="5" name="그룹 124"/>
          <p:cNvGrpSpPr/>
          <p:nvPr/>
        </p:nvGrpSpPr>
        <p:grpSpPr>
          <a:xfrm>
            <a:off x="7293260" y="2397546"/>
            <a:ext cx="2153179" cy="2687638"/>
            <a:chOff x="6732240" y="2397546"/>
            <a:chExt cx="1987550" cy="2687638"/>
          </a:xfrm>
        </p:grpSpPr>
        <p:grpSp>
          <p:nvGrpSpPr>
            <p:cNvPr id="6" name="Group 427"/>
            <p:cNvGrpSpPr>
              <a:grpSpLocks/>
            </p:cNvGrpSpPr>
            <p:nvPr/>
          </p:nvGrpSpPr>
          <p:grpSpPr bwMode="auto">
            <a:xfrm>
              <a:off x="6732240" y="2397546"/>
              <a:ext cx="1987550" cy="2687638"/>
              <a:chOff x="2096" y="1531"/>
              <a:chExt cx="1252" cy="1693"/>
            </a:xfrm>
          </p:grpSpPr>
          <p:sp>
            <p:nvSpPr>
              <p:cNvPr id="94" name="Rectangle 428" descr="편지지"/>
              <p:cNvSpPr>
                <a:spLocks noChangeArrowheads="1"/>
              </p:cNvSpPr>
              <p:nvPr/>
            </p:nvSpPr>
            <p:spPr bwMode="auto">
              <a:xfrm>
                <a:off x="2415" y="2296"/>
                <a:ext cx="616" cy="647"/>
              </a:xfrm>
              <a:prstGeom prst="rect">
                <a:avLst/>
              </a:prstGeom>
              <a:blipFill dpi="0" rotWithShape="0">
                <a:blip r:embed="rId19" cstate="print"/>
                <a:srcRect/>
                <a:tile tx="0" ty="0" sx="100000" sy="100000" flip="none" algn="tl"/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sz="24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7" name="Group 429"/>
              <p:cNvGrpSpPr>
                <a:grpSpLocks/>
              </p:cNvGrpSpPr>
              <p:nvPr/>
            </p:nvGrpSpPr>
            <p:grpSpPr bwMode="auto">
              <a:xfrm>
                <a:off x="2096" y="1531"/>
                <a:ext cx="1252" cy="1693"/>
                <a:chOff x="2096" y="1531"/>
                <a:chExt cx="1252" cy="1693"/>
              </a:xfrm>
            </p:grpSpPr>
            <p:sp>
              <p:nvSpPr>
                <p:cNvPr id="96" name="Rectangle 430"/>
                <p:cNvSpPr>
                  <a:spLocks noChangeArrowheads="1"/>
                </p:cNvSpPr>
                <p:nvPr/>
              </p:nvSpPr>
              <p:spPr bwMode="auto">
                <a:xfrm>
                  <a:off x="2210" y="2945"/>
                  <a:ext cx="1024" cy="279"/>
                </a:xfrm>
                <a:prstGeom prst="rect">
                  <a:avLst/>
                </a:prstGeom>
                <a:solidFill>
                  <a:srgbClr val="FF7C80">
                    <a:alpha val="50000"/>
                  </a:srgbClr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 b="1" dirty="0">
                    <a:solidFill>
                      <a:srgbClr val="000000"/>
                    </a:solidFill>
                    <a:ea typeface="돋움" pitchFamily="50" charset="-127"/>
                  </a:endParaRPr>
                </a:p>
              </p:txBody>
            </p:sp>
            <p:sp>
              <p:nvSpPr>
                <p:cNvPr id="97" name="Rectangle 431"/>
                <p:cNvSpPr>
                  <a:spLocks noChangeArrowheads="1"/>
                </p:cNvSpPr>
                <p:nvPr/>
              </p:nvSpPr>
              <p:spPr bwMode="auto">
                <a:xfrm>
                  <a:off x="2372" y="1857"/>
                  <a:ext cx="36" cy="1088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8" name="Rectangle 432"/>
                <p:cNvSpPr>
                  <a:spLocks noChangeArrowheads="1"/>
                </p:cNvSpPr>
                <p:nvPr/>
              </p:nvSpPr>
              <p:spPr bwMode="auto">
                <a:xfrm>
                  <a:off x="3036" y="1857"/>
                  <a:ext cx="36" cy="1088"/>
                </a:xfrm>
                <a:prstGeom prst="rect">
                  <a:avLst/>
                </a:pr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9" name="AutoShape 433"/>
                <p:cNvSpPr>
                  <a:spLocks noChangeArrowheads="1"/>
                </p:cNvSpPr>
                <p:nvPr/>
              </p:nvSpPr>
              <p:spPr bwMode="auto">
                <a:xfrm>
                  <a:off x="2418" y="2102"/>
                  <a:ext cx="608" cy="27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fol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0" name="Text Box 434"/>
                <p:cNvSpPr txBox="1">
                  <a:spLocks noChangeArrowheads="1"/>
                </p:cNvSpPr>
                <p:nvPr/>
              </p:nvSpPr>
              <p:spPr bwMode="auto">
                <a:xfrm>
                  <a:off x="2579" y="2508"/>
                  <a:ext cx="346" cy="19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1" lang="en-US" altLang="ko-KR" sz="1400" dirty="0" smtClean="0">
                      <a:solidFill>
                        <a:srgbClr val="000000"/>
                      </a:solidFill>
                      <a:ea typeface="돋움" pitchFamily="50" charset="-127"/>
                    </a:rPr>
                    <a:t>gas</a:t>
                  </a:r>
                  <a:endParaRPr kumimoji="1" lang="ko-KR" altLang="en-US" sz="1400" dirty="0">
                    <a:solidFill>
                      <a:srgbClr val="000000"/>
                    </a:solidFill>
                    <a:ea typeface="돋움" pitchFamily="50" charset="-127"/>
                  </a:endParaRPr>
                </a:p>
              </p:txBody>
            </p:sp>
            <p:sp>
              <p:nvSpPr>
                <p:cNvPr id="101" name="Line 435"/>
                <p:cNvSpPr>
                  <a:spLocks noChangeShapeType="1"/>
                </p:cNvSpPr>
                <p:nvPr/>
              </p:nvSpPr>
              <p:spPr bwMode="auto">
                <a:xfrm>
                  <a:off x="2730" y="2123"/>
                  <a:ext cx="0" cy="147"/>
                </a:xfrm>
                <a:prstGeom prst="line">
                  <a:avLst/>
                </a:prstGeom>
                <a:noFill/>
                <a:ln w="28575">
                  <a:solidFill>
                    <a:srgbClr val="0000CC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2" name="AutoShape 436"/>
                <p:cNvSpPr>
                  <a:spLocks noChangeArrowheads="1"/>
                </p:cNvSpPr>
                <p:nvPr/>
              </p:nvSpPr>
              <p:spPr bwMode="auto">
                <a:xfrm>
                  <a:off x="2418" y="2262"/>
                  <a:ext cx="608" cy="27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CCFFCC">
                    <a:alpha val="50000"/>
                  </a:srgbClr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8" name="Group 437"/>
                <p:cNvGrpSpPr>
                  <a:grpSpLocks/>
                </p:cNvGrpSpPr>
                <p:nvPr/>
              </p:nvGrpSpPr>
              <p:grpSpPr bwMode="auto">
                <a:xfrm>
                  <a:off x="3180" y="2351"/>
                  <a:ext cx="166" cy="158"/>
                  <a:chOff x="4837" y="2706"/>
                  <a:chExt cx="166" cy="158"/>
                </a:xfrm>
              </p:grpSpPr>
              <p:sp>
                <p:nvSpPr>
                  <p:cNvPr id="122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4837" y="2706"/>
                    <a:ext cx="166" cy="15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ko-KR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123" name="Object 439"/>
                  <p:cNvGraphicFramePr>
                    <a:graphicFrameLocks noChangeAspect="1"/>
                  </p:cNvGraphicFramePr>
                  <p:nvPr/>
                </p:nvGraphicFramePr>
                <p:xfrm>
                  <a:off x="4859" y="2720"/>
                  <a:ext cx="136" cy="136"/>
                </p:xfrm>
                <a:graphic>
                  <a:graphicData uri="http://schemas.openxmlformats.org/presentationml/2006/ole">
                    <p:oleObj spid="_x0000_s1026" name="Equation" r:id="rId20" imgW="228600" imgH="228600" progId="Equation.3">
                      <p:embed/>
                    </p:oleObj>
                  </a:graphicData>
                </a:graphic>
              </p:graphicFrame>
            </p:grpSp>
            <p:sp>
              <p:nvSpPr>
                <p:cNvPr id="104" name="Oval 440"/>
                <p:cNvSpPr>
                  <a:spLocks noChangeAspect="1" noChangeArrowheads="1"/>
                </p:cNvSpPr>
                <p:nvPr/>
              </p:nvSpPr>
              <p:spPr bwMode="auto">
                <a:xfrm>
                  <a:off x="2674" y="1718"/>
                  <a:ext cx="29" cy="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5" name="Oval 441"/>
                <p:cNvSpPr>
                  <a:spLocks noChangeAspect="1" noChangeArrowheads="1"/>
                </p:cNvSpPr>
                <p:nvPr/>
              </p:nvSpPr>
              <p:spPr bwMode="auto">
                <a:xfrm>
                  <a:off x="2676" y="1531"/>
                  <a:ext cx="29" cy="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" name="Oval 442"/>
                <p:cNvSpPr>
                  <a:spLocks noChangeAspect="1" noChangeArrowheads="1"/>
                </p:cNvSpPr>
                <p:nvPr/>
              </p:nvSpPr>
              <p:spPr bwMode="auto">
                <a:xfrm>
                  <a:off x="2680" y="1804"/>
                  <a:ext cx="29" cy="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" name="Freeform 443" descr="색종이 조각"/>
                <p:cNvSpPr>
                  <a:spLocks/>
                </p:cNvSpPr>
                <p:nvPr/>
              </p:nvSpPr>
              <p:spPr bwMode="auto">
                <a:xfrm rot="352706">
                  <a:off x="2486" y="1911"/>
                  <a:ext cx="505" cy="220"/>
                </a:xfrm>
                <a:custGeom>
                  <a:avLst/>
                  <a:gdLst/>
                  <a:ahLst/>
                  <a:cxnLst>
                    <a:cxn ang="0">
                      <a:pos x="0" y="182"/>
                    </a:cxn>
                    <a:cxn ang="0">
                      <a:pos x="23" y="111"/>
                    </a:cxn>
                    <a:cxn ang="0">
                      <a:pos x="126" y="32"/>
                    </a:cxn>
                    <a:cxn ang="0">
                      <a:pos x="197" y="8"/>
                    </a:cxn>
                    <a:cxn ang="0">
                      <a:pos x="220" y="0"/>
                    </a:cxn>
                    <a:cxn ang="0">
                      <a:pos x="347" y="24"/>
                    </a:cxn>
                    <a:cxn ang="0">
                      <a:pos x="394" y="40"/>
                    </a:cxn>
                    <a:cxn ang="0">
                      <a:pos x="418" y="48"/>
                    </a:cxn>
                    <a:cxn ang="0">
                      <a:pos x="481" y="119"/>
                    </a:cxn>
                    <a:cxn ang="0">
                      <a:pos x="505" y="150"/>
                    </a:cxn>
                    <a:cxn ang="0">
                      <a:pos x="126" y="182"/>
                    </a:cxn>
                    <a:cxn ang="0">
                      <a:pos x="0" y="182"/>
                    </a:cxn>
                  </a:cxnLst>
                  <a:rect l="0" t="0" r="r" b="b"/>
                  <a:pathLst>
                    <a:path w="505" h="220">
                      <a:moveTo>
                        <a:pt x="0" y="182"/>
                      </a:moveTo>
                      <a:cubicBezTo>
                        <a:pt x="12" y="142"/>
                        <a:pt x="4" y="166"/>
                        <a:pt x="23" y="111"/>
                      </a:cubicBezTo>
                      <a:cubicBezTo>
                        <a:pt x="32" y="83"/>
                        <a:pt x="106" y="45"/>
                        <a:pt x="126" y="32"/>
                      </a:cubicBezTo>
                      <a:cubicBezTo>
                        <a:pt x="128" y="31"/>
                        <a:pt x="184" y="12"/>
                        <a:pt x="197" y="8"/>
                      </a:cubicBezTo>
                      <a:cubicBezTo>
                        <a:pt x="205" y="5"/>
                        <a:pt x="220" y="0"/>
                        <a:pt x="220" y="0"/>
                      </a:cubicBezTo>
                      <a:cubicBezTo>
                        <a:pt x="314" y="9"/>
                        <a:pt x="275" y="0"/>
                        <a:pt x="347" y="24"/>
                      </a:cubicBezTo>
                      <a:cubicBezTo>
                        <a:pt x="443" y="56"/>
                        <a:pt x="295" y="7"/>
                        <a:pt x="394" y="40"/>
                      </a:cubicBezTo>
                      <a:cubicBezTo>
                        <a:pt x="402" y="43"/>
                        <a:pt x="418" y="48"/>
                        <a:pt x="418" y="48"/>
                      </a:cubicBezTo>
                      <a:cubicBezTo>
                        <a:pt x="494" y="124"/>
                        <a:pt x="443" y="67"/>
                        <a:pt x="481" y="119"/>
                      </a:cubicBezTo>
                      <a:cubicBezTo>
                        <a:pt x="489" y="130"/>
                        <a:pt x="505" y="150"/>
                        <a:pt x="505" y="150"/>
                      </a:cubicBezTo>
                      <a:cubicBezTo>
                        <a:pt x="389" y="179"/>
                        <a:pt x="242" y="176"/>
                        <a:pt x="126" y="182"/>
                      </a:cubicBezTo>
                      <a:cubicBezTo>
                        <a:pt x="2" y="188"/>
                        <a:pt x="33" y="220"/>
                        <a:pt x="0" y="182"/>
                      </a:cubicBezTo>
                      <a:close/>
                    </a:path>
                  </a:pathLst>
                </a:custGeom>
                <a:pattFill prst="lgConfetti">
                  <a:fgClr>
                    <a:schemeClr val="accent1"/>
                  </a:fgClr>
                  <a:bgClr>
                    <a:schemeClr val="bg1"/>
                  </a:bgClr>
                </a:pattFill>
                <a:ln w="12700" cap="flat" cmpd="sng">
                  <a:solidFill>
                    <a:schemeClr val="accent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8" name="Oval 444"/>
                <p:cNvSpPr>
                  <a:spLocks noChangeAspect="1" noChangeArrowheads="1"/>
                </p:cNvSpPr>
                <p:nvPr/>
              </p:nvSpPr>
              <p:spPr bwMode="auto">
                <a:xfrm>
                  <a:off x="2675" y="1618"/>
                  <a:ext cx="29" cy="29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9" name="Group 445"/>
                <p:cNvGrpSpPr>
                  <a:grpSpLocks/>
                </p:cNvGrpSpPr>
                <p:nvPr/>
              </p:nvGrpSpPr>
              <p:grpSpPr bwMode="auto">
                <a:xfrm>
                  <a:off x="2108" y="2778"/>
                  <a:ext cx="166" cy="158"/>
                  <a:chOff x="4837" y="2706"/>
                  <a:chExt cx="166" cy="158"/>
                </a:xfrm>
              </p:grpSpPr>
              <p:sp>
                <p:nvSpPr>
                  <p:cNvPr id="120" name="Oval 446"/>
                  <p:cNvSpPr>
                    <a:spLocks noChangeArrowheads="1"/>
                  </p:cNvSpPr>
                  <p:nvPr/>
                </p:nvSpPr>
                <p:spPr bwMode="auto">
                  <a:xfrm>
                    <a:off x="4837" y="2706"/>
                    <a:ext cx="166" cy="15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ko-KR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121" name="Object 447"/>
                  <p:cNvGraphicFramePr>
                    <a:graphicFrameLocks noChangeAspect="1"/>
                  </p:cNvGraphicFramePr>
                  <p:nvPr/>
                </p:nvGraphicFramePr>
                <p:xfrm>
                  <a:off x="4859" y="2720"/>
                  <a:ext cx="136" cy="136"/>
                </p:xfrm>
                <a:graphic>
                  <a:graphicData uri="http://schemas.openxmlformats.org/presentationml/2006/ole">
                    <p:oleObj spid="_x0000_s1027" name="Equation" r:id="rId21" imgW="228600" imgH="228600" progId="Equation.3">
                      <p:embed/>
                    </p:oleObj>
                  </a:graphicData>
                </a:graphic>
              </p:graphicFrame>
            </p:grpSp>
            <p:grpSp>
              <p:nvGrpSpPr>
                <p:cNvPr id="10" name="Group 448"/>
                <p:cNvGrpSpPr>
                  <a:grpSpLocks/>
                </p:cNvGrpSpPr>
                <p:nvPr/>
              </p:nvGrpSpPr>
              <p:grpSpPr bwMode="auto">
                <a:xfrm>
                  <a:off x="3182" y="2748"/>
                  <a:ext cx="166" cy="158"/>
                  <a:chOff x="4145" y="3300"/>
                  <a:chExt cx="166" cy="158"/>
                </a:xfrm>
              </p:grpSpPr>
              <p:sp>
                <p:nvSpPr>
                  <p:cNvPr id="118" name="Oval 449"/>
                  <p:cNvSpPr>
                    <a:spLocks noChangeArrowheads="1"/>
                  </p:cNvSpPr>
                  <p:nvPr/>
                </p:nvSpPr>
                <p:spPr bwMode="auto">
                  <a:xfrm>
                    <a:off x="4145" y="3300"/>
                    <a:ext cx="166" cy="1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ko-KR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119" name="Object 450"/>
                  <p:cNvGraphicFramePr>
                    <a:graphicFrameLocks noChangeAspect="1"/>
                  </p:cNvGraphicFramePr>
                  <p:nvPr/>
                </p:nvGraphicFramePr>
                <p:xfrm>
                  <a:off x="4177" y="3307"/>
                  <a:ext cx="129" cy="136"/>
                </p:xfrm>
                <a:graphic>
                  <a:graphicData uri="http://schemas.openxmlformats.org/presentationml/2006/ole">
                    <p:oleObj spid="_x0000_s1028" name="Equation" r:id="rId22" imgW="215640" imgH="228600" progId="Equation.3">
                      <p:embed/>
                    </p:oleObj>
                  </a:graphicData>
                </a:graphic>
              </p:graphicFrame>
            </p:grpSp>
            <p:grpSp>
              <p:nvGrpSpPr>
                <p:cNvPr id="12" name="Group 451"/>
                <p:cNvGrpSpPr>
                  <a:grpSpLocks/>
                </p:cNvGrpSpPr>
                <p:nvPr/>
              </p:nvGrpSpPr>
              <p:grpSpPr bwMode="auto">
                <a:xfrm>
                  <a:off x="2096" y="2323"/>
                  <a:ext cx="166" cy="158"/>
                  <a:chOff x="4145" y="3300"/>
                  <a:chExt cx="166" cy="158"/>
                </a:xfrm>
              </p:grpSpPr>
              <p:sp>
                <p:nvSpPr>
                  <p:cNvPr id="116" name="Oval 452"/>
                  <p:cNvSpPr>
                    <a:spLocks noChangeArrowheads="1"/>
                  </p:cNvSpPr>
                  <p:nvPr/>
                </p:nvSpPr>
                <p:spPr bwMode="auto">
                  <a:xfrm>
                    <a:off x="4145" y="3300"/>
                    <a:ext cx="166" cy="158"/>
                  </a:xfrm>
                  <a:prstGeom prst="ellipse">
                    <a:avLst/>
                  </a:prstGeom>
                  <a:solidFill>
                    <a:srgbClr val="FF99CC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kumimoji="1" lang="ko-KR" altLang="en-US" sz="2400">
                      <a:solidFill>
                        <a:srgbClr val="000000"/>
                      </a:solidFill>
                    </a:endParaRPr>
                  </a:p>
                </p:txBody>
              </p:sp>
              <p:graphicFrame>
                <p:nvGraphicFramePr>
                  <p:cNvPr id="117" name="Object 453"/>
                  <p:cNvGraphicFramePr>
                    <a:graphicFrameLocks noChangeAspect="1"/>
                  </p:cNvGraphicFramePr>
                  <p:nvPr/>
                </p:nvGraphicFramePr>
                <p:xfrm>
                  <a:off x="4177" y="3307"/>
                  <a:ext cx="129" cy="136"/>
                </p:xfrm>
                <a:graphic>
                  <a:graphicData uri="http://schemas.openxmlformats.org/presentationml/2006/ole">
                    <p:oleObj spid="_x0000_s1029" name="Equation" r:id="rId23" imgW="215640" imgH="228600" progId="Equation.3">
                      <p:embed/>
                    </p:oleObj>
                  </a:graphicData>
                </a:graphic>
              </p:graphicFrame>
            </p:grpSp>
            <p:sp>
              <p:nvSpPr>
                <p:cNvPr id="112" name="Rectangle 454"/>
                <p:cNvSpPr>
                  <a:spLocks noChangeArrowheads="1"/>
                </p:cNvSpPr>
                <p:nvPr/>
              </p:nvSpPr>
              <p:spPr bwMode="auto">
                <a:xfrm>
                  <a:off x="3037" y="2407"/>
                  <a:ext cx="150" cy="5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3" name="Rectangle 455"/>
                <p:cNvSpPr>
                  <a:spLocks noChangeArrowheads="1"/>
                </p:cNvSpPr>
                <p:nvPr/>
              </p:nvSpPr>
              <p:spPr bwMode="auto">
                <a:xfrm>
                  <a:off x="2258" y="2834"/>
                  <a:ext cx="150" cy="56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" name="Rectangle 456"/>
                <p:cNvSpPr>
                  <a:spLocks noChangeArrowheads="1"/>
                </p:cNvSpPr>
                <p:nvPr/>
              </p:nvSpPr>
              <p:spPr bwMode="auto">
                <a:xfrm>
                  <a:off x="3034" y="2798"/>
                  <a:ext cx="150" cy="56"/>
                </a:xfrm>
                <a:prstGeom prst="rect">
                  <a:avLst/>
                </a:prstGeom>
                <a:solidFill>
                  <a:srgbClr val="FF99CC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" name="Rectangle 457"/>
                <p:cNvSpPr>
                  <a:spLocks noChangeArrowheads="1"/>
                </p:cNvSpPr>
                <p:nvPr/>
              </p:nvSpPr>
              <p:spPr bwMode="auto">
                <a:xfrm>
                  <a:off x="2254" y="2373"/>
                  <a:ext cx="150" cy="56"/>
                </a:xfrm>
                <a:prstGeom prst="rect">
                  <a:avLst/>
                </a:prstGeom>
                <a:solidFill>
                  <a:srgbClr val="FF99CC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240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24" name="직사각형 123"/>
            <p:cNvSpPr/>
            <p:nvPr/>
          </p:nvSpPr>
          <p:spPr>
            <a:xfrm>
              <a:off x="6948264" y="4725144"/>
              <a:ext cx="140600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</a:pPr>
              <a:r>
                <a:rPr kumimoji="1" lang="en-US" altLang="ko-KR" sz="1600" b="1" dirty="0" smtClean="0">
                  <a:solidFill>
                    <a:srgbClr val="6600FF"/>
                  </a:solidFill>
                  <a:latin typeface="휴먼매직체" pitchFamily="18" charset="-127"/>
                  <a:ea typeface="휴먼매직체" pitchFamily="18" charset="-127"/>
                </a:rPr>
                <a:t>heat reservoir</a:t>
              </a:r>
              <a:endParaRPr kumimoji="1" lang="ko-KR" altLang="en-US" sz="1600" b="1" dirty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126" name="그림 12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17685" y="4581377"/>
            <a:ext cx="1533860" cy="320695"/>
          </a:xfrm>
          <a:prstGeom prst="rect">
            <a:avLst/>
          </a:prstGeom>
          <a:solidFill>
            <a:schemeClr val="accent2">
              <a:alpha val="49000"/>
            </a:schemeClr>
          </a:solidFill>
          <a:ln/>
          <a:effectLst/>
        </p:spPr>
      </p:pic>
      <p:pic>
        <p:nvPicPr>
          <p:cNvPr id="128" name="그림 127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91425" y="5013176"/>
            <a:ext cx="1736450" cy="267680"/>
          </a:xfrm>
          <a:prstGeom prst="rect">
            <a:avLst/>
          </a:prstGeom>
          <a:solidFill>
            <a:srgbClr val="FFFF00">
              <a:alpha val="49000"/>
            </a:srgbClr>
          </a:solidFill>
          <a:ln/>
          <a:effectLst/>
        </p:spPr>
      </p:pic>
      <p:grpSp>
        <p:nvGrpSpPr>
          <p:cNvPr id="13" name="Group 75"/>
          <p:cNvGrpSpPr>
            <a:grpSpLocks/>
          </p:cNvGrpSpPr>
          <p:nvPr/>
        </p:nvGrpSpPr>
        <p:grpSpPr bwMode="auto">
          <a:xfrm>
            <a:off x="6656601" y="5157442"/>
            <a:ext cx="1651000" cy="1516063"/>
            <a:chOff x="4458" y="2741"/>
            <a:chExt cx="960" cy="955"/>
          </a:xfrm>
        </p:grpSpPr>
        <p:sp>
          <p:nvSpPr>
            <p:cNvPr id="139" name="Line 64"/>
            <p:cNvSpPr>
              <a:spLocks noChangeShapeType="1"/>
            </p:cNvSpPr>
            <p:nvPr/>
          </p:nvSpPr>
          <p:spPr bwMode="auto">
            <a:xfrm flipV="1">
              <a:off x="4650" y="2741"/>
              <a:ext cx="0" cy="7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40" name="Line 65"/>
            <p:cNvSpPr>
              <a:spLocks noChangeShapeType="1"/>
            </p:cNvSpPr>
            <p:nvPr/>
          </p:nvSpPr>
          <p:spPr bwMode="auto">
            <a:xfrm rot="5400000" flipV="1">
              <a:off x="5022" y="3109"/>
              <a:ext cx="0" cy="7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41" name="Oval 67"/>
            <p:cNvSpPr>
              <a:spLocks noChangeArrowheads="1"/>
            </p:cNvSpPr>
            <p:nvPr/>
          </p:nvSpPr>
          <p:spPr bwMode="auto">
            <a:xfrm>
              <a:off x="4798" y="2925"/>
              <a:ext cx="56" cy="5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42" name="Oval 68"/>
            <p:cNvSpPr>
              <a:spLocks noChangeArrowheads="1"/>
            </p:cNvSpPr>
            <p:nvPr/>
          </p:nvSpPr>
          <p:spPr bwMode="auto">
            <a:xfrm>
              <a:off x="5166" y="3281"/>
              <a:ext cx="56" cy="56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43" name="Text Box 69"/>
            <p:cNvSpPr txBox="1">
              <a:spLocks noChangeArrowheads="1"/>
            </p:cNvSpPr>
            <p:nvPr/>
          </p:nvSpPr>
          <p:spPr bwMode="auto">
            <a:xfrm>
              <a:off x="4729" y="2758"/>
              <a:ext cx="176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dirty="0">
                  <a:solidFill>
                    <a:srgbClr val="000000"/>
                  </a:solidFill>
                  <a:ea typeface="돋움" pitchFamily="50" charset="-127"/>
                </a:rPr>
                <a:t>2</a:t>
              </a:r>
            </a:p>
          </p:txBody>
        </p:sp>
        <p:sp>
          <p:nvSpPr>
            <p:cNvPr id="144" name="Text Box 70"/>
            <p:cNvSpPr txBox="1">
              <a:spLocks noChangeArrowheads="1"/>
            </p:cNvSpPr>
            <p:nvPr/>
          </p:nvSpPr>
          <p:spPr bwMode="auto">
            <a:xfrm>
              <a:off x="5176" y="3211"/>
              <a:ext cx="176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 dirty="0">
                  <a:solidFill>
                    <a:srgbClr val="000000"/>
                  </a:solidFill>
                  <a:ea typeface="돋움" pitchFamily="50" charset="-127"/>
                </a:rPr>
                <a:t>1</a:t>
              </a:r>
            </a:p>
          </p:txBody>
        </p:sp>
        <p:sp>
          <p:nvSpPr>
            <p:cNvPr id="145" name="Text Box 71"/>
            <p:cNvSpPr txBox="1">
              <a:spLocks noChangeArrowheads="1"/>
            </p:cNvSpPr>
            <p:nvPr/>
          </p:nvSpPr>
          <p:spPr bwMode="auto">
            <a:xfrm>
              <a:off x="5028" y="3483"/>
              <a:ext cx="179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>
                  <a:solidFill>
                    <a:srgbClr val="000000"/>
                  </a:solidFill>
                  <a:ea typeface="돋움" pitchFamily="50" charset="-127"/>
                </a:rPr>
                <a:t>V</a:t>
              </a:r>
            </a:p>
          </p:txBody>
        </p:sp>
        <p:sp>
          <p:nvSpPr>
            <p:cNvPr id="146" name="Text Box 72"/>
            <p:cNvSpPr txBox="1">
              <a:spLocks noChangeArrowheads="1"/>
            </p:cNvSpPr>
            <p:nvPr/>
          </p:nvSpPr>
          <p:spPr bwMode="auto">
            <a:xfrm>
              <a:off x="4458" y="2823"/>
              <a:ext cx="184" cy="2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600">
                  <a:solidFill>
                    <a:srgbClr val="000000"/>
                  </a:solidFill>
                  <a:ea typeface="돋움" pitchFamily="50" charset="-127"/>
                </a:rPr>
                <a:t>P</a:t>
              </a:r>
            </a:p>
          </p:txBody>
        </p:sp>
      </p:grpSp>
      <p:sp>
        <p:nvSpPr>
          <p:cNvPr id="150" name="자유형 149"/>
          <p:cNvSpPr/>
          <p:nvPr/>
        </p:nvSpPr>
        <p:spPr>
          <a:xfrm>
            <a:off x="7267943" y="5514631"/>
            <a:ext cx="652474" cy="625449"/>
          </a:xfrm>
          <a:custGeom>
            <a:avLst/>
            <a:gdLst>
              <a:gd name="connsiteX0" fmla="*/ 9753 w 602284"/>
              <a:gd name="connsiteY0" fmla="*/ 0 h 625449"/>
              <a:gd name="connsiteX1" fmla="*/ 39014 w 602284"/>
              <a:gd name="connsiteY1" fmla="*/ 285293 h 625449"/>
              <a:gd name="connsiteX2" fmla="*/ 243839 w 602284"/>
              <a:gd name="connsiteY2" fmla="*/ 204825 h 625449"/>
              <a:gd name="connsiteX3" fmla="*/ 382828 w 602284"/>
              <a:gd name="connsiteY3" fmla="*/ 234086 h 625449"/>
              <a:gd name="connsiteX4" fmla="*/ 426719 w 602284"/>
              <a:gd name="connsiteY4" fmla="*/ 416966 h 625449"/>
              <a:gd name="connsiteX5" fmla="*/ 434034 w 602284"/>
              <a:gd name="connsiteY5" fmla="*/ 599846 h 625449"/>
              <a:gd name="connsiteX6" fmla="*/ 602284 w 602284"/>
              <a:gd name="connsiteY6" fmla="*/ 570585 h 625449"/>
              <a:gd name="connsiteX7" fmla="*/ 602284 w 602284"/>
              <a:gd name="connsiteY7" fmla="*/ 570585 h 62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2284" h="625449">
                <a:moveTo>
                  <a:pt x="9753" y="0"/>
                </a:moveTo>
                <a:cubicBezTo>
                  <a:pt x="4876" y="125578"/>
                  <a:pt x="0" y="251156"/>
                  <a:pt x="39014" y="285293"/>
                </a:cubicBezTo>
                <a:cubicBezTo>
                  <a:pt x="78028" y="319430"/>
                  <a:pt x="186537" y="213359"/>
                  <a:pt x="243839" y="204825"/>
                </a:cubicBezTo>
                <a:cubicBezTo>
                  <a:pt x="301141" y="196291"/>
                  <a:pt x="352348" y="198729"/>
                  <a:pt x="382828" y="234086"/>
                </a:cubicBezTo>
                <a:cubicBezTo>
                  <a:pt x="413308" y="269443"/>
                  <a:pt x="418185" y="356006"/>
                  <a:pt x="426719" y="416966"/>
                </a:cubicBezTo>
                <a:cubicBezTo>
                  <a:pt x="435253" y="477926"/>
                  <a:pt x="404773" y="574243"/>
                  <a:pt x="434034" y="599846"/>
                </a:cubicBezTo>
                <a:cubicBezTo>
                  <a:pt x="463295" y="625449"/>
                  <a:pt x="602284" y="570585"/>
                  <a:pt x="602284" y="570585"/>
                </a:cubicBezTo>
                <a:lnTo>
                  <a:pt x="602284" y="570585"/>
                </a:lnTo>
              </a:path>
            </a:pathLst>
          </a:custGeom>
          <a:ln w="28575" cmpd="thinThick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86" name="Rectangle 65"/>
          <p:cNvSpPr>
            <a:spLocks noChangeArrowheads="1"/>
          </p:cNvSpPr>
          <p:nvPr/>
        </p:nvSpPr>
        <p:spPr bwMode="auto">
          <a:xfrm>
            <a:off x="5175576" y="1029951"/>
            <a:ext cx="2702750" cy="1582720"/>
          </a:xfrm>
          <a:prstGeom prst="rect">
            <a:avLst/>
          </a:prstGeom>
          <a:solidFill>
            <a:srgbClr val="FFCC99">
              <a:alpha val="50000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pSp>
        <p:nvGrpSpPr>
          <p:cNvPr id="14" name="그룹 88"/>
          <p:cNvGrpSpPr/>
          <p:nvPr/>
        </p:nvGrpSpPr>
        <p:grpSpPr>
          <a:xfrm>
            <a:off x="5943111" y="1480001"/>
            <a:ext cx="1693056" cy="990110"/>
            <a:chOff x="-1662735" y="1763815"/>
            <a:chExt cx="1693056" cy="990110"/>
          </a:xfrm>
        </p:grpSpPr>
        <p:sp>
          <p:nvSpPr>
            <p:cNvPr id="93" name="Oval 64"/>
            <p:cNvSpPr>
              <a:spLocks noChangeAspect="1" noChangeArrowheads="1"/>
            </p:cNvSpPr>
            <p:nvPr/>
          </p:nvSpPr>
          <p:spPr bwMode="auto">
            <a:xfrm>
              <a:off x="-1662735" y="1763815"/>
              <a:ext cx="1693056" cy="990110"/>
            </a:xfrm>
            <a:prstGeom prst="ellipse">
              <a:avLst/>
            </a:prstGeom>
            <a:solidFill>
              <a:srgbClr val="CCFFFF">
                <a:alpha val="50000"/>
              </a:srgbClr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Rectangle 56"/>
            <p:cNvSpPr>
              <a:spLocks noChangeArrowheads="1"/>
            </p:cNvSpPr>
            <p:nvPr/>
          </p:nvSpPr>
          <p:spPr bwMode="auto">
            <a:xfrm>
              <a:off x="-1527720" y="1915670"/>
              <a:ext cx="1437711" cy="5232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Tx/>
                <a:buFont typeface="Wingdings" pitchFamily="2" charset="2"/>
                <a:buNone/>
                <a:tabLst/>
                <a:defRPr/>
              </a:pPr>
              <a:r>
                <a:rPr kumimoji="1" lang="en-US" altLang="ko-KR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6600FF"/>
                  </a:solidFill>
                  <a:effectLst/>
                  <a:uLnTx/>
                  <a:uFillTx/>
                  <a:latin typeface="휴먼매직체" pitchFamily="18" charset="-127"/>
                  <a:ea typeface="휴먼매직체" pitchFamily="18" charset="-127"/>
                </a:rPr>
                <a:t>System</a:t>
              </a:r>
              <a:endParaRPr kumimoji="1" lang="ko-KR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pic>
        <p:nvPicPr>
          <p:cNvPr id="103" name="그림 10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3061" y="2045611"/>
            <a:ext cx="248630" cy="288175"/>
          </a:xfrm>
          <a:prstGeom prst="rect">
            <a:avLst/>
          </a:prstGeom>
          <a:noFill/>
          <a:ln/>
          <a:effectLst/>
        </p:spPr>
      </p:pic>
      <p:pic>
        <p:nvPicPr>
          <p:cNvPr id="109" name="그림 108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788316" y="2045611"/>
            <a:ext cx="342098" cy="229504"/>
          </a:xfrm>
          <a:prstGeom prst="rect">
            <a:avLst/>
          </a:prstGeom>
          <a:noFill/>
          <a:ln/>
          <a:effectLst/>
        </p:spPr>
      </p:pic>
      <p:sp>
        <p:nvSpPr>
          <p:cNvPr id="110" name="AutoShape 42"/>
          <p:cNvSpPr>
            <a:spLocks noChangeAspect="1" noChangeArrowheads="1"/>
          </p:cNvSpPr>
          <p:nvPr/>
        </p:nvSpPr>
        <p:spPr bwMode="auto">
          <a:xfrm flipH="1">
            <a:off x="7383270" y="1763815"/>
            <a:ext cx="1035115" cy="295580"/>
          </a:xfrm>
          <a:prstGeom prst="rightArrow">
            <a:avLst>
              <a:gd name="adj1" fmla="val 50000"/>
              <a:gd name="adj2" fmla="val 62171"/>
            </a:avLst>
          </a:prstGeom>
          <a:solidFill>
            <a:schemeClr val="accent3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11" name="AutoShape 42"/>
          <p:cNvSpPr>
            <a:spLocks noChangeAspect="1" noChangeArrowheads="1"/>
          </p:cNvSpPr>
          <p:nvPr/>
        </p:nvSpPr>
        <p:spPr bwMode="auto">
          <a:xfrm>
            <a:off x="5403051" y="1750031"/>
            <a:ext cx="765085" cy="295580"/>
          </a:xfrm>
          <a:prstGeom prst="rightArrow">
            <a:avLst>
              <a:gd name="adj1" fmla="val 50000"/>
              <a:gd name="adj2" fmla="val 62171"/>
            </a:avLst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pic>
        <p:nvPicPr>
          <p:cNvPr id="125" name="그림 12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287055" y="1119961"/>
            <a:ext cx="2048761" cy="235698"/>
          </a:xfrm>
          <a:prstGeom prst="rect">
            <a:avLst/>
          </a:prstGeom>
          <a:noFill/>
          <a:ln/>
          <a:effectLst/>
        </p:spPr>
      </p:pic>
      <p:grpSp>
        <p:nvGrpSpPr>
          <p:cNvPr id="15" name="그룹 126"/>
          <p:cNvGrpSpPr/>
          <p:nvPr/>
        </p:nvGrpSpPr>
        <p:grpSpPr>
          <a:xfrm>
            <a:off x="8269070" y="1299981"/>
            <a:ext cx="1409455" cy="1094420"/>
            <a:chOff x="3230959" y="1313765"/>
            <a:chExt cx="1409455" cy="1094420"/>
          </a:xfrm>
        </p:grpSpPr>
        <p:sp>
          <p:nvSpPr>
            <p:cNvPr id="129" name="직사각형 128"/>
            <p:cNvSpPr/>
            <p:nvPr/>
          </p:nvSpPr>
          <p:spPr>
            <a:xfrm>
              <a:off x="3230959" y="1313765"/>
              <a:ext cx="1409455" cy="1094420"/>
            </a:xfrm>
            <a:prstGeom prst="rect">
              <a:avLst/>
            </a:prstGeom>
            <a:solidFill>
              <a:schemeClr val="accent3">
                <a:lumMod val="75000"/>
                <a:alpha val="3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0" name="그림 129" descr="TP_tmp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335270" y="1519615"/>
              <a:ext cx="1208589" cy="739255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131" name="그림 130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618185" y="2168860"/>
            <a:ext cx="231750" cy="21392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1" grpId="1" build="allAtOnce"/>
      <p:bldP spid="37" grpId="0" animBg="1"/>
      <p:bldP spid="41" grpId="0" build="p"/>
      <p:bldP spid="92" grpId="0" animBg="1"/>
      <p:bldP spid="150" grpId="0" animBg="1"/>
      <p:bldP spid="86" grpId="0" animBg="1"/>
      <p:bldP spid="110" grpId="0" animBg="1"/>
      <p:bldP spid="1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ChangeArrowheads="1"/>
          </p:cNvSpPr>
          <p:nvPr/>
        </p:nvSpPr>
        <p:spPr bwMode="auto">
          <a:xfrm>
            <a:off x="247650" y="90872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330200" y="219080"/>
            <a:ext cx="8943280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Thermodynamics</a:t>
            </a:r>
            <a:endParaRPr kumimoji="1" lang="en-US" altLang="ko-KR" sz="2400" dirty="0">
              <a:solidFill>
                <a:srgbClr val="FF0066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22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22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83" name="그림 8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38265" y="3293985"/>
            <a:ext cx="1967435" cy="450050"/>
          </a:xfrm>
          <a:prstGeom prst="rect">
            <a:avLst/>
          </a:prstGeom>
          <a:noFill/>
          <a:ln/>
          <a:effectLst/>
        </p:spPr>
      </p:pic>
      <p:sp>
        <p:nvSpPr>
          <p:cNvPr id="19" name="Text Box 223"/>
          <p:cNvSpPr txBox="1">
            <a:spLocks noChangeArrowheads="1"/>
          </p:cNvSpPr>
          <p:nvPr/>
        </p:nvSpPr>
        <p:spPr bwMode="auto">
          <a:xfrm>
            <a:off x="407495" y="2618910"/>
            <a:ext cx="3473340" cy="46166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Thermodyn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.  2</a:t>
            </a:r>
            <a:r>
              <a:rPr kumimoji="1" lang="en-US" altLang="ko-KR" sz="2400" b="1" baseline="30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nd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endParaRPr kumimoji="1" lang="en-US" altLang="ko-KR" sz="2400" b="1" dirty="0">
              <a:solidFill>
                <a:srgbClr val="C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6" name="Text Box 223"/>
          <p:cNvSpPr txBox="1">
            <a:spLocks noChangeArrowheads="1"/>
          </p:cNvSpPr>
          <p:nvPr/>
        </p:nvSpPr>
        <p:spPr bwMode="auto">
          <a:xfrm>
            <a:off x="362490" y="1223755"/>
            <a:ext cx="3473340" cy="461665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err="1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Thermodyn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.  1</a:t>
            </a:r>
            <a:r>
              <a:rPr kumimoji="1" lang="en-US" altLang="ko-KR" sz="2400" b="1" baseline="30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st</a:t>
            </a:r>
            <a:r>
              <a:rPr kumimoji="1" lang="en-US" altLang="ko-KR" sz="24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 law</a:t>
            </a:r>
            <a:endParaRPr kumimoji="1" lang="en-US" altLang="ko-KR" sz="2400" b="1" dirty="0">
              <a:solidFill>
                <a:srgbClr val="C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0" name="그림 49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2187" y="1988840"/>
            <a:ext cx="2335598" cy="360040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2" name="그룹 68"/>
          <p:cNvGrpSpPr>
            <a:grpSpLocks noChangeAspect="1"/>
          </p:cNvGrpSpPr>
          <p:nvPr/>
        </p:nvGrpSpPr>
        <p:grpSpPr>
          <a:xfrm>
            <a:off x="5493060" y="1196752"/>
            <a:ext cx="3523891" cy="1377153"/>
            <a:chOff x="5043010" y="7119410"/>
            <a:chExt cx="4502949" cy="1582720"/>
          </a:xfrm>
        </p:grpSpPr>
        <p:sp>
          <p:nvSpPr>
            <p:cNvPr id="55" name="Rectangle 65"/>
            <p:cNvSpPr>
              <a:spLocks noChangeArrowheads="1"/>
            </p:cNvSpPr>
            <p:nvPr/>
          </p:nvSpPr>
          <p:spPr bwMode="auto">
            <a:xfrm>
              <a:off x="5043010" y="7119410"/>
              <a:ext cx="2702750" cy="1582720"/>
            </a:xfrm>
            <a:prstGeom prst="rect">
              <a:avLst/>
            </a:prstGeom>
            <a:solidFill>
              <a:srgbClr val="FFCC99">
                <a:alpha val="50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3" name="그룹 43"/>
            <p:cNvGrpSpPr/>
            <p:nvPr/>
          </p:nvGrpSpPr>
          <p:grpSpPr>
            <a:xfrm>
              <a:off x="5810545" y="7569460"/>
              <a:ext cx="1693056" cy="990110"/>
              <a:chOff x="-1662735" y="1763815"/>
              <a:chExt cx="1693056" cy="990110"/>
            </a:xfrm>
          </p:grpSpPr>
          <p:sp>
            <p:nvSpPr>
              <p:cNvPr id="76" name="Oval 64"/>
              <p:cNvSpPr>
                <a:spLocks noChangeAspect="1" noChangeArrowheads="1"/>
              </p:cNvSpPr>
              <p:nvPr/>
            </p:nvSpPr>
            <p:spPr bwMode="auto">
              <a:xfrm>
                <a:off x="-1662735" y="1763815"/>
                <a:ext cx="1693056" cy="990110"/>
              </a:xfrm>
              <a:prstGeom prst="ellipse">
                <a:avLst/>
              </a:prstGeom>
              <a:solidFill>
                <a:srgbClr val="CCFFFF">
                  <a:alpha val="50000"/>
                </a:srgbClr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ko-KR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Rectangle 56"/>
              <p:cNvSpPr>
                <a:spLocks noChangeArrowheads="1"/>
              </p:cNvSpPr>
              <p:nvPr/>
            </p:nvSpPr>
            <p:spPr bwMode="auto">
              <a:xfrm>
                <a:off x="-1527720" y="1915670"/>
                <a:ext cx="1437711" cy="4775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 typeface="Wingdings" pitchFamily="2" charset="2"/>
                  <a:buNone/>
                  <a:tabLst/>
                  <a:defRPr/>
                </a:pPr>
                <a:r>
                  <a:rPr kumimoji="1" lang="en-US" altLang="ko-KR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6600FF"/>
                    </a:solidFill>
                    <a:effectLst/>
                    <a:uLnTx/>
                    <a:uFillTx/>
                    <a:latin typeface="휴먼매직체" pitchFamily="18" charset="-127"/>
                    <a:ea typeface="휴먼매직체" pitchFamily="18" charset="-127"/>
                  </a:rPr>
                  <a:t>System</a:t>
                </a:r>
                <a:endParaRPr kumimoji="1" lang="ko-KR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6600FF"/>
                  </a:solidFill>
                  <a:effectLst/>
                  <a:uLnTx/>
                  <a:uFillTx/>
                  <a:latin typeface="휴먼매직체" pitchFamily="18" charset="-127"/>
                  <a:ea typeface="휴먼매직체" pitchFamily="18" charset="-127"/>
                </a:endParaRPr>
              </a:p>
            </p:txBody>
          </p:sp>
        </p:grpSp>
        <p:pic>
          <p:nvPicPr>
            <p:cNvPr id="58" name="그림 57" descr="TP_tm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60495" y="8135070"/>
              <a:ext cx="248630" cy="28817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9" name="그림 58" descr="TP_tmp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655750" y="8135070"/>
              <a:ext cx="342098" cy="22950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69" name="AutoShape 42"/>
            <p:cNvSpPr>
              <a:spLocks noChangeAspect="1" noChangeArrowheads="1"/>
            </p:cNvSpPr>
            <p:nvPr/>
          </p:nvSpPr>
          <p:spPr bwMode="auto">
            <a:xfrm flipH="1">
              <a:off x="7250704" y="7853274"/>
              <a:ext cx="103511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chemeClr val="accent3">
                <a:lumMod val="5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AutoShape 42"/>
            <p:cNvSpPr>
              <a:spLocks noChangeAspect="1" noChangeArrowheads="1"/>
            </p:cNvSpPr>
            <p:nvPr/>
          </p:nvSpPr>
          <p:spPr bwMode="auto">
            <a:xfrm>
              <a:off x="5270485" y="7839490"/>
              <a:ext cx="765085" cy="295580"/>
            </a:xfrm>
            <a:prstGeom prst="rightArrow">
              <a:avLst>
                <a:gd name="adj1" fmla="val 50000"/>
                <a:gd name="adj2" fmla="val 62171"/>
              </a:avLst>
            </a:prstGeom>
            <a:solidFill>
              <a:srgbClr val="FF0000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2" name="그림 71" descr="TP_tmp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154489" y="7209420"/>
              <a:ext cx="2048761" cy="235698"/>
            </a:xfrm>
            <a:prstGeom prst="rect">
              <a:avLst/>
            </a:prstGeom>
            <a:noFill/>
            <a:ln/>
            <a:effectLst/>
          </p:spPr>
        </p:pic>
        <p:grpSp>
          <p:nvGrpSpPr>
            <p:cNvPr id="4" name="그룹 64"/>
            <p:cNvGrpSpPr/>
            <p:nvPr/>
          </p:nvGrpSpPr>
          <p:grpSpPr>
            <a:xfrm>
              <a:off x="8136504" y="7389440"/>
              <a:ext cx="1409455" cy="1094420"/>
              <a:chOff x="3230959" y="1313765"/>
              <a:chExt cx="1409455" cy="1094420"/>
            </a:xfrm>
          </p:grpSpPr>
          <p:sp>
            <p:nvSpPr>
              <p:cNvPr id="74" name="직사각형 73"/>
              <p:cNvSpPr/>
              <p:nvPr/>
            </p:nvSpPr>
            <p:spPr>
              <a:xfrm>
                <a:off x="3230959" y="1313765"/>
                <a:ext cx="1409455" cy="1094420"/>
              </a:xfrm>
              <a:prstGeom prst="rect">
                <a:avLst/>
              </a:prstGeom>
              <a:solidFill>
                <a:schemeClr val="accent3">
                  <a:lumMod val="75000"/>
                  <a:alpha val="36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75" name="그림 74" descr="TP_tmp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3335270" y="1519615"/>
                <a:ext cx="1208589" cy="739255"/>
              </a:xfrm>
              <a:prstGeom prst="rect">
                <a:avLst/>
              </a:prstGeom>
              <a:noFill/>
              <a:ln/>
              <a:effectLst/>
            </p:spPr>
          </p:pic>
        </p:grpSp>
      </p:grpSp>
      <p:sp>
        <p:nvSpPr>
          <p:cNvPr id="78" name="Text Box 15"/>
          <p:cNvSpPr txBox="1">
            <a:spLocks noChangeArrowheads="1"/>
          </p:cNvSpPr>
          <p:nvPr/>
        </p:nvSpPr>
        <p:spPr bwMode="auto">
          <a:xfrm>
            <a:off x="2855672" y="3282370"/>
            <a:ext cx="3132443" cy="461665"/>
          </a:xfrm>
          <a:prstGeom prst="rect">
            <a:avLst/>
          </a:prstGeom>
          <a:solidFill>
            <a:srgbClr val="FFFF99">
              <a:alpha val="50000"/>
            </a:srgb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sz="2000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Phenomenological law</a:t>
            </a:r>
            <a:endParaRPr kumimoji="1" lang="en-US" altLang="ko-KR" sz="2000" dirty="0">
              <a:solidFill>
                <a:srgbClr val="FF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86" name="왼쪽/오른쪽 화살표 85"/>
          <p:cNvSpPr>
            <a:spLocks noChangeAspect="1"/>
          </p:cNvSpPr>
          <p:nvPr/>
        </p:nvSpPr>
        <p:spPr>
          <a:xfrm>
            <a:off x="6258145" y="3338990"/>
            <a:ext cx="851306" cy="339242"/>
          </a:xfrm>
          <a:prstGeom prst="leftRightArrow">
            <a:avLst/>
          </a:prstGeom>
          <a:solidFill>
            <a:schemeClr val="tx2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317485" y="4869160"/>
            <a:ext cx="3568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00CC99"/>
                </a:solidFill>
                <a:latin typeface="휴먼매직체" pitchFamily="18" charset="-127"/>
                <a:ea typeface="휴먼매직체" pitchFamily="18" charset="-127"/>
              </a:rPr>
              <a:t>▶ </a:t>
            </a:r>
            <a:r>
              <a:rPr kumimoji="1" lang="en-US" altLang="ko-KR" sz="2200" dirty="0" smtClean="0">
                <a:solidFill>
                  <a:srgbClr val="00CC99"/>
                </a:solidFill>
                <a:latin typeface="휴먼매직체" pitchFamily="18" charset="-127"/>
                <a:ea typeface="휴먼매직체" pitchFamily="18" charset="-127"/>
              </a:rPr>
              <a:t>Work and Free energy</a:t>
            </a:r>
            <a:endParaRPr kumimoji="1" lang="ko-KR" altLang="en-US" sz="2200" dirty="0">
              <a:solidFill>
                <a:srgbClr val="000000"/>
              </a:solidFill>
            </a:endParaRPr>
          </a:p>
        </p:txBody>
      </p:sp>
      <p:pic>
        <p:nvPicPr>
          <p:cNvPr id="67" name="그림 66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9308" y="3319050"/>
            <a:ext cx="1977556" cy="425756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00726" y="5026833"/>
            <a:ext cx="1799424" cy="294253"/>
          </a:xfrm>
          <a:prstGeom prst="rect">
            <a:avLst/>
          </a:prstGeom>
          <a:noFill/>
          <a:ln/>
          <a:effectLst/>
        </p:spPr>
      </p:pic>
      <p:pic>
        <p:nvPicPr>
          <p:cNvPr id="64" name="그림 6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5454225"/>
            <a:ext cx="3687740" cy="290908"/>
          </a:xfrm>
          <a:prstGeom prst="rect">
            <a:avLst/>
          </a:prstGeom>
          <a:noFill/>
          <a:ln/>
          <a:effectLst/>
        </p:spPr>
      </p:pic>
      <p:sp>
        <p:nvSpPr>
          <p:cNvPr id="56" name="Rectangle 63"/>
          <p:cNvSpPr>
            <a:spLocks noChangeArrowheads="1"/>
          </p:cNvSpPr>
          <p:nvPr/>
        </p:nvSpPr>
        <p:spPr bwMode="auto">
          <a:xfrm>
            <a:off x="407495" y="3879050"/>
            <a:ext cx="8899984" cy="430887"/>
          </a:xfrm>
          <a:prstGeom prst="rect">
            <a:avLst/>
          </a:prstGeom>
          <a:solidFill>
            <a:srgbClr val="CCFFFF">
              <a:alpha val="50000"/>
            </a:srgbClr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None/>
            </a:pP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Total entropy does not change during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reversible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 processes.</a:t>
            </a:r>
            <a:endParaRPr kumimoji="1" lang="en-US" altLang="ko-KR" sz="2200" b="1" dirty="0">
              <a:solidFill>
                <a:srgbClr val="6600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57" name="Rectangle 63"/>
          <p:cNvSpPr>
            <a:spLocks noChangeArrowheads="1"/>
          </p:cNvSpPr>
          <p:nvPr/>
        </p:nvSpPr>
        <p:spPr bwMode="auto">
          <a:xfrm>
            <a:off x="407495" y="4374105"/>
            <a:ext cx="8899984" cy="430887"/>
          </a:xfrm>
          <a:prstGeom prst="rect">
            <a:avLst/>
          </a:prstGeom>
          <a:solidFill>
            <a:srgbClr val="CCFFFF">
              <a:alpha val="50000"/>
            </a:srgbClr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</a:pP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Total entropy increases during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irreversible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kumimoji="1" lang="en-US" altLang="ko-KR" sz="2200" b="1" dirty="0" smtClean="0">
                <a:solidFill>
                  <a:srgbClr val="C00000"/>
                </a:solidFill>
                <a:latin typeface="휴먼매직체" pitchFamily="18" charset="-127"/>
                <a:ea typeface="휴먼매직체" pitchFamily="18" charset="-127"/>
              </a:rPr>
              <a:t>(NEQ) </a:t>
            </a:r>
            <a:r>
              <a:rPr kumimoji="1" lang="en-US" altLang="ko-KR" sz="2200" b="1" dirty="0" smtClean="0">
                <a:solidFill>
                  <a:srgbClr val="6600FF"/>
                </a:solidFill>
                <a:latin typeface="휴먼매직체" pitchFamily="18" charset="-127"/>
                <a:ea typeface="휴먼매직체" pitchFamily="18" charset="-127"/>
              </a:rPr>
              <a:t>processes.</a:t>
            </a:r>
            <a:endParaRPr kumimoji="1" lang="en-US" altLang="ko-KR" sz="2200" b="1" dirty="0">
              <a:solidFill>
                <a:srgbClr val="6600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0" name="그림 59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142910" y="2664057"/>
            <a:ext cx="1828047" cy="359898"/>
          </a:xfrm>
          <a:prstGeom prst="rect">
            <a:avLst/>
          </a:prstGeom>
          <a:solidFill>
            <a:srgbClr val="92D050">
              <a:alpha val="49000"/>
            </a:srgbClr>
          </a:solidFill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84726" y="2663914"/>
            <a:ext cx="3330476" cy="38812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58145" y="3248980"/>
            <a:ext cx="1434289" cy="499970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5" name="그림 64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258145" y="3248980"/>
            <a:ext cx="1435067" cy="54192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pic>
        <p:nvPicPr>
          <p:cNvPr id="68" name="그림 67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12940" y="5409220"/>
            <a:ext cx="1395155" cy="406339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5" name="그룹 37"/>
          <p:cNvGrpSpPr/>
          <p:nvPr/>
        </p:nvGrpSpPr>
        <p:grpSpPr>
          <a:xfrm>
            <a:off x="6573180" y="5184195"/>
            <a:ext cx="2708691" cy="500066"/>
            <a:chOff x="5403050" y="5004175"/>
            <a:chExt cx="2708691" cy="500066"/>
          </a:xfrm>
        </p:grpSpPr>
        <p:sp>
          <p:nvSpPr>
            <p:cNvPr id="39" name="직사각형 38"/>
            <p:cNvSpPr/>
            <p:nvPr/>
          </p:nvSpPr>
          <p:spPr>
            <a:xfrm>
              <a:off x="5403050" y="5004175"/>
              <a:ext cx="2708691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0" name="그림 39" descr="TP_tmp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630143" y="5094185"/>
              <a:ext cx="2148871" cy="348559"/>
            </a:xfrm>
            <a:prstGeom prst="rect">
              <a:avLst/>
            </a:prstGeom>
            <a:noFill/>
            <a:ln/>
            <a:effectLst/>
          </p:spPr>
        </p:pic>
      </p:grp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6213141" y="4779150"/>
            <a:ext cx="2925324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Jarzynski equality (IFT)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48" name="Arc 41"/>
          <p:cNvSpPr>
            <a:spLocks/>
          </p:cNvSpPr>
          <p:nvPr/>
        </p:nvSpPr>
        <p:spPr bwMode="auto">
          <a:xfrm rot="9068974" flipH="1">
            <a:off x="9278838" y="3619593"/>
            <a:ext cx="331423" cy="111808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0800">
            <a:solidFill>
              <a:schemeClr val="accent2"/>
            </a:solidFill>
            <a:round/>
            <a:headEnd/>
            <a:tailEnd type="triangle"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833320" y="3246818"/>
            <a:ext cx="1901272" cy="542222"/>
          </a:xfrm>
          <a:prstGeom prst="rect">
            <a:avLst/>
          </a:prstGeom>
          <a:solidFill>
            <a:srgbClr val="FF66CC">
              <a:alpha val="49000"/>
            </a:srgbClr>
          </a:solidFill>
          <a:ln/>
          <a:effectLst/>
        </p:spPr>
      </p:pic>
      <p:grpSp>
        <p:nvGrpSpPr>
          <p:cNvPr id="6" name="그룹 52"/>
          <p:cNvGrpSpPr/>
          <p:nvPr/>
        </p:nvGrpSpPr>
        <p:grpSpPr>
          <a:xfrm>
            <a:off x="6573180" y="6130942"/>
            <a:ext cx="2786082" cy="538418"/>
            <a:chOff x="7248255" y="3519010"/>
            <a:chExt cx="2786082" cy="538418"/>
          </a:xfrm>
        </p:grpSpPr>
        <p:sp>
          <p:nvSpPr>
            <p:cNvPr id="45" name="직사각형 44"/>
            <p:cNvSpPr/>
            <p:nvPr/>
          </p:nvSpPr>
          <p:spPr>
            <a:xfrm>
              <a:off x="7248255" y="3519010"/>
              <a:ext cx="2786082" cy="500066"/>
            </a:xfrm>
            <a:prstGeom prst="rect">
              <a:avLst/>
            </a:prstGeom>
            <a:solidFill>
              <a:srgbClr val="FF66CC">
                <a:alpha val="14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  <p:pic>
          <p:nvPicPr>
            <p:cNvPr id="47" name="그림 46" descr="TP_tmp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320372" y="3564015"/>
              <a:ext cx="2585628" cy="493413"/>
            </a:xfrm>
            <a:prstGeom prst="rect">
              <a:avLst/>
            </a:prstGeom>
            <a:noFill/>
            <a:ln/>
            <a:effectLst/>
          </p:spPr>
        </p:pic>
      </p:grpSp>
      <p:pic>
        <p:nvPicPr>
          <p:cNvPr id="61" name="그림 60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2500" y="5994285"/>
            <a:ext cx="5660978" cy="290887"/>
          </a:xfrm>
          <a:prstGeom prst="rect">
            <a:avLst/>
          </a:prstGeom>
          <a:noFill/>
          <a:ln/>
          <a:effectLst/>
        </p:spPr>
      </p:pic>
      <p:sp>
        <p:nvSpPr>
          <p:cNvPr id="66" name="Text Box 23"/>
          <p:cNvSpPr txBox="1">
            <a:spLocks noChangeArrowheads="1"/>
          </p:cNvSpPr>
          <p:nvPr/>
        </p:nvSpPr>
        <p:spPr bwMode="auto">
          <a:xfrm>
            <a:off x="6303150" y="5724255"/>
            <a:ext cx="2880320" cy="400110"/>
          </a:xfrm>
          <a:prstGeom prst="rect">
            <a:avLst/>
          </a:prstGeom>
          <a:noFill/>
          <a:ln w="38100" cmpd="dbl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relation (DFT)</a:t>
            </a:r>
            <a:endParaRPr kumimoji="1" lang="en-US" altLang="ko-KR" sz="2000" b="1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82" name="그림 81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67935" y="5274205"/>
            <a:ext cx="1679614" cy="348466"/>
          </a:xfrm>
          <a:prstGeom prst="rect">
            <a:avLst/>
          </a:prstGeom>
          <a:solidFill>
            <a:srgbClr val="92D050">
              <a:alpha val="49000"/>
            </a:srgbClr>
          </a:solidFill>
          <a:ln/>
          <a:effectLst/>
        </p:spPr>
      </p:pic>
      <p:sp>
        <p:nvSpPr>
          <p:cNvPr id="88" name="오른쪽 화살표 87"/>
          <p:cNvSpPr/>
          <p:nvPr/>
        </p:nvSpPr>
        <p:spPr>
          <a:xfrm>
            <a:off x="6123130" y="5319210"/>
            <a:ext cx="540000" cy="252000"/>
          </a:xfrm>
          <a:prstGeom prst="rightArrow">
            <a:avLst/>
          </a:prstGeom>
          <a:solidFill>
            <a:schemeClr val="accent2">
              <a:alpha val="71000"/>
            </a:schemeClr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8" grpId="0" animBg="1"/>
      <p:bldP spid="86" grpId="0" animBg="1"/>
      <p:bldP spid="42" grpId="0"/>
      <p:bldP spid="56" grpId="0" animBg="1"/>
      <p:bldP spid="57" grpId="0" animBg="1"/>
      <p:bldP spid="41" grpId="0" animBg="1"/>
      <p:bldP spid="48" grpId="0" animBg="1"/>
      <p:bldP spid="66" grpId="0" animBg="1"/>
      <p:bldP spid="88" grpId="0" animBg="1"/>
      <p:bldP spid="8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93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equality &amp; Fluctuation theorems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5937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30" y="1052682"/>
            <a:ext cx="6631004" cy="461665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Simplest derivation in Hamiltonian dynamics</a:t>
            </a:r>
            <a:endParaRPr kumimoji="1" lang="en-US" altLang="ko-KR" sz="2000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29" name="Text Box 41"/>
          <p:cNvSpPr txBox="1">
            <a:spLocks noChangeArrowheads="1"/>
          </p:cNvSpPr>
          <p:nvPr/>
        </p:nvSpPr>
        <p:spPr bwMode="auto">
          <a:xfrm>
            <a:off x="619095" y="5737458"/>
            <a:ext cx="7274770" cy="923330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err="1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Intial</a:t>
            </a: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 distribution must be of Boltzmann (EQ) type.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Hamiltonian parameter changes in time. (special NE type).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In case of thermal contact (stochastic) </a:t>
            </a:r>
            <a:r>
              <a:rPr kumimoji="1" lang="en-US" altLang="ko-KR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? </a:t>
            </a:r>
          </a:p>
        </p:txBody>
      </p:sp>
      <p:sp>
        <p:nvSpPr>
          <p:cNvPr id="235" name="Oval 67"/>
          <p:cNvSpPr>
            <a:spLocks noChangeArrowheads="1"/>
          </p:cNvSpPr>
          <p:nvPr/>
        </p:nvSpPr>
        <p:spPr bwMode="auto">
          <a:xfrm>
            <a:off x="1625180" y="1928802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36" name="Oval 68"/>
          <p:cNvSpPr>
            <a:spLocks noChangeArrowheads="1"/>
          </p:cNvSpPr>
          <p:nvPr/>
        </p:nvSpPr>
        <p:spPr bwMode="auto">
          <a:xfrm>
            <a:off x="541703" y="2643182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grpSp>
        <p:nvGrpSpPr>
          <p:cNvPr id="2" name="그룹 65"/>
          <p:cNvGrpSpPr/>
          <p:nvPr/>
        </p:nvGrpSpPr>
        <p:grpSpPr>
          <a:xfrm>
            <a:off x="632520" y="2168860"/>
            <a:ext cx="1215135" cy="561872"/>
            <a:chOff x="-856002" y="2687108"/>
            <a:chExt cx="1083477" cy="696887"/>
          </a:xfrm>
        </p:grpSpPr>
        <p:sp>
          <p:nvSpPr>
            <p:cNvPr id="247" name="자유형 246"/>
            <p:cNvSpPr/>
            <p:nvPr/>
          </p:nvSpPr>
          <p:spPr>
            <a:xfrm flipH="1">
              <a:off x="-856002" y="2687108"/>
              <a:ext cx="1083477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53" name="Line 48"/>
            <p:cNvSpPr>
              <a:spLocks noChangeAspect="1" noChangeShapeType="1"/>
            </p:cNvSpPr>
            <p:nvPr/>
          </p:nvSpPr>
          <p:spPr bwMode="auto">
            <a:xfrm rot="17700000">
              <a:off x="-538742" y="2988150"/>
              <a:ext cx="74751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293" name="그림 292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2640" y="1755378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294" name="그림 29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0703" y="2663915"/>
            <a:ext cx="231807" cy="188235"/>
          </a:xfrm>
          <a:prstGeom prst="rect">
            <a:avLst/>
          </a:prstGeom>
          <a:noFill/>
          <a:ln/>
          <a:effectLst/>
        </p:spPr>
      </p:pic>
      <p:pic>
        <p:nvPicPr>
          <p:cNvPr id="292" name="그림 291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81172" y="2168860"/>
            <a:ext cx="261438" cy="188235"/>
          </a:xfrm>
          <a:prstGeom prst="rect">
            <a:avLst/>
          </a:prstGeom>
          <a:noFill/>
          <a:ln/>
          <a:effectLst/>
        </p:spPr>
      </p:pic>
      <p:pic>
        <p:nvPicPr>
          <p:cNvPr id="63" name="그림 62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1898830"/>
            <a:ext cx="7433434" cy="318799"/>
          </a:xfrm>
          <a:prstGeom prst="rect">
            <a:avLst/>
          </a:prstGeom>
          <a:noFill/>
          <a:ln/>
          <a:effectLst/>
        </p:spPr>
      </p:pic>
      <p:pic>
        <p:nvPicPr>
          <p:cNvPr id="71" name="그림 7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2213865"/>
            <a:ext cx="5697016" cy="291215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4055008"/>
            <a:ext cx="9009739" cy="378384"/>
          </a:xfrm>
          <a:prstGeom prst="rect">
            <a:avLst/>
          </a:prstGeom>
          <a:noFill/>
          <a:ln/>
          <a:effectLst/>
        </p:spPr>
      </p:pic>
      <p:pic>
        <p:nvPicPr>
          <p:cNvPr id="43" name="그림 4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2480" y="4934379"/>
            <a:ext cx="6532740" cy="465130"/>
          </a:xfrm>
          <a:prstGeom prst="rect">
            <a:avLst/>
          </a:prstGeom>
          <a:noFill/>
          <a:ln/>
          <a:effectLst/>
        </p:spPr>
      </p:pic>
      <p:pic>
        <p:nvPicPr>
          <p:cNvPr id="76" name="그림 75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36164" y="2884808"/>
            <a:ext cx="6947306" cy="319195"/>
          </a:xfrm>
          <a:prstGeom prst="rect">
            <a:avLst/>
          </a:prstGeom>
          <a:noFill/>
          <a:ln/>
          <a:effectLst/>
        </p:spPr>
      </p:pic>
      <p:pic>
        <p:nvPicPr>
          <p:cNvPr id="73" name="그림 72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85568" y="1112201"/>
            <a:ext cx="2208241" cy="754672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sp>
        <p:nvSpPr>
          <p:cNvPr id="319" name="직사각형 318"/>
          <p:cNvSpPr/>
          <p:nvPr/>
        </p:nvSpPr>
        <p:spPr>
          <a:xfrm>
            <a:off x="6371213" y="5737289"/>
            <a:ext cx="922047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crucial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7473280" y="6022988"/>
            <a:ext cx="1625215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generalized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sp>
        <p:nvSpPr>
          <p:cNvPr id="321" name="직사각형 320"/>
          <p:cNvSpPr/>
          <p:nvPr/>
        </p:nvSpPr>
        <p:spPr>
          <a:xfrm>
            <a:off x="5808095" y="6308793"/>
            <a:ext cx="1260140" cy="369332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still valid</a:t>
            </a: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55" name="그림 54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3654025"/>
            <a:ext cx="4270946" cy="378283"/>
          </a:xfrm>
          <a:prstGeom prst="rect">
            <a:avLst/>
          </a:prstGeom>
          <a:noFill/>
          <a:ln/>
          <a:effectLst/>
        </p:spPr>
      </p:pic>
      <p:pic>
        <p:nvPicPr>
          <p:cNvPr id="62" name="그림 61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914" y="3290041"/>
            <a:ext cx="8572240" cy="319039"/>
          </a:xfrm>
          <a:prstGeom prst="rect">
            <a:avLst/>
          </a:prstGeom>
          <a:noFill/>
          <a:ln/>
          <a:effectLst/>
        </p:spPr>
      </p:pic>
      <p:sp>
        <p:nvSpPr>
          <p:cNvPr id="323" name="TextBox 322"/>
          <p:cNvSpPr txBox="1"/>
          <p:nvPr/>
        </p:nvSpPr>
        <p:spPr bwMode="auto">
          <a:xfrm>
            <a:off x="229590" y="1681063"/>
            <a:ext cx="1258026" cy="30777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dirty="0" smtClean="0">
                <a:solidFill>
                  <a:srgbClr val="FF0000"/>
                </a:solidFill>
                <a:latin typeface="휴먼매직체" pitchFamily="18" charset="-127"/>
                <a:ea typeface="휴먼매직체" pitchFamily="18" charset="-127"/>
              </a:rPr>
              <a:t>state space</a:t>
            </a:r>
            <a:endParaRPr kumimoji="1" lang="ko-KR" altLang="en-US" sz="1400" dirty="0" smtClean="0">
              <a:solidFill>
                <a:srgbClr val="FF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grpSp>
        <p:nvGrpSpPr>
          <p:cNvPr id="3" name="그룹 40"/>
          <p:cNvGrpSpPr/>
          <p:nvPr/>
        </p:nvGrpSpPr>
        <p:grpSpPr>
          <a:xfrm>
            <a:off x="6768815" y="5232954"/>
            <a:ext cx="2708691" cy="500066"/>
            <a:chOff x="6007998" y="4869730"/>
            <a:chExt cx="2500330" cy="500066"/>
          </a:xfrm>
        </p:grpSpPr>
        <p:pic>
          <p:nvPicPr>
            <p:cNvPr id="39" name="그림 38" descr="TP_tmp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4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228184" y="4941168"/>
              <a:ext cx="1983573" cy="32174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38" name="직사각형 37"/>
            <p:cNvSpPr/>
            <p:nvPr/>
          </p:nvSpPr>
          <p:spPr>
            <a:xfrm>
              <a:off x="6007998" y="4869730"/>
              <a:ext cx="2500330" cy="500066"/>
            </a:xfrm>
            <a:prstGeom prst="rect">
              <a:avLst/>
            </a:prstGeom>
            <a:solidFill>
              <a:srgbClr val="FF66CC">
                <a:alpha val="31000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 fontAlgn="base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0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2557217" y="4989389"/>
            <a:ext cx="432000" cy="324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</a:pPr>
            <a:endParaRPr lang="ko-KR" altLang="en-US" sz="2000" dirty="0" smtClean="0"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2" name="그림 41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4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01639" y="4986465"/>
            <a:ext cx="379189" cy="291818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4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2102" y="5322394"/>
            <a:ext cx="4529366" cy="378027"/>
          </a:xfrm>
          <a:prstGeom prst="rect">
            <a:avLst/>
          </a:prstGeom>
          <a:noFill/>
          <a:ln/>
          <a:effectLst/>
        </p:spPr>
      </p:pic>
      <p:pic>
        <p:nvPicPr>
          <p:cNvPr id="50" name="그림 49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4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7495" y="4505058"/>
            <a:ext cx="9358457" cy="319097"/>
          </a:xfrm>
          <a:prstGeom prst="rect">
            <a:avLst/>
          </a:prstGeom>
          <a:noFill/>
          <a:ln/>
          <a:effectLst/>
        </p:spPr>
      </p:pic>
      <p:pic>
        <p:nvPicPr>
          <p:cNvPr id="52" name="그림 51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13888" y="1102943"/>
            <a:ext cx="2149602" cy="435847"/>
          </a:xfrm>
          <a:prstGeom prst="rect">
            <a:avLst/>
          </a:prstGeom>
          <a:solidFill>
            <a:srgbClr val="FF66CC">
              <a:alpha val="50000"/>
            </a:srgbClr>
          </a:solidFill>
          <a:ln/>
          <a:effectLst/>
        </p:spPr>
      </p:pic>
      <p:pic>
        <p:nvPicPr>
          <p:cNvPr id="51" name="그림 50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2700" y="1583795"/>
            <a:ext cx="2150105" cy="319115"/>
          </a:xfrm>
          <a:prstGeom prst="rect">
            <a:avLst/>
          </a:prstGeom>
          <a:noFill/>
          <a:ln/>
          <a:effectLst/>
        </p:spPr>
      </p:pic>
      <p:grpSp>
        <p:nvGrpSpPr>
          <p:cNvPr id="4" name="그룹 64"/>
          <p:cNvGrpSpPr/>
          <p:nvPr/>
        </p:nvGrpSpPr>
        <p:grpSpPr>
          <a:xfrm>
            <a:off x="-492605" y="998730"/>
            <a:ext cx="2205245" cy="1665185"/>
            <a:chOff x="7691100" y="2033845"/>
            <a:chExt cx="2205245" cy="1665185"/>
          </a:xfrm>
        </p:grpSpPr>
        <p:sp>
          <p:nvSpPr>
            <p:cNvPr id="58" name="Line 48"/>
            <p:cNvSpPr>
              <a:spLocks noChangeAspect="1" noChangeShapeType="1"/>
            </p:cNvSpPr>
            <p:nvPr/>
          </p:nvSpPr>
          <p:spPr bwMode="auto">
            <a:xfrm rot="9300000" flipH="1">
              <a:off x="9391069" y="3541072"/>
              <a:ext cx="104775" cy="172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0" name="원호 59"/>
            <p:cNvSpPr/>
            <p:nvPr/>
          </p:nvSpPr>
          <p:spPr>
            <a:xfrm flipV="1">
              <a:off x="7691100" y="2033845"/>
              <a:ext cx="2205245" cy="1665185"/>
            </a:xfrm>
            <a:prstGeom prst="arc">
              <a:avLst>
                <a:gd name="adj1" fmla="val 16200000"/>
                <a:gd name="adj2" fmla="val 2093017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72" name="그림 71" descr="TP_tmp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7234" y="2528900"/>
            <a:ext cx="6881238" cy="290928"/>
          </a:xfrm>
          <a:prstGeom prst="rect">
            <a:avLst/>
          </a:prstGeom>
          <a:noFill/>
          <a:ln/>
          <a:effectLst/>
        </p:spPr>
      </p:pic>
      <p:sp>
        <p:nvSpPr>
          <p:cNvPr id="74" name="Oval 67"/>
          <p:cNvSpPr>
            <a:spLocks noChangeArrowheads="1"/>
          </p:cNvSpPr>
          <p:nvPr/>
        </p:nvSpPr>
        <p:spPr bwMode="auto">
          <a:xfrm>
            <a:off x="1798144" y="2117259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75" name="그림 74" descr="TP_tmp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85604" y="1943835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61" name="그림 60" descr="TP_tmp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93260" y="3699030"/>
            <a:ext cx="2497441" cy="318933"/>
          </a:xfrm>
          <a:prstGeom prst="rect">
            <a:avLst/>
          </a:prstGeom>
          <a:noFill/>
          <a:ln/>
          <a:effectLst/>
        </p:spPr>
      </p:pic>
      <p:cxnSp>
        <p:nvCxnSpPr>
          <p:cNvPr id="80" name="직선 화살표 연결선 79"/>
          <p:cNvCxnSpPr/>
          <p:nvPr/>
        </p:nvCxnSpPr>
        <p:spPr>
          <a:xfrm flipV="1">
            <a:off x="3557845" y="4869160"/>
            <a:ext cx="405045" cy="36004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/>
          <p:nvPr/>
        </p:nvCxnSpPr>
        <p:spPr>
          <a:xfrm flipV="1">
            <a:off x="5988115" y="4869160"/>
            <a:ext cx="405045" cy="36004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그림 56" descr="TP_tmp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92960" y="3654025"/>
            <a:ext cx="2585229" cy="348648"/>
          </a:xfrm>
          <a:prstGeom prst="rect">
            <a:avLst/>
          </a:prstGeom>
          <a:solidFill>
            <a:schemeClr val="accent1">
              <a:alpha val="34000"/>
            </a:schemeClr>
          </a:solidFill>
          <a:ln/>
          <a:effectLst/>
        </p:spPr>
      </p:pic>
      <p:grpSp>
        <p:nvGrpSpPr>
          <p:cNvPr id="67" name="그룹 66"/>
          <p:cNvGrpSpPr/>
          <p:nvPr/>
        </p:nvGrpSpPr>
        <p:grpSpPr>
          <a:xfrm>
            <a:off x="362490" y="2213865"/>
            <a:ext cx="1806401" cy="1038233"/>
            <a:chOff x="2382030" y="1919563"/>
            <a:chExt cx="1806401" cy="1038233"/>
          </a:xfrm>
        </p:grpSpPr>
        <p:sp>
          <p:nvSpPr>
            <p:cNvPr id="68" name="Oval 68"/>
            <p:cNvSpPr>
              <a:spLocks noChangeArrowheads="1"/>
            </p:cNvSpPr>
            <p:nvPr/>
          </p:nvSpPr>
          <p:spPr bwMode="auto">
            <a:xfrm>
              <a:off x="2612740" y="2618910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69" name="Line 48"/>
            <p:cNvSpPr>
              <a:spLocks noChangeAspect="1" noChangeShapeType="1"/>
            </p:cNvSpPr>
            <p:nvPr/>
          </p:nvSpPr>
          <p:spPr bwMode="auto">
            <a:xfrm rot="-1800000">
              <a:off x="3014653" y="2517330"/>
              <a:ext cx="46757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70" name="그림 69" descr="TP_tmp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5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382030" y="2639642"/>
              <a:ext cx="231227" cy="318154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77" name="그림 76" descr="TP_tmp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5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252209" y="2144588"/>
              <a:ext cx="261437" cy="31895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79" name="Oval 67"/>
            <p:cNvSpPr>
              <a:spLocks noChangeArrowheads="1"/>
            </p:cNvSpPr>
            <p:nvPr/>
          </p:nvSpPr>
          <p:spPr bwMode="auto">
            <a:xfrm>
              <a:off x="3869181" y="2092987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2" name="그림 81" descr="TP_tmp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5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956931" y="1919563"/>
              <a:ext cx="231500" cy="318530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3" name="자유형 82"/>
            <p:cNvSpPr/>
            <p:nvPr/>
          </p:nvSpPr>
          <p:spPr>
            <a:xfrm>
              <a:off x="2705415" y="2175163"/>
              <a:ext cx="1156225" cy="492467"/>
            </a:xfrm>
            <a:custGeom>
              <a:avLst/>
              <a:gdLst>
                <a:gd name="connsiteX0" fmla="*/ 0 w 1156225"/>
                <a:gd name="connsiteY0" fmla="*/ 492467 h 492467"/>
                <a:gd name="connsiteX1" fmla="*/ 332509 w 1156225"/>
                <a:gd name="connsiteY1" fmla="*/ 341326 h 492467"/>
                <a:gd name="connsiteX2" fmla="*/ 559220 w 1156225"/>
                <a:gd name="connsiteY2" fmla="*/ 379111 h 492467"/>
                <a:gd name="connsiteX3" fmla="*/ 846387 w 1156225"/>
                <a:gd name="connsiteY3" fmla="*/ 386668 h 492467"/>
                <a:gd name="connsiteX4" fmla="*/ 1027755 w 1156225"/>
                <a:gd name="connsiteY4" fmla="*/ 280870 h 492467"/>
                <a:gd name="connsiteX5" fmla="*/ 1095768 w 1156225"/>
                <a:gd name="connsiteY5" fmla="*/ 46602 h 492467"/>
                <a:gd name="connsiteX6" fmla="*/ 1156225 w 1156225"/>
                <a:gd name="connsiteY6" fmla="*/ 1260 h 492467"/>
                <a:gd name="connsiteX7" fmla="*/ 1156225 w 1156225"/>
                <a:gd name="connsiteY7" fmla="*/ 1260 h 492467"/>
                <a:gd name="connsiteX8" fmla="*/ 1156225 w 1156225"/>
                <a:gd name="connsiteY8" fmla="*/ 1260 h 49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6225" h="492467">
                  <a:moveTo>
                    <a:pt x="0" y="492467"/>
                  </a:moveTo>
                  <a:cubicBezTo>
                    <a:pt x="119653" y="426343"/>
                    <a:pt x="239306" y="360219"/>
                    <a:pt x="332509" y="341326"/>
                  </a:cubicBezTo>
                  <a:cubicBezTo>
                    <a:pt x="425712" y="322433"/>
                    <a:pt x="473574" y="371554"/>
                    <a:pt x="559220" y="379111"/>
                  </a:cubicBezTo>
                  <a:cubicBezTo>
                    <a:pt x="644866" y="386668"/>
                    <a:pt x="768298" y="403041"/>
                    <a:pt x="846387" y="386668"/>
                  </a:cubicBezTo>
                  <a:cubicBezTo>
                    <a:pt x="924476" y="370295"/>
                    <a:pt x="986191" y="337548"/>
                    <a:pt x="1027755" y="280870"/>
                  </a:cubicBezTo>
                  <a:cubicBezTo>
                    <a:pt x="1069319" y="224192"/>
                    <a:pt x="1074356" y="93204"/>
                    <a:pt x="1095768" y="46602"/>
                  </a:cubicBezTo>
                  <a:cubicBezTo>
                    <a:pt x="1117180" y="0"/>
                    <a:pt x="1156225" y="1260"/>
                    <a:pt x="1156225" y="1260"/>
                  </a:cubicBezTo>
                  <a:lnTo>
                    <a:pt x="1156225" y="1260"/>
                  </a:lnTo>
                  <a:lnTo>
                    <a:pt x="1156225" y="126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그룹 83"/>
          <p:cNvGrpSpPr/>
          <p:nvPr/>
        </p:nvGrpSpPr>
        <p:grpSpPr>
          <a:xfrm>
            <a:off x="272480" y="1628800"/>
            <a:ext cx="1865547" cy="1038234"/>
            <a:chOff x="4278290" y="2078850"/>
            <a:chExt cx="1865547" cy="1038234"/>
          </a:xfrm>
        </p:grpSpPr>
        <p:sp>
          <p:nvSpPr>
            <p:cNvPr id="85" name="Oval 68"/>
            <p:cNvSpPr>
              <a:spLocks noChangeArrowheads="1"/>
            </p:cNvSpPr>
            <p:nvPr/>
          </p:nvSpPr>
          <p:spPr bwMode="auto">
            <a:xfrm>
              <a:off x="4538556" y="2778197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6" name="그림 85" descr="TP_tmp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5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278290" y="2798929"/>
              <a:ext cx="290338" cy="318155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87" name="그림 86" descr="TP_tmp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5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998005" y="2258870"/>
              <a:ext cx="291067" cy="318954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8" name="Oval 67"/>
            <p:cNvSpPr>
              <a:spLocks noChangeArrowheads="1"/>
            </p:cNvSpPr>
            <p:nvPr/>
          </p:nvSpPr>
          <p:spPr bwMode="auto">
            <a:xfrm>
              <a:off x="5794997" y="2252274"/>
              <a:ext cx="96308" cy="88900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pic>
          <p:nvPicPr>
            <p:cNvPr id="89" name="그림 88" descr="TP_tmp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5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853156" y="2078850"/>
              <a:ext cx="290681" cy="318531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0" name="Line 48"/>
            <p:cNvSpPr>
              <a:spLocks noChangeAspect="1" noChangeShapeType="1"/>
            </p:cNvSpPr>
            <p:nvPr/>
          </p:nvSpPr>
          <p:spPr bwMode="auto">
            <a:xfrm rot="17700000">
              <a:off x="5475661" y="2646222"/>
              <a:ext cx="60269" cy="0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91" name="자유형 90"/>
            <p:cNvSpPr/>
            <p:nvPr/>
          </p:nvSpPr>
          <p:spPr>
            <a:xfrm>
              <a:off x="4640013" y="2304893"/>
              <a:ext cx="1141111" cy="625974"/>
            </a:xfrm>
            <a:custGeom>
              <a:avLst/>
              <a:gdLst>
                <a:gd name="connsiteX0" fmla="*/ 0 w 1141111"/>
                <a:gd name="connsiteY0" fmla="*/ 528991 h 625974"/>
                <a:gd name="connsiteX1" fmla="*/ 75570 w 1141111"/>
                <a:gd name="connsiteY1" fmla="*/ 619676 h 625974"/>
                <a:gd name="connsiteX2" fmla="*/ 188926 w 1141111"/>
                <a:gd name="connsiteY2" fmla="*/ 566776 h 625974"/>
                <a:gd name="connsiteX3" fmla="*/ 188926 w 1141111"/>
                <a:gd name="connsiteY3" fmla="*/ 347623 h 625974"/>
                <a:gd name="connsiteX4" fmla="*/ 188926 w 1141111"/>
                <a:gd name="connsiteY4" fmla="*/ 204039 h 625974"/>
                <a:gd name="connsiteX5" fmla="*/ 324952 w 1141111"/>
                <a:gd name="connsiteY5" fmla="*/ 166254 h 625974"/>
                <a:gd name="connsiteX6" fmla="*/ 491207 w 1141111"/>
                <a:gd name="connsiteY6" fmla="*/ 347623 h 625974"/>
                <a:gd name="connsiteX7" fmla="*/ 566777 w 1141111"/>
                <a:gd name="connsiteY7" fmla="*/ 400522 h 625974"/>
                <a:gd name="connsiteX8" fmla="*/ 823716 w 1141111"/>
                <a:gd name="connsiteY8" fmla="*/ 400522 h 625974"/>
                <a:gd name="connsiteX9" fmla="*/ 974856 w 1141111"/>
                <a:gd name="connsiteY9" fmla="*/ 120912 h 625974"/>
                <a:gd name="connsiteX10" fmla="*/ 1141111 w 1141111"/>
                <a:gd name="connsiteY10" fmla="*/ 0 h 625974"/>
                <a:gd name="connsiteX11" fmla="*/ 1141111 w 1141111"/>
                <a:gd name="connsiteY11" fmla="*/ 0 h 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1111" h="625974">
                  <a:moveTo>
                    <a:pt x="0" y="528991"/>
                  </a:moveTo>
                  <a:cubicBezTo>
                    <a:pt x="22041" y="571185"/>
                    <a:pt x="44082" y="613379"/>
                    <a:pt x="75570" y="619676"/>
                  </a:cubicBezTo>
                  <a:cubicBezTo>
                    <a:pt x="107058" y="625974"/>
                    <a:pt x="170033" y="612118"/>
                    <a:pt x="188926" y="566776"/>
                  </a:cubicBezTo>
                  <a:cubicBezTo>
                    <a:pt x="207819" y="521434"/>
                    <a:pt x="188926" y="347623"/>
                    <a:pt x="188926" y="347623"/>
                  </a:cubicBezTo>
                  <a:cubicBezTo>
                    <a:pt x="188926" y="287167"/>
                    <a:pt x="166255" y="234267"/>
                    <a:pt x="188926" y="204039"/>
                  </a:cubicBezTo>
                  <a:cubicBezTo>
                    <a:pt x="211597" y="173811"/>
                    <a:pt x="274572" y="142323"/>
                    <a:pt x="324952" y="166254"/>
                  </a:cubicBezTo>
                  <a:cubicBezTo>
                    <a:pt x="375332" y="190185"/>
                    <a:pt x="450903" y="308578"/>
                    <a:pt x="491207" y="347623"/>
                  </a:cubicBezTo>
                  <a:cubicBezTo>
                    <a:pt x="531511" y="386668"/>
                    <a:pt x="511359" y="391706"/>
                    <a:pt x="566777" y="400522"/>
                  </a:cubicBezTo>
                  <a:cubicBezTo>
                    <a:pt x="622195" y="409339"/>
                    <a:pt x="755703" y="447124"/>
                    <a:pt x="823716" y="400522"/>
                  </a:cubicBezTo>
                  <a:cubicBezTo>
                    <a:pt x="891729" y="353920"/>
                    <a:pt x="921957" y="187666"/>
                    <a:pt x="974856" y="120912"/>
                  </a:cubicBezTo>
                  <a:cubicBezTo>
                    <a:pt x="1027755" y="54158"/>
                    <a:pt x="1141111" y="0"/>
                    <a:pt x="1141111" y="0"/>
                  </a:cubicBezTo>
                  <a:lnTo>
                    <a:pt x="1141111" y="0"/>
                  </a:lnTo>
                </a:path>
              </a:pathLst>
            </a:cu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7" dur="500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0" dur="500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5" dur="500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0" dur="500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build="p" animBg="1" autoUpdateAnimBg="0"/>
      <p:bldP spid="235" grpId="0" animBg="1"/>
      <p:bldP spid="235" grpId="1" animBg="1"/>
      <p:bldP spid="236" grpId="0" animBg="1"/>
      <p:bldP spid="319" grpId="0" animBg="1"/>
      <p:bldP spid="320" grpId="0" animBg="1"/>
      <p:bldP spid="321" grpId="0" animBg="1"/>
      <p:bldP spid="323" grpId="0" animBg="1"/>
      <p:bldP spid="41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47650" y="838200"/>
            <a:ext cx="9410700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330281" y="219080"/>
            <a:ext cx="6806935" cy="46166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err="1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Jarzynski</a:t>
            </a: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 equality &amp; Fluctuation theorems </a:t>
            </a:r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825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 flipV="1">
            <a:off x="82550" y="67056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4" name="Line 6"/>
          <p:cNvSpPr>
            <a:spLocks noChangeShapeType="1"/>
          </p:cNvSpPr>
          <p:nvPr/>
        </p:nvSpPr>
        <p:spPr bwMode="auto">
          <a:xfrm>
            <a:off x="82550" y="76200"/>
            <a:ext cx="9740900" cy="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9823450" y="76200"/>
            <a:ext cx="0" cy="6629400"/>
          </a:xfrm>
          <a:prstGeom prst="line">
            <a:avLst/>
          </a:prstGeom>
          <a:noFill/>
          <a:ln w="57150" cmpd="thinThick">
            <a:solidFill>
              <a:srgbClr val="0066FF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94447" name="Text Box 239"/>
          <p:cNvSpPr txBox="1">
            <a:spLocks noChangeArrowheads="1"/>
          </p:cNvSpPr>
          <p:nvPr/>
        </p:nvSpPr>
        <p:spPr bwMode="auto">
          <a:xfrm>
            <a:off x="428230" y="1133745"/>
            <a:ext cx="8971264" cy="461665"/>
          </a:xfrm>
          <a:prstGeom prst="rect">
            <a:avLst/>
          </a:prstGeom>
          <a:solidFill>
            <a:srgbClr val="FFFF99">
              <a:alpha val="39999"/>
            </a:srgbClr>
          </a:solidFill>
          <a:ln w="190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dirty="0" smtClean="0">
                <a:solidFill>
                  <a:srgbClr val="FF0066"/>
                </a:solidFill>
                <a:latin typeface="휴먼매직체" pitchFamily="18" charset="-127"/>
                <a:ea typeface="휴먼매직체" pitchFamily="18" charset="-127"/>
              </a:rPr>
              <a:t>Crooks </a:t>
            </a:r>
            <a:r>
              <a:rPr kumimoji="1" lang="en-US" altLang="ko-KR" sz="24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``</a:t>
            </a:r>
            <a:r>
              <a:rPr kumimoji="1" lang="en-US" altLang="ko-KR" sz="2400" dirty="0" err="1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detailed”fluctuation</a:t>
            </a:r>
            <a:r>
              <a:rPr kumimoji="1" lang="en-US" altLang="ko-KR" sz="24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 theorem</a:t>
            </a:r>
            <a:endParaRPr kumimoji="1" lang="en-US" altLang="ko-KR" sz="20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235" name="Oval 67"/>
          <p:cNvSpPr>
            <a:spLocks noChangeArrowheads="1"/>
          </p:cNvSpPr>
          <p:nvPr/>
        </p:nvSpPr>
        <p:spPr bwMode="auto">
          <a:xfrm>
            <a:off x="1625180" y="1932978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sp>
        <p:nvSpPr>
          <p:cNvPr id="236" name="Oval 68"/>
          <p:cNvSpPr>
            <a:spLocks noChangeArrowheads="1"/>
          </p:cNvSpPr>
          <p:nvPr/>
        </p:nvSpPr>
        <p:spPr bwMode="auto">
          <a:xfrm>
            <a:off x="541704" y="2647358"/>
            <a:ext cx="96308" cy="889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2400">
              <a:solidFill>
                <a:srgbClr val="000000"/>
              </a:solidFill>
            </a:endParaRPr>
          </a:p>
        </p:txBody>
      </p:sp>
      <p:pic>
        <p:nvPicPr>
          <p:cNvPr id="40" name="그림 3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31255" y="1718810"/>
            <a:ext cx="4302336" cy="268837"/>
          </a:xfrm>
          <a:prstGeom prst="rect">
            <a:avLst/>
          </a:prstGeom>
          <a:noFill/>
          <a:ln/>
          <a:effectLst/>
        </p:spPr>
      </p:pic>
      <p:grpSp>
        <p:nvGrpSpPr>
          <p:cNvPr id="2" name="그룹 30"/>
          <p:cNvGrpSpPr/>
          <p:nvPr/>
        </p:nvGrpSpPr>
        <p:grpSpPr>
          <a:xfrm>
            <a:off x="619095" y="2004563"/>
            <a:ext cx="1083476" cy="696887"/>
            <a:chOff x="571472" y="2000240"/>
            <a:chExt cx="1000132" cy="696887"/>
          </a:xfrm>
        </p:grpSpPr>
        <p:sp>
          <p:nvSpPr>
            <p:cNvPr id="247" name="자유형 246"/>
            <p:cNvSpPr/>
            <p:nvPr/>
          </p:nvSpPr>
          <p:spPr>
            <a:xfrm flipH="1">
              <a:off x="571472" y="2000240"/>
              <a:ext cx="1000132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253" name="Line 48"/>
            <p:cNvSpPr>
              <a:spLocks noChangeAspect="1" noChangeShapeType="1"/>
            </p:cNvSpPr>
            <p:nvPr/>
          </p:nvSpPr>
          <p:spPr bwMode="auto">
            <a:xfrm rot="17700000">
              <a:off x="853414" y="2307231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293" name="그림 292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2640" y="1773157"/>
            <a:ext cx="232081" cy="188457"/>
          </a:xfrm>
          <a:prstGeom prst="rect">
            <a:avLst/>
          </a:prstGeom>
          <a:noFill/>
          <a:ln/>
          <a:effectLst/>
        </p:spPr>
      </p:pic>
      <p:pic>
        <p:nvPicPr>
          <p:cNvPr id="294" name="그림 29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2490" y="2726699"/>
            <a:ext cx="231807" cy="188235"/>
          </a:xfrm>
          <a:prstGeom prst="rect">
            <a:avLst/>
          </a:prstGeom>
          <a:noFill/>
          <a:ln/>
          <a:effectLst/>
        </p:spPr>
      </p:pic>
      <p:pic>
        <p:nvPicPr>
          <p:cNvPr id="292" name="그림 291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7204" y="2043409"/>
            <a:ext cx="261438" cy="188235"/>
          </a:xfrm>
          <a:prstGeom prst="rect">
            <a:avLst/>
          </a:prstGeom>
          <a:noFill/>
          <a:ln/>
          <a:effectLst/>
        </p:spPr>
      </p:pic>
      <p:pic>
        <p:nvPicPr>
          <p:cNvPr id="41" name="그림 4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57445" y="2075998"/>
            <a:ext cx="5721408" cy="318920"/>
          </a:xfrm>
          <a:prstGeom prst="rect">
            <a:avLst/>
          </a:prstGeom>
          <a:noFill/>
          <a:ln/>
          <a:effectLst/>
        </p:spPr>
      </p:pic>
      <p:pic>
        <p:nvPicPr>
          <p:cNvPr id="36" name="그림 35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60157" y="2720371"/>
            <a:ext cx="5463173" cy="319106"/>
          </a:xfrm>
          <a:prstGeom prst="rect">
            <a:avLst/>
          </a:prstGeom>
          <a:noFill/>
          <a:ln/>
          <a:effectLst/>
        </p:spPr>
      </p:pic>
      <p:pic>
        <p:nvPicPr>
          <p:cNvPr id="42" name="그림 41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7475" y="4059070"/>
            <a:ext cx="3748734" cy="348719"/>
          </a:xfrm>
          <a:prstGeom prst="rect">
            <a:avLst/>
          </a:prstGeom>
          <a:noFill/>
          <a:ln/>
          <a:effectLst/>
        </p:spPr>
      </p:pic>
      <p:grpSp>
        <p:nvGrpSpPr>
          <p:cNvPr id="3" name="그룹 255"/>
          <p:cNvGrpSpPr/>
          <p:nvPr/>
        </p:nvGrpSpPr>
        <p:grpSpPr>
          <a:xfrm>
            <a:off x="619095" y="2004563"/>
            <a:ext cx="1083476" cy="696887"/>
            <a:chOff x="2214546" y="2152640"/>
            <a:chExt cx="1000132" cy="696887"/>
          </a:xfrm>
        </p:grpSpPr>
        <p:sp>
          <p:nvSpPr>
            <p:cNvPr id="33" name="자유형 32"/>
            <p:cNvSpPr/>
            <p:nvPr/>
          </p:nvSpPr>
          <p:spPr>
            <a:xfrm flipH="1">
              <a:off x="2214546" y="2152640"/>
              <a:ext cx="1000132" cy="696887"/>
            </a:xfrm>
            <a:custGeom>
              <a:avLst/>
              <a:gdLst>
                <a:gd name="connsiteX0" fmla="*/ 9753 w 602284"/>
                <a:gd name="connsiteY0" fmla="*/ 0 h 625449"/>
                <a:gd name="connsiteX1" fmla="*/ 39014 w 602284"/>
                <a:gd name="connsiteY1" fmla="*/ 285293 h 625449"/>
                <a:gd name="connsiteX2" fmla="*/ 243839 w 602284"/>
                <a:gd name="connsiteY2" fmla="*/ 204825 h 625449"/>
                <a:gd name="connsiteX3" fmla="*/ 382828 w 602284"/>
                <a:gd name="connsiteY3" fmla="*/ 234086 h 625449"/>
                <a:gd name="connsiteX4" fmla="*/ 426719 w 602284"/>
                <a:gd name="connsiteY4" fmla="*/ 416966 h 625449"/>
                <a:gd name="connsiteX5" fmla="*/ 434034 w 602284"/>
                <a:gd name="connsiteY5" fmla="*/ 599846 h 625449"/>
                <a:gd name="connsiteX6" fmla="*/ 602284 w 602284"/>
                <a:gd name="connsiteY6" fmla="*/ 570585 h 625449"/>
                <a:gd name="connsiteX7" fmla="*/ 602284 w 602284"/>
                <a:gd name="connsiteY7" fmla="*/ 570585 h 62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284" h="625449">
                  <a:moveTo>
                    <a:pt x="9753" y="0"/>
                  </a:moveTo>
                  <a:cubicBezTo>
                    <a:pt x="4876" y="125578"/>
                    <a:pt x="0" y="251156"/>
                    <a:pt x="39014" y="285293"/>
                  </a:cubicBezTo>
                  <a:cubicBezTo>
                    <a:pt x="78028" y="319430"/>
                    <a:pt x="186537" y="213359"/>
                    <a:pt x="243839" y="204825"/>
                  </a:cubicBezTo>
                  <a:cubicBezTo>
                    <a:pt x="301141" y="196291"/>
                    <a:pt x="352348" y="198729"/>
                    <a:pt x="382828" y="234086"/>
                  </a:cubicBezTo>
                  <a:cubicBezTo>
                    <a:pt x="413308" y="269443"/>
                    <a:pt x="418185" y="356006"/>
                    <a:pt x="426719" y="416966"/>
                  </a:cubicBezTo>
                  <a:cubicBezTo>
                    <a:pt x="435253" y="477926"/>
                    <a:pt x="404773" y="574243"/>
                    <a:pt x="434034" y="599846"/>
                  </a:cubicBezTo>
                  <a:cubicBezTo>
                    <a:pt x="463295" y="625449"/>
                    <a:pt x="602284" y="570585"/>
                    <a:pt x="602284" y="570585"/>
                  </a:cubicBezTo>
                  <a:lnTo>
                    <a:pt x="602284" y="570585"/>
                  </a:lnTo>
                </a:path>
              </a:pathLst>
            </a:custGeom>
            <a:ln w="22225">
              <a:solidFill>
                <a:schemeClr val="accent2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34" name="Line 48"/>
            <p:cNvSpPr>
              <a:spLocks noChangeAspect="1" noChangeShapeType="1"/>
            </p:cNvSpPr>
            <p:nvPr/>
          </p:nvSpPr>
          <p:spPr bwMode="auto">
            <a:xfrm rot="9360000">
              <a:off x="2638968" y="2391077"/>
              <a:ext cx="104775" cy="158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lg" len="lg"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2400">
                <a:solidFill>
                  <a:srgbClr val="000000"/>
                </a:solidFill>
              </a:endParaRPr>
            </a:p>
          </p:txBody>
        </p:sp>
      </p:grpSp>
      <p:pic>
        <p:nvPicPr>
          <p:cNvPr id="44" name="그림 43" descr="TP_tmp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61309" y="2306232"/>
            <a:ext cx="260484" cy="240447"/>
          </a:xfrm>
          <a:prstGeom prst="rect">
            <a:avLst/>
          </a:prstGeom>
          <a:noFill/>
          <a:ln/>
          <a:effectLst/>
        </p:spPr>
      </p:pic>
      <p:sp>
        <p:nvSpPr>
          <p:cNvPr id="51" name="직사각형 50"/>
          <p:cNvSpPr/>
          <p:nvPr/>
        </p:nvSpPr>
        <p:spPr>
          <a:xfrm>
            <a:off x="490446" y="4049778"/>
            <a:ext cx="3607459" cy="369332"/>
          </a:xfrm>
          <a:prstGeom prst="rect">
            <a:avLst/>
          </a:prstGeom>
          <a:solidFill>
            <a:srgbClr val="FF66CC">
              <a:alpha val="24000"/>
            </a:srgb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3333CC"/>
              </a:solidFill>
            </a:endParaRPr>
          </a:p>
        </p:txBody>
      </p:sp>
      <p:pic>
        <p:nvPicPr>
          <p:cNvPr id="56" name="그림 55" descr="TP_tmp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1407" y="4914165"/>
            <a:ext cx="9502123" cy="814219"/>
          </a:xfrm>
          <a:prstGeom prst="rect">
            <a:avLst/>
          </a:prstGeom>
          <a:noFill/>
          <a:ln/>
          <a:effectLst/>
        </p:spPr>
      </p:pic>
      <p:sp>
        <p:nvSpPr>
          <p:cNvPr id="58" name="직사각형 57"/>
          <p:cNvSpPr/>
          <p:nvPr/>
        </p:nvSpPr>
        <p:spPr>
          <a:xfrm>
            <a:off x="515958" y="5215188"/>
            <a:ext cx="2786082" cy="500066"/>
          </a:xfrm>
          <a:prstGeom prst="rect">
            <a:avLst/>
          </a:prstGeom>
          <a:solidFill>
            <a:srgbClr val="FF66CC">
              <a:alpha val="14000"/>
            </a:srgbClr>
          </a:solidFill>
        </p:spPr>
        <p:txBody>
          <a:bodyPr wrap="square" rtlCol="0" anchor="ctr">
            <a:spAutoFit/>
          </a:bodyPr>
          <a:lstStyle/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63" name="그림 62" descr="TP_tmp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4471" y="6021288"/>
            <a:ext cx="7901888" cy="349174"/>
          </a:xfrm>
          <a:prstGeom prst="rect">
            <a:avLst/>
          </a:prstGeom>
          <a:noFill/>
          <a:ln/>
          <a:effectLst/>
        </p:spPr>
      </p:pic>
      <p:sp>
        <p:nvSpPr>
          <p:cNvPr id="64" name="직사각형 63"/>
          <p:cNvSpPr/>
          <p:nvPr/>
        </p:nvSpPr>
        <p:spPr>
          <a:xfrm>
            <a:off x="3043742" y="5949280"/>
            <a:ext cx="2476517" cy="500066"/>
          </a:xfrm>
          <a:prstGeom prst="rect">
            <a:avLst/>
          </a:prstGeom>
          <a:solidFill>
            <a:srgbClr val="FF66CC">
              <a:alpha val="14000"/>
            </a:srgbClr>
          </a:solidFill>
        </p:spPr>
        <p:txBody>
          <a:bodyPr wrap="square" rtlCol="0" anchor="ctr">
            <a:spAutoFit/>
          </a:bodyPr>
          <a:lstStyle/>
          <a:p>
            <a:pPr algn="ct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 dirty="0" smtClean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53" name="그림 52" descr="TP_tmp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2753" y="3113965"/>
            <a:ext cx="6673196" cy="753847"/>
          </a:xfrm>
          <a:prstGeom prst="rect">
            <a:avLst/>
          </a:prstGeom>
          <a:noFill/>
          <a:ln/>
          <a:effectLst/>
        </p:spPr>
      </p:pic>
      <p:pic>
        <p:nvPicPr>
          <p:cNvPr id="49" name="그림 48" descr="TP_tmp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56802" y="2366882"/>
            <a:ext cx="3865785" cy="321913"/>
          </a:xfrm>
          <a:prstGeom prst="rect">
            <a:avLst/>
          </a:prstGeom>
          <a:noFill/>
          <a:ln/>
          <a:effectLst/>
        </p:spPr>
      </p:pic>
      <p:sp>
        <p:nvSpPr>
          <p:cNvPr id="57" name="직사각형 56"/>
          <p:cNvSpPr/>
          <p:nvPr/>
        </p:nvSpPr>
        <p:spPr>
          <a:xfrm>
            <a:off x="6942221" y="3329990"/>
            <a:ext cx="2781309" cy="584775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time-reversal symmetry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for deterministic dynamics</a:t>
            </a:r>
            <a:endParaRPr kumimoji="1" lang="ko-KR" altLang="en-US" sz="1600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948347" y="5345922"/>
            <a:ext cx="4164456" cy="369332"/>
          </a:xfrm>
          <a:prstGeom prst="rect">
            <a:avLst/>
          </a:prstGeom>
          <a:solidFill>
            <a:schemeClr val="accent6">
              <a:lumMod val="40000"/>
              <a:lumOff val="60000"/>
              <a:alpha val="38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Crooks detailed FT for PDF of Work</a:t>
            </a:r>
            <a:endParaRPr kumimoji="1" lang="ko-KR" altLang="en-US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73" name="그림 72" descr="TP_tmp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73280" y="4554125"/>
            <a:ext cx="2340260" cy="272637"/>
          </a:xfrm>
          <a:prstGeom prst="rect">
            <a:avLst/>
          </a:prstGeom>
          <a:solidFill>
            <a:schemeClr val="accent1">
              <a:alpha val="21000"/>
            </a:schemeClr>
          </a:solidFill>
          <a:ln/>
          <a:effectLst/>
        </p:spPr>
      </p:pic>
      <p:sp>
        <p:nvSpPr>
          <p:cNvPr id="74" name="직사각형 73"/>
          <p:cNvSpPr/>
          <p:nvPr/>
        </p:nvSpPr>
        <p:spPr>
          <a:xfrm>
            <a:off x="8151362" y="6093296"/>
            <a:ext cx="1617173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37000"/>
            </a:schemeClr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``</a:t>
            </a:r>
            <a:r>
              <a:rPr kumimoji="1" lang="en-US" altLang="ko-KR" dirty="0" err="1" smtClean="0">
                <a:solidFill>
                  <a:srgbClr val="3333CC"/>
                </a:solidFill>
                <a:latin typeface="휴먼매직체" pitchFamily="18" charset="-127"/>
                <a:ea typeface="휴먼매직체" pitchFamily="18" charset="-127"/>
              </a:rPr>
              <a:t>Integral”FT</a:t>
            </a:r>
            <a:endParaRPr kumimoji="1" lang="ko-KR" altLang="en-US" dirty="0">
              <a:solidFill>
                <a:srgbClr val="3333CC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8193359" y="2429742"/>
            <a:ext cx="1530171" cy="338554"/>
          </a:xfrm>
          <a:prstGeom prst="rect">
            <a:avLst/>
          </a:prstGeom>
          <a:solidFill>
            <a:srgbClr val="FFCC00">
              <a:alpha val="50000"/>
            </a:srgb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0000"/>
                </a:solidFill>
                <a:latin typeface="휴먼매직체" pitchFamily="18" charset="-127"/>
                <a:ea typeface="휴먼매직체" pitchFamily="18" charset="-127"/>
              </a:rPr>
              <a:t>odd variable</a:t>
            </a:r>
            <a:endParaRPr kumimoji="1" lang="en-US" altLang="ko-KR" sz="1600" dirty="0">
              <a:solidFill>
                <a:srgbClr val="000000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pic>
        <p:nvPicPr>
          <p:cNvPr id="46" name="그림 45" descr="TP_tmp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238365" y="2114707"/>
            <a:ext cx="1302341" cy="250872"/>
          </a:xfrm>
          <a:prstGeom prst="rect">
            <a:avLst/>
          </a:prstGeom>
          <a:noFill/>
          <a:ln/>
          <a:effectLst/>
        </p:spPr>
      </p:pic>
      <p:pic>
        <p:nvPicPr>
          <p:cNvPr id="48" name="그림 47" descr="TP_tmp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52900" y="4014065"/>
            <a:ext cx="3980062" cy="378306"/>
          </a:xfrm>
          <a:prstGeom prst="rect">
            <a:avLst/>
          </a:prstGeom>
          <a:noFill/>
          <a:ln/>
          <a:effectLst/>
        </p:spPr>
      </p:pic>
      <p:pic>
        <p:nvPicPr>
          <p:cNvPr id="45" name="그림 44" descr="TP_tmp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97905" y="4464115"/>
            <a:ext cx="3255297" cy="37836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6" grpId="0" animBg="1"/>
      <p:bldP spid="51" grpId="0" animBg="1"/>
      <p:bldP spid="58" grpId="0" animBg="1"/>
      <p:bldP spid="64" grpId="0" animBg="1"/>
      <p:bldP spid="57" grpId="0" animBg="1"/>
      <p:bldP spid="68" grpId="0" animBg="1"/>
      <p:bldP spid="74" grpId="0" animBg="1"/>
      <p:bldP spid="37" grpId="0" build="p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green} \star}$  Special NEQ pocesses, NEQ steady stat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9"/>
  <p:tag name="PICTUREFILESIZE" val="52746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~&#10; For ${\cal O}[z]=\delta(W-W[z])$, we have &#10;$P_F (W)= \langle \delta(W+W[\tilde z]) \rangle_R\cdot e^{\beta W-\beta \Delta F}$\\&#10;$\rightarrow$ 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7"/>
  <p:tag name="PICTUREFILESIZE" val="254716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~&#10; For ${\cal O}[z]=e^{-\beta W[z]}$, &#10;$ \langle e^{-\beta W}\rangle_F =e^{-\beta \Delta F}$ (Jarzinsky equality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2"/>
  <p:tag name="PICTUREFILESIZE" val="98539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&#10;\frac{{\cal P}_F (z_\tau)}{{\cal P}_R({\tilde z}_\tau)}=\frac{p(z_0,0)}{p({{\tilde z}_0,0})}&#10;=\frac{Z_{\lambda_t}}{Z_{\lambda_0}}\frac{e^{-\beta H_{\lambda_0}(z_0)}}&#10;{e^{-\beta H_{\lambda_t}(z_t)}}=e^{\beta (W-\Delta F)_F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0"/>
  <p:tag name="PICTUREFILESIZE" val="166206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Reverse protocol: ${\tilde \lambda}_{\tau}=\lambda_{t-\tau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3"/>
  <p:tag name="PICTUREFILESIZE" val="44507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with $W[{\tilde z}]=-W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7"/>
  <p:tag name="PICTUREFILESIZE" val="26679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({\tilde p}_{\tau}=-p_{t-\tau}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7"/>
  <p:tag name="PICTUREFILESIZE" val="17529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= \int {\cal D}z_\tau {\cal P}_R({\tilde z}_\tau)&#10; e^{\beta (W[z]-\Delta F)}  {\cal O}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7"/>
  <p:tag name="PICTUREFILESIZE" val="496706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\langle {\tilde {\cal O}}[\tilde z] e^{-\beta W[\tilde z]} \rangle_R \cdot  e^{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2"/>
  <p:tag name="PICTUREFILESIZE" val="40643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{\color{blue} \bullet}$~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47765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int d(\Delta S) P(\Delta S)  e^{-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0"/>
  <p:tag name="PICTUREFILESIZE" val="33467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_F(W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"/>
  <p:tag name="PICTUREFILESIZE" val="9623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_R(-W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11746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"/>
  <p:tag name="PICTUREFILESIZE" val="3672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At $P_F(W)=P_R(-W)$, \\&#10;$W$ must be the same as $\Delta F$,\\&#10;independent of intermediate processes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8"/>
  <p:tag name="PICTUREFILESIZE" val="158867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Considerable prob. for $W&lt;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3"/>
  <p:tag name="PICTUREFILESIZE" val="42726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\noindent&#10;${\color{blue} \bullet}$~&#10; Efficient measurement of $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9"/>
  <p:tag name="PICTUREFILESIZE" val="30963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} \rangle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10107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int d(\Delta S)  P(-\Delta S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4"/>
  <p:tag name="PICTUREFILESIZE" val="28107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Gallavotti-Cohen symmetry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3841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&#10;\frac{{\cal P}_F (z_\tau)}{{\cal P}_R({\tilde z}_\tau)}=\frac{p(z_0,0)}{p({{\tilde z}_0,0})}&#10;=\frac{Z_{\lambda_t}}{Z_{\lambda_0}}\frac{e^{-\beta H_{\lambda_0}(z_0)}}&#10;{e^{-\beta H_{\lambda_t}(z_t)}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7"/>
  <p:tag name="PICTUREFILESIZE" val="120655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e^{\beta (W-\Delta F)_F}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9"/>
  <p:tag name="PICTUREFILESIZE" val="16540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y\rangle \geq \langle 1+y \rangle$\par&#10;with $y=x-\langle x\rangle$&#10;%\par&#10;%$e^{\langle x\rangle}\leq {\langle e^x\rangl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46833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)}{{P}(-\Delta S)}=e^{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29426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19346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 {\color{red} broken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NOT really dynamic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quilibrium SM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7"/>
  <p:tag name="PICTUREFILESIZE" val="18811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coarse-graining, truncati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7"/>
  <p:tag name="PICTUREFILESIZE" val="29387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nergetics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3200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magenta} stochastic thermodynamics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8"/>
  <p:tag name="PICTUREFILESIZE" val="32973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Hamilton equation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0"/>
  <p:tag name="PICTUREFILESIZE" val="2515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Langevin equati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4890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Master equati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22151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 symmetry {\color{red} broken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28497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ue} entropy production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8"/>
  <p:tag name="PICTUREFILESIZE" val="24623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Sekimoto(1998),Seifert(2005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black} trajectory level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7"/>
  <p:tag name="PICTUREFILESIZE" val="1881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state ensemble:  $\{x\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4"/>
  <p:tag name="PICTUREFILESIZE" val="2880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state probability:  $p(x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5"/>
  <p:tag name="PICTUREFILESIZE" val="32169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microcanonical: $p(x)=1/\Omega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9"/>
  <p:tag name="PICTUREFILESIZE" val="39489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canonical: $p(x)=\exp [(F-E(x))/T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9"/>
  <p:tag name="PICTUREFILESIZE" val="51713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056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observable:  $A(x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4849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average: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8531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\langle A\rangle=\sum_x p(x) A(x)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50900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ajetory ensemble:  $\{{\bf x}\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2"/>
  <p:tag name="PICTUREFILESIZE" val="34292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observable:  $A({\bf x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4849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trajectory probability:  ${\cal P}({\bf x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${\cal P}({\bf x})=p(x_0) \Pi ({\bf x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7"/>
  <p:tag name="PICTUREFILESIZE" val="26679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conditional path prob.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3187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energy: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9"/>
  <p:tag name="PICTUREFILESIZE" val="7736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E(x)= \frac{{\vec p}^2}{2m} + V({\vec x})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4"/>
  <p:tag name="PICTUREFILESIZE" val="53727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k_B\equiv 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8457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$\Delta E= W({\bf x})+Q({\bf x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6"/>
  <p:tag name="PICTUREFILESIZE" val="29387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$\Delta S_{\rm sys}=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3576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entropy: $S(x)\equiv -\ln p(x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9"/>
  <p:tag name="PICTUREFILESIZE" val="36415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\langle S\rangle=-\sum_x p(x) \ln p(x)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61910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star}$&#10;micro: $\langle S\rangle=\ln \Omega$ (Boltzman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4"/>
  <p:tag name="PICTUREFILESIZE" val="44027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star}$&#10;canon: $\langle S\rangle=-(F-\langle E\rangle)/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3"/>
  <p:tag name="PICTUREFILESIZE" val="40733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-\ln p({x_\tau}) + \ln p({x_0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7"/>
  <p:tag name="PICTUREFILESIZE" val="26679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??} (NEQ entropy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24263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(Shannon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5"/>
  <p:tag name="PICTUREFILESIZE" val="13869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\Delta S_{\rm tot}\rangle= \langle\Delta S_{\rm sys}\rangle+ \langle\Delta S_{\rm res} \rangle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2"/>
  <p:tag name="PICTUREFILESIZE" val="43442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Delta S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459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805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bf 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"/>
  <p:tag name="PICTUREFILESIZE" val="937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1090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\Delta S_{\rm res}= -\frac{Q({\bf x})}{T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42386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805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work and heat: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16333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({\bf x})$, $Q({\bf x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5992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bullet}$&#10;average: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8531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\langle A\rangle=\sum_{\bf x} {\cal P}({\bf x}) A({\bf x})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7"/>
  <p:tag name="PICTUREFILESIZE" val="53396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Heat $Q$ and Work $W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 {\dot K}+ {\dot x}(\partial_x V)  + {\dot \lambda}(\partial_{\lambda} V)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7"/>
  <p:tag name="PICTUREFILESIZE" val="38820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v(-\gamma v +\xi) + {\dot \lambda}(\partial_{\lambda} V)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3"/>
  <p:tag name="PICTUREFILESIZE" val="37431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Brownian particle in a potential $V$ with time-dependent protocol ${\color{blue} \lambda(t)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3"/>
  <p:tag name="PICTUREFILESIZE" val="95633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P(\Delta S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9257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{\color{purple} {\dot v}=-\partial_x V(x;{\color{blue} \lambda}) - \gamma  v + \xi \quad}&#10; (v= {\dot x} \ \&amp; \  m=1)$\\&#10;%\indent &#10;with $\langle \xi(t) \xi(t^\prime)\rangle = 2D \delta (t-t^\prime)$&#10;and 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Stratonovic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Kinetic energy $K$ and Total energy $E$:&#10;\\ \indent &#10;${\dot K}= \frac{d}{dt}\left[\frac{1}{{2}} { v}^2 \right]=v {\dot v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5"/>
  <p:tag name="PICTUREFILESIZE" val="116907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red} =}\  {\dot Q}+{\dot W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2"/>
  <p:tag name="PICTUREFILESIZE" val="14107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E}={\dot K}+{\dot V}(x;\lambda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6929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Q} \equiv v (-\gamma v +\xi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25106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and \quad ${\dot W} \equiv {\dot \lambda}(\partial_{\lambda} V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30921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at the trajectory level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31217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*}$ &#10;with NEQ force $f_{\rm neq}(x,v)$,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3"/>
  <p:tag name="PICTUREFILESIZE" val="37659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W} \equiv {\dot \lambda}(\partial_{\lambda} V) + v f_{\rm neq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1"/>
  <p:tag name="PICTUREFILESIZE" val="3309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active matter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1433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)}{{P}(-\Delta S)}=e^{\Delta S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29426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Jarzynski work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22433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Entropy production $\Delta S_{\rm tot}$ :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8"/>
  <p:tag name="PICTUREFILESIZE" val="35779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elta S}_{\rm res}= - \beta {Q}$\quad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and \quad$\Delta S_{\rm sys}=-\ln (p_{x_\tau}/p_{x_0})$ (Shannon entrop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1"/>
  <p:tag name="PICTUREFILESIZE" val="64523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elta S}_{\rm tot}=\Delta S_{\rm res} + \Delta S_{\rm sys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30925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hermal reservoir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5"/>
  <p:tag name="PICTUREFILESIZE" val="16759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-v\partial_x V + v(-\gamma v+\xi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2"/>
  <p:tag name="PICTUREFILESIZE" val="31217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trajectory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0"/>
  <p:tag name="PICTUREFILESIZE" val="15406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&#10;Jarzynski (1997)\\&#10; FT in Hamiltonian systems (work-free energy relation)\\&#10;${\color{blue} \bullet}$&#10;Kurchan (1998)\\&#10; FT in Langevin equation approach for stochastic systems \\&#10;${\color{blue} \bullet}$&#10;Lebowitz and Spohn (1999)\\&#10; FT in master equation approach for stochastic systems \\&#10;${\color{blue} \bullet}$&#10;Crooks (1999)\\&#10;DFT for stochastic systems\\&#10;${\color{blue} \bullet}$&#10;Hatano and Sasa (2001)\\&#10;${\color{blue} \bullet}$&#10;Speck/Seifert/vdBroeck (2005)\\&#10;%\noindent\vspace{5mm}&#10;${\color{blue} \bullet}$&#10;Speck/Seifert (2007)\\&#10;${\color{blue} \bullet}$&#10;Sagawa/.... (2008)\\&#10;${\color{blue} \bullet}$&#10;{\color{magenta} Our group}/Spinney/Ford (2012)\\&#10;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0"/>
  <p:tag name="PICTUREFILESIZE" val="1070033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\bet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color{purple} odd-parity} variable: $\epsilon_i=-1$ (momentum,  ...)\\&#10;\indent &#10;even-parity variable : $\epsilon_i=1$ (position, ...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6"/>
  <p:tag name="PICTUREFILESIZE" val="131706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&#10;Dynamic trajectory in state space\\&#10;\indent&#10; with a set of state variables: &#10;$x=(s_1,s_2,\cdot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7"/>
  <p:tag name="PICTUREFILESIZE" val="132319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Irreversibility for a  trajectory ${\bf 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7"/>
  <p:tag name="PICTUREFILESIZE" val="41056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under time-reversal operation:&#10;$s_i\to \epsilon_i s_i$  ($\epsilon_i:$ parit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6"/>
  <p:tag name="PICTUREFILESIZE" val="72136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``time-reversed'' (mirror) state :&#10;$\epsilon x = (\epsilon_1 s_1, \epsilon s_2, \cdots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2"/>
  <p:tag name="PICTUREFILESIZE" val="7089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&#10;Experiments: Bustamante, Ciliberto (2002,2005), ...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5"/>
  <p:tag name="PICTUREFILESIZE" val="71843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f{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em integral} fluctuation theorem (FT) : {\color{red} automatic} \\&#10;\indent &#10;$\langle e^{-\Delta S_{\rm tot}} \rangle = \sum_{\bf x} {\cal P}[{\bf x}] &#10;e^{-\Delta S_{\rm tot}[{\bf x}]}&#10;= \sum_{\tilde{\bf x}} {\cal P}[\tilde{\bf x}]=1$ &#10;(Jacobian $|\partial{\tilde {\bf x}}/\partial {\bf x}|= 1$).\\&#10;\indent&#10;(valid for any finite-time ``transient'' process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2"/>
  <p:tag name="PICTUREFILESIZE" val="313062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Seifert(2005), Esposito/vdBroeck(2010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54129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{\em detailed} fluctuation theorem (FT) : {\color{red} involution}, i.c.-sensitive \\&#10;\indent &#10;$P(\Delta S_{\rm tot})/{\tilde P} (- \Delta S_{\rm tot})=e^{ \Delta S_{\rm tot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[{\bf x}]$:probability of traj.~$\bf{x}$\\&#10;$\tilde{\bf x}$: time-reversed traj.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4"/>
  <p:tag name="PICTUREFILESIZE" val="69837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\Delta S_{\rm tot}\rangle\ge 0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ime-reversed\\&#10; dynamics {\color{red} ?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37541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(total entropy production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4"/>
  <p:tag name="PICTUREFILESIZE" val="34877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[Sekimoto(1998)/Seifert(2005)]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3"/>
  <p:tag name="PICTUREFILESIZE" val="40733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(0&lt;t&lt;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474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&#10;Bochkov/Kuzovlev (1977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2"/>
  <p:tag name="PICTUREFILESIZE" val="373666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{\rm Irr}  [{\bf x}] 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6842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 \equiv \ln{{{\cal P} [{\bf x}]}\over{{\cal P} 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1"/>
  <p:tag name="PICTUREFILESIZE" val="28630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\Delta S_{\rm tot}[{\bf x}] 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11087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epsilon 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"/>
  <p:tag name="PICTUREFILESIZE" val="28690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ilde{\bf{x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703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epsilon 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"/>
  <p:tag name="PICTUREFILESIZE" val="2869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=-\ln (p_{x_\tau}/p_{x_0})$ (Shannon entropy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0"/>
  <p:tag name="PICTUREFILESIZE" val="58082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&#10;Kawasaki (1967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4849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A]}}&#10;$\Delta S_{\rm tot} [{\bf x}]= \Delta S_{\rm sys} [{\bf x}] + \Delta S_{\rm env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5"/>
  <p:tag name="PICTUREFILESIZE" val="47395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: EP regarding transitions between steady states $(\lambda(t)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1"/>
  <p:tag name="PICTUREFILESIZE" val="82823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Hatano/Sasa(2001), Speck/Seifert(2005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5373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nv}=\Delta S_{\rm res} =-\beta 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0167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information entropy: Maxwell's dem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6"/>
  <p:tag name="PICTUREFILESIZE" val="53836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B]}}&#10;$\Delta S_{\rm tot} [{\bf x}]= \Delta S_{\rm hk} [{\bf x}] + \Delta S_{\rm ex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$, $\Delta S_{\rm res}$ :&#10;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: EP to maintain the NESS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2"/>
  <p:tag name="PICTUREFILESIZE" val="42459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, $\Delta S_{\rm hk}$ :&#10;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6"/>
  <p:tag name="PICTUREFILESIZE" val="35177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e^{-\Delta S_{\rm ex}}\rangle = 1,&#10;\langle e^{-\Delta S_{\rm hk}}\rangle = 1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38827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eta = 1/T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11746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Esposito/vdBroeck(2010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5"/>
  <p:tag name="PICTUREFILESIZE" val="35243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 : adiabatic,&#10;$\Delta S_{\rm ex}$ : non-adiabatic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0541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($\Delta S_{\rm ex}$ vanishes in ${\dot \lambda}\to 0$ limit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4"/>
  <p:tag name="PICTUREFILESIZE" val="48629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mostly even-parity variable only: overdamped cas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8"/>
  <p:tag name="PICTUREFILESIZE" val="69647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2^{\rm nd}$ law{\color{red}s}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1147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without measurement \&amp; feedback control\par&#10;\indent  changing external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110941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(\beta=1/T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3576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green} \bullet}$&#10;Kurchan/Tasaki (2000),~ H\&quot;anggi (2007)&#10;&#10;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0"/>
  <p:tag name="PICTUREFILESIZE" val="55007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f{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=-\ln [p({x_\tau})/p({x_0})]$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7073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A]}}&#10;$\Delta S_{\rm tot} [{\bf x}]= \Delta S_{\rm sys} [{\bf x}] + \Delta S_{\rm env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5"/>
  <p:tag name="PICTUREFILESIZE" val="47395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$=-\beta Q [{\bf x}] =\Delta S_{\rm res}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4849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star}$ &#10;Maxwell's demon (1867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5"/>
  <p:tag name="PICTUREFILESIZE" val="35243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= \ln{{{\cal P} [{\bf x}]}\over{{\cal P} 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2"/>
  <p:tag name="PICTUREFILESIZE" val="29297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Quantum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62734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\Delta S_{\rm tot}[{\bf x}] 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11087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cannot do work outsid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9"/>
  <p:tag name="PICTUREFILESIZE" val="33413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= \ln{{p ({x_0}) \Pi [{\bf x}]}\over{p({x_\tau}) \Pi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5"/>
  <p:tag name="PICTUREFILESIZE" val="45310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measurement \&amp; feedback contro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3"/>
  <p:tag name="PICTUREFILESIZE" val="31815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nv}=\ln [\Pi({\bf x}) / \Pi({\bf \tilde x})] 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9"/>
  <p:tag name="PICTUREFILESIZE" val="33413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Schnakenberg, 1976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3"/>
  <p:tag name="PICTUREFILESIZE" val="28509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sys}$, $\Delta S_{\rm res}$ :&#10;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Joint system (system+demon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2"/>
  <p:tag name="PICTUREFILESIZE" val="40367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$- \Delta I$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"/>
  <p:tag name="PICTUREFILESIZE" val="4789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 &#10;$\Delta S_{\rm joint}$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11746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Information thermodynamic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7"/>
  <p:tag name="PICTUREFILESIZE" val="35511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$I \ge 0$: mutual inform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2"/>
  <p:tag name="PICTUREFILESIZE" val="37366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 &#10;Demons are exorcised !!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1"/>
  <p:tag name="PICTUREFILESIZE" val="24739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 &#10;Information thermodynamics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5"/>
  <p:tag name="PICTUREFILESIZE" val="37716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bullet}$ &#10;Information engin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5"/>
  <p:tag name="PICTUREFILESIZE" val="26560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$=\Delta S_{\rm sys} + \Delta S_{\rm dem} $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7"/>
  <p:tag name="PICTUREFILESIZE" val="23605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dagger}$ &#10;steady stat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$\langle\Delta S_{\rm sys}\rangle=0$, $\langle Q\rangle \le 0$ or $\langle W\rangle \ge 0$ &#10;%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4"/>
  <p:tag name="PICTUREFILESIZE" val="44027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{\color{red} do} work outside with a single reservoir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9"/>
  <p:tag name="PICTUREFILESIZE" val="47201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$\langle Q\rangle \le - T\Delta I$ or $\langle W\rangle \ge T\Delta I$ &#10;%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5"/>
  <p:tag name="PICTUREFILESIZE" val="38245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ack} \dagger}$ &#10;steady stat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non-Markovian, non-Gaussian {\color{red} ??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3"/>
  <p:tag name="PICTUREFILESIZE" val="39920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$\Delta I$ can be negative)&#10;%{\color{red} not}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2"/>
  <p:tag name="PICTUREFILESIZE" val="28216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demon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"/>
  <p:tag name="PICTUREFILESIZE" val="6545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bf{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260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07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&#10;Evans, Cohen, Morris (1993)\\&#10; observation of FT in molecular dynamics simulations on fluid systems\\&#10;${\color{blue} \bullet}$&#10;Gallavotti and Cohen (1995)\\&#10;analytic derivation of FT  in ``deterministic'' systems (NEQ steady stat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6"/>
  <p:tag name="PICTUREFILESIZE" val="412592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odd parit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6"/>
  <p:tag name="PICTUREFILESIZE" val="12933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: EP regarding transitions between steady states $(\lambda(t)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1"/>
  <p:tag name="PICTUREFILESIZE" val="82823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Hatano/Sasa(2001), Speck/Seifert(2005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5373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B]}}&#10;$\Delta S_{\rm tot} [{\bf x}]= \Delta S_{\rm hk} [{\bf x}] + \Delta S_{\rm ex} [{\bf x}]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: EP to maintain the NESS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2"/>
  <p:tag name="PICTUREFILESIZE" val="42459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ex}$, $\Delta S_{\rm hk}$ :&#10; FT variable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6"/>
  <p:tag name="PICTUREFILESIZE" val="35177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e^{-\Delta S_{\rm ex}}\rangle = 1,&#10;\langle e^{-\Delta S_{\rm hk}}\rangle = 1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38827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Esposito/vdBroeck(2010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5"/>
  <p:tag name="PICTUREFILESIZE" val="35243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{\rm hk}$ : adiabatic,&#10;$\Delta S_{\rm ex}$ : non-adiabatic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50541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($\Delta S_{\rm ex}$ vanishes in ${\dot \lambda}\to 0$ limit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4"/>
  <p:tag name="PICTUREFILESIZE" val="48629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(mostly even-parity variable only: overdamped case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8"/>
  <p:tag name="PICTUREFILESIZE" val="69647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2^{\rm nd}$ law{\color{red}s}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1147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star\star}$ &#10;odd-parity problem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3"/>
  <p:tag name="PICTUREFILESIZE" val="28831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env} =\ln [\Pi({\bf x}) / \Pi({\bf \tilde x})]= \Delta S_{\rm res} +{\color{purple} \Delta S_{\rm unc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8"/>
  <p:tag name="PICTUREFILESIZE" val="54422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hk}$: not FT in genera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0167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star\star}$ &#10;quantum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0"/>
  <p:tag name="PICTUREFILESIZE" val="19613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Hamiltonian systems (work-free energy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0"/>
  <p:tag name="PICTUREFILESIZE" val="64157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Not much about systems in contact with heat reservoir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44"/>
  <p:tag name="PICTUREFILESIZE" val="68043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t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7467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_d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17787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Information entrop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4890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hk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7"/>
  <p:tag name="PICTUREFILESIZE" val="19147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ex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18827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S_t=S+S_{r}$: total entropy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3"/>
  <p:tag name="PICTUREFILESIZE" val="37659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W_d=W-\Delta F$: dissipated work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\Delta S_{ex}=\Delta S - \beta Q_{ex}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3"/>
  <p:tag name="PICTUREFILESIZE" val="28509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\Delta S_{hk}=-\beta Q_{hk}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3312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two independent FT \\&#10;$\Delta S=\Delta S_{hk}+\Delta S_{ex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0"/>
  <p:tag name="PICTUREFILESIZE" val="55157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frac{P(R)}{{\tilde  P}(-R)}=e^{R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25667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Jensen's inequality ($\langle e^x\rangle\geq e^{\langle x \rangle}$) &#10;leads to $\langle R \rangle  \geq 0$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6"/>
  <p:tag name="PICTUREFILESIZE" val="78227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\int{ dR P(R) e^{-R}=1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53115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R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4507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$R=\Delta S_t, \beta W_d, \Delta S-\beta Q_{ex},  -\beta Q_{hk}, \cdots $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54129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sum_{z_\tau}{\cal P}(z_\tau)=1$,   $\sum_{{\tilde z}_\tau}{\tilde{\cal P}} ({\tilde z}_\tau)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4"/>
  <p:tag name="PICTUREFILESIZE" val="52206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R(z_\tau)\equiv \ln \frac{{\cal P}(z_\tau)}{{\tilde {\cal P}} ({\tilde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0"/>
  <p:tag name="PICTUREFILESIZE" val="351478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with ${\tilde z}_\tau=\pi 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9"/>
  <p:tag name="PICTUREFILESIZE" val="21189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begin{eqnarray*}&#10; \langle e^{-R}\rangle_{\cal P} &amp;=&amp; \sum_{z_\tau} e^{-R(z_\tau)}{\cal P}(z_\tau)\\&#10; &amp;=&amp; \sum_{{\tilde z}_\tau} {\tilde {\cal P}}({\tilde z}_\tau)=1&#10;\end{eqnarray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185747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|J(\pi)|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3283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\langle e^{-R}\rangle_{\cal P} 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0"/>
  <p:tag name="PICTUREFILESIZE" val="16827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 \langle R\rangle_{\cal P} \geq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0"/>
  <p:tag name="PICTUREFILESIZE" val="12332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Kullback-Leibler divergence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8"/>
  <p:tag name="PICTUREFILESIZE" val="39196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$$\Delta S_{\rm tot}[{\bf x}] = \ln{{{\cal P} [{\bf x}]}\over{{\cal P} [\tilde{\bf x}]}}$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56486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al P}(z_\tau)$,  ${\tilde {\cal P}} ({\tilde z}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20419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then, ${\tilde R}({\tilde z}_\tau)= \ln \frac{{\tilde {\cal P}}({\tilde z}_\tau)}{{f \circ\tilde {\cal P}}({\tilde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6"/>
  <p:tag name="PICTUREFILESIZE" val="56153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begin{eqnarray*}&#10;P(R)&amp;=&amp;\sum_{z_\tau} \delta (R-R(z_\tau)) {\cal P}(z_\tau)\\&#10;&amp;=&amp; \sum_{{\tilde z}_\tau} \delta (R+{\tilde R}({\tilde z}_\tau)) &#10;e^{-{\tilde R}({\tilde z}_\tau)} {\tilde {\cal P}}({\tilde z}_\tau)&#10;= {\tilde P}(-R)e^{R}&#10;\end{eqnarray*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7"/>
  <p:tag name="PICTUREFILESIZE" val="336027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f^2 = I$ (involu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7787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{\cal O}(z_\tau) \rangle_{\cal P}&#10;= \langle {\tilde {\cal O}}({\tilde z}_\tau) &#10;e^{-{\tilde R}({\tilde z}_\tau)}\rangle_{\tilde {\cal P}}$&#10;with $ {\cal O}(z_\tau)= {\tilde {\cal O}}({\tilde z}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5"/>
  <p:tag name="PICTUREFILESIZE" val="89707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R(z_\tau)\equiv \ln \frac{{\cal P}(z_\tau)}{f \circ{ {\cal P}} ({ z}_\tau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37463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Generalized Crooks' relation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 \ln \frac{{\tilde {\cal P}}({\tilde z}_\tau)}{{\cal P} (z_\tau)}=-R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46278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1(a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3283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&#10;\frac{P(R)} {{\tilde P}(-R)}=e^{R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25667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${\tilde {\cal P}} ({\tilde z}_\tau)  = f \circ {\cal P}(z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9"/>
  <p:tag name="PICTUREFILESIZE" val="28751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Hamiltonian (deterministic) dynamics without any heat reservoir\\&#10;\indent     with  a time-dependent parameter  {\color{red}$\lambda_\tau$} : $H=H_\lambd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4"/>
  <p:tag name="PICTUREFILESIZE" val="179937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Langevin (stochastic) dynamics with white noise &#10;and {\color{red} $\lambda_\tau$}\\&#10;\indent &#10;and nonconservative force {\color{blue}$g$} : &#10;${\dot z}=-\partial_{z} V (z; {\color{red}\lambda_\tau}) + &#10; {\color{blue}g(z)} + \xi(\tau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8"/>
  <p:tag name="PICTUREFILESIZE" val="177666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Markovian discrete (stochastic) dynamics with &#10;transition rate \\ \indent {\color{purple}  $w_{z,z^\prime}$} for $z^\prime \rightarrow z$:&#10; ${\dot p}_z=\sum_{z^\prime} \left( {\color{purple}w_{z,z^\prime}}&#10;({\color{red} \lambda_\tau}) p_{z^\prime}(\tau)&#10;-  {\color{purple}w_{z^\prime,z}}({\color{red} \lambda_\tau})p_{z}(\tau)\right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9"/>
  <p:tag name="PICTUREFILESIZE" val="178279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Thermostatted systems 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1"/>
  <p:tag name="PICTUREFILESIZE" val="31036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\tau x^2$\\&#10;with&#10;$\lambda_\tau=\lambda(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55012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Path probability ratio: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7"/>
  <p:tag name="PICTUREFILESIZE" val="29900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 R(z_\tau)= \ln \frac{{\cal P}(z_\tau)}{{\cal P}(\tilde z_\tau)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5"/>
  <p:tag name="PICTUREFILESIZE" val="52316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\ln \frac{p^0(z_0) \Pi(z_\tau)}{p^0(\tilde z_0) \Pi(\tilde z_\tau)}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3"/>
  <p:tag name="PICTUREFILESIZE" val="50981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9166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$\Pi(z_\tau)$ : conditional probability for path $z_\tau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3"/>
  <p:tag name="PICTUREFILESIZE" val="59033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(\tau_0=0, \tau_{N+1}=t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7"/>
  <p:tag name="PICTUREFILESIZE" val="23605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Markovian discrete dynamics:\\&#10;\indent ${\dot p}_z=\sum_{z^\prime} \left( {\color{purple}w_{z,z^\prime}}&#10;({\color{red} \lambda_\tau}) p_{z^\prime}(\tau)&#10;-  {\color{purple}w_{z^\prime,z}}({\color{red} \lambda_\tau})p_{z}(\tau)\right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4"/>
  <p:tag name="PICTUREFILESIZE" val="130327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{\color{red} Conditional} probability for trajectory $z_\tau$\\&#10;\indent\indent with fixed $z(0)=z_0$ and $\lambda_\tau$:\\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4"/>
  <p:tag name="PICTUREFILESIZE" val="117612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-\beta Q(z_\tau)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9"/>
  <p:tag name="PICTUREFILESIZE" val="15113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\Delta S_r (z_\tau) 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6"/>
  <p:tag name="PICTUREFILESIZE" val="14162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E=Q+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\ln \frac{{\Pi}(z_\tau)}{\tilde{\Pi}({\tilde z}_\tau)}&#10;=\sum_{j=1}^N \ln&#10; \frac{W_{z_j,z_{j-1}}(\lambda_{\tau_j})}&#10;{W_{z_{j-1},z_j}(\lambda_{\tau_j})}&#10; 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6"/>
  <p:tag name="PICTUREFILESIZE" val="120992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_{z,z^\prime}=\omega_{z,z^\prime}&#10;-\delta_{z,z^\prime}\sum_{z^{\prime\prime}} \omega_{z^{\prime\prime},z}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1"/>
  <p:tag name="PICTUREFILESIZE" val="40075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sum_z W_{z,z^\prime}=0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Pi}(z_\tau)\sim e^{\int_{\tau_{0}}^{\tau_1}&#10;d\tau^\prime W_{z_{0},z_{0}}&#10;(\lambda_{\tau^\prime})} * W_{z_{1},z_{0}}(\lambda_{\tau_1})&#10;* e^{\int_{\tau_{1}}^{\tau_2}&#10;d\tau^\prime W_{z_{1},z_{1}}&#10;(\lambda_{\tau^\prime})} * W_{z_{2},z_{1}}(\lambda_{\tau_2})&#10;* \cdots&#10;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36"/>
  <p:tag name="PICTUREFILESIZE" val="168107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Pi}(z_\tau)\sim \prod_{j=1}^N e^{\int_{\tau_{j-1}}^{\tau_j}&#10;d\tau^\prime W_{z_{j-1},z_{j-1}}&#10;(\lambda_{\tau^\prime})} W_{z_{j},z_{j-1}}(\lambda_{\tau_j})&#10;\cdot  e^{\int_{\tau_{N}}^{t}&#10;d\tau^\prime W_{z_{N},z_{N}}(\lambda_{\tau^\prime})}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7"/>
  <p:tag name="PICTUREFILESIZE" val="179307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(Schnakenberg, 1976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3"/>
  <p:tag name="PICTUREFILESIZE" val="28509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red} \P}$ &#10;Log ratio: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4603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stochasticity cond.)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8"/>
  <p:tag name="PICTUREFILESIZE" val="26972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reservoir EP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8773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%${\color{blue} \bullet}$ &#10;Micro-reversibility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0"/>
  <p:tag name="PICTUREFILESIZE" val="2241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=\int P dV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177878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For {\color{red}reverse} trajectory ${\tilde z}_\tau$&#10;with fixed ${\tilde z}(0)=z_t$&#10;and ${\tilde\lambda}_\tau=\lambda_{t-\tau}$\\&#10;${\tilde{\Pi}}({\tilde z}_\tau)\sim&#10;\prod_{j=1}^N e^{\int_{\tau_{j-1}}^{\tau_j}&#10;d\tau^\prime W_{z_{j-1},z_{j-1}}&#10;(\lambda_{\tau^\prime})} W_{z_{j-1},z_{j}}(\lambda_{\tau_j})&#10;\cdot e^{\int_{\tau_{N}}^{t}&#10;d\tau^\prime W_{z_{N},z_{N}}(\lambda_{\tau^\prime})}&#10;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7"/>
  <p:tag name="PICTUREFILESIZE" val="2817078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8050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'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703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w_{z,z'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"/>
  <p:tag name="PICTUREFILESIZE" val="4789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w_{z',z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"/>
  <p:tag name="PICTUREFILESIZE" val="4789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p}_z= W_{z,z}&#10;({\color{red} \lambda_\tau}) p_{z}(\tau)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26093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Gallavotti-Cohen symmetry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3841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=\Delta E-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"/>
  <p:tag name="PICTUREFILESIZE" val="937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j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129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{j-1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"/>
  <p:tag name="PICTUREFILESIZE" val="4363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{N+1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5002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{N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"/>
  <p:tag name="PICTUREFILESIZE" val="2447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tau_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{\color{blue} $z_\tau$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{j-1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"/>
  <p:tag name="PICTUREFILESIZE" val="4097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j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916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dot p}_z=\sum_{z^\prime} W_{z,z^\prime}&#10;({\color{red} \lambda_\tau}) p_{z^\prime}(\tau)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0"/>
  <p:tag name="PICTUREFILESIZE" val="33706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frac{w_{z,z^\prime}}{w_{z^\prime,z}}$ 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"/>
  <p:tag name="PICTUREFILESIZE" val="9616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805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703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%${\color{blue} \bullet}$ &#10;More transparent in Langevin dynamics description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6"/>
  <p:tag name="PICTUREFILESIZE" val="63033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%${\color{blue} \bullet}$ &#10;Micro-reversibility :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23821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Omega_z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3180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r (z_\tau)=\ln \frac{{\Pi}(z_\tau)}{\tilde{\Pi}({\tilde z}_\tau)} 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0"/>
  <p:tag name="PICTUREFILESIZE" val="45107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Omega_{z^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"/>
  <p:tag name="PICTUREFILESIZE" val="3781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"/>
  <p:tag name="PICTUREFILESIZE" val="1103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u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129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w_{u,u^\prime}=w_{u^\prime, u}$ 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2982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=&#10;\frac{\sum w_{u,u^\prime}}{\Omega_{z^\prime}}&#10;\frac{\Omega_{z}}{\sum w_{u^\prime,u}}&#10;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7"/>
  <p:tag name="PICTUREFILESIZE" val="47230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= {\color{red} ?}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"/>
  <p:tag name="PICTUREFILESIZE" val="3459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instantaneous relaxation into a sector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4"/>
  <p:tag name="PICTUREFILESIZE" val="36496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w_{u,u^\prime} p^s _{u^\prime}=w_{u^\prime, u} p^s_u$ 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1"/>
  <p:tag name="PICTUREFILESIZE" val="22686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detailed balance)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7"/>
  <p:tag name="PICTUREFILESIZE" val="23605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\Delta S_r =\ln \frac{\Omega_z}{\Omega_{z^\prime}}=\ln \frac{w_{z,z^\prime}}{w_{z^\prime,z}}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51047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reservoir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8"/>
  <p:tag name="PICTUREFILESIZE" val="7549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system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7607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z_\tau]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6842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Brownian particle with (cons.+noncons.) force {\color{red} $f(x)$}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5"/>
  <p:tag name="PICTUREFILESIZE" val="71843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{\color{purple} {\dot v}=f(x) - \gamma  v + \xi \quad}&#10; (v= {\dot x} \ \&amp; \  m=1)$\\&#10;%\indent &#10;with $\langle \xi(t) \xi(t^\prime)\rangle = 2D \delta (t-t^\prime)$&#10;and 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Onsager-Machlup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5435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 e^{ - &#10;\int_0^t d\tau \left[ \frac{1}{{4D}} (\dot{v}+\gamma v -f)^2&#10;+\frac{1}{2} \partial_v (f-\gamma v)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60607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\Pi\left[z_\tau\right]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"/>
  <p:tag name="PICTUREFILESIZE" val="9916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sim  e^{ - &#10;\int_0^\tau dt \frac{\xi^2}{4D}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22207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Stratonovic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916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: conditional probability for path 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3861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{\cal J} e^{ - &#10;\int_0^t d\tau \left[ \frac{1}{{4D}} (\dot{v}+\gamma v -f)^2&#10;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48167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dot x} = f(x) +\xi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17236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d x]_t^{t'}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"/>
  <p:tag name="PICTUREFILESIZE" val="10610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infinitesimal pat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5435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[x_\alpha=x+\alpha dx=\alpha x' + (1-\alpha)x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2"/>
  <p:tag name="PICTUREFILESIZE" val="43442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(dx)^2\rangle\simeq \int_t^{t'} \int_t^{t'} ds ds'~&#10;\langle\xi(s)\xi(s')\rangle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3"/>
  <p:tag name="PICTUREFILESIZE" val="63760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2D dt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3"/>
  <p:tag name="PICTUREFILESIZE" val="74494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dx\rangle=f(x_\alpha) dt\simeq f(x) dt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7"/>
  <p:tag name="PICTUREFILESIZE" val="32755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\langle \delta(x'-x-\int_t^{t'} ds\left[ f(x(s)) +\xi(s)\right])\rangle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1"/>
  <p:tag name="PICTUREFILESIZE" val="71770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dx=x'-x=\int_t^{t'} ds~\left[ f(x(s)) +\xi(s)\right]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9"/>
  <p:tag name="PICTUREFILESIZE" val="70916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eq f(x_\alpha) dt +\int_t^{t'} ds~\xi(s)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45070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eq \langle \delta(x'-x-f(x_\alpha)dt-\int_t^{t'} ds~\xi(s))\rangle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0"/>
  <p:tag name="PICTUREFILESIZE" val="71343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J} = 1-\alpha dt \partial_x f|_{x_\alpha}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2"/>
  <p:tag name="PICTUREFILESIZE" val="25142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int dx' \Pi [d x]_t^{t'}  =1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0"/>
  <p:tag name="PICTUREFILESIZE" val="25453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 {\color{red} ?}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"/>
  <p:tag name="PICTUREFILESIZE" val="1012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* {\cal J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"/>
  <p:tag name="PICTUREFILESIZE" val="3647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W\rangle \geq \Delta F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4747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eq e^{-\alpha dt \partial_x f|_{x_\alpha}}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6273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eq \frac{1}{\sqrt{4\pi D dt}}&#10;e^{ -\frac{dt}{4D} (\dot{x}-f(x_\alpha) )^2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5"/>
  <p:tag name="PICTUREFILESIZE" val="49689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-\alpha dt \partial_x f|_{x_\alpha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alpha=0$ (Ito), $1/2$ (Stratonovich), $1$ (anti-Ito)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9"/>
  <p:tag name="PICTUREFILESIZE" val="57789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+\alpha(\partial_x f) dx dt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$\langle \xi(t) \xi(t^\prime)\rangle = 2D \delta (t-t^\prime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31876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1(b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3576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1(c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2"/>
  <p:tag name="PICTUREFILESIZE" val="129178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$\langle \xi(t) \xi(t^\prime)\rangle = 2D(x) \delta (t-t^\prime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7"/>
  <p:tag name="PICTUREFILESIZE" val="35829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Propagator \&amp; Fokker-Planck eq.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5272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E=Q+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6807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"/>
  <p:tag name="PICTUREFILESIZE" val="937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x'(=x+dx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6"/>
  <p:tag name="PICTUREFILESIZE" val="17236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1090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t'(=t+dt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9"/>
  <p:tag name="PICTUREFILESIZE" val="15113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v\to {\color{red}-}v \\&#10;\tau\to t{\color{red}-}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9"/>
  <p:tag name="PICTUREFILESIZE" val="19667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z_\tau] 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"/>
  <p:tag name="PICTUREFILESIZE" val="6842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Brownian particle with (cons.+noncons.) force {\color{red} $f(x)$}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5"/>
  <p:tag name="PICTUREFILESIZE" val="71843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{\color{purple} {\dot v}=f(x) - \gamma  v + \xi \quad}&#10; (v= {\dot x} \ \&amp; \  m=1)$\\&#10;%\indent &#10;with $\langle \xi(t) \xi(t^\prime)\rangle = 2D \delta (t-t^\prime)$&#10;and 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7"/>
  <p:tag name="PICTUREFILESIZE" val="170619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Onsager-Machlup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3"/>
  <p:tag name="PICTUREFILESIZE" val="25435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Pi [\tilde{z}_\tau] \sim e^{ - &#10;\int_0^t d\tau \left[\frac{1}{{4D}} (\dot{v}-\gamma v -f)^2 -\frac{1}{2} \gamma\right]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1"/>
  <p:tag name="PICTUREFILESIZE" val="66669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\Delta S_{\rm{tot}}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red} \bullet}~\ln \frac{{\Pi}(z_\tau)}{{\Pi}({\tilde z}_\tau)}&#10;=  - \frac{\gamma}{{D}} \int_0^t d\tau~  v (\dot{v}-f) 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104893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 - \beta \int_0^t d\tau~ v (-\gamma v +\xi) =-\beta Q(z_\tau)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6"/>
  <p:tag name="PICTUREFILESIZE" val="112687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=  \Delta S_{\rm res} (z_\tau)$$&#10;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5992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 e^{ - &#10;\int_0^t d\tau \left[ \frac{1}{{4D}} (\dot{v}+\gamma v -f)^2&#10;+\frac{1}{2} \partial_v (f-\gamma v)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60607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${\color{blue} \bullet}~\Pi\left[z_\tau\right]$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"/>
  <p:tag name="PICTUREFILESIZE" val="9916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sim  e^{ - &#10;\int_0^\tau dt \frac{\xi^2}{4D}} 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22207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sim e^{ - &#10;\int_0^t d\tau \left[ \frac{1}{{4D}} (\dot{v}+\gamma v -f)^2&#10;-\frac{1}{2} \gamma 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48507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Stratonovich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: conditional probability for path 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3861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{\cal J} e^{ - &#10;\int_0^t d\tau \left[ \frac{1}{{4D}} (\dot{v}+\gamma v -f)^2&#10;\right]}$ 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48167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(F=E-TS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2"/>
  <p:tag name="PICTUREFILESIZE" val="190666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2(a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3283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$\dot{v}=f(x,v)-\gamma v +\xi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8"/>
  <p:tag name="PICTUREFILESIZE" val="26972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x}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627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&#10;$\langle e^{-\Delta S_{\rm tot}} \rangle=1$&#10;but $\langle e^{-\Delta S_r}\rangle \neq 1$&#10;and $\langle e^{-\Delta S}\rangle \neq 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4"/>
  <p:tag name="PICTUREFILESIZE" val="68107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$ &#10;$R(z_\tau)=\ln \frac{{\Pi}(z_\tau)p^0_{z_0}}&#10;{{\Pi}({\tilde z}_\tau) p_{z_t}(t)} &#10;=\ln \frac{{\Pi}(z_\tau)}&#10;{{\Pi}({\tilde z}_\tau) } &#10;+\ln \frac{p^0_{z_0}}&#10;{p_{z_t}(t)} &#10;=\Delta S_r + \Delta S=\Delta S_{\rm tot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88"/>
  <p:tag name="PICTUREFILESIZE" val="1599478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red} \bullet}$ Choose  ${\tilde p}^0_{{\tilde z_0}}= p_{z_t}(t)$&#10;with arbitrary $p^0_{z_0}$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77"/>
  <p:tag name="PICTUREFILESIZE" val="6416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} \rangle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"/>
  <p:tag name="PICTUREFILESIZE" val="10107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&#10;W=\Delta E- Q=\Delta E + T \Delta S_{\rm r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7"/>
  <p:tag name="PICTUREFILESIZE" val="355118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 &#10;{\color{red} NOT} involutive ($f^2\neq I$) due to i.c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3"/>
  <p:tag name="PICTUREFILESIZE" val="545078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&#10;Only if starting  with the stationary distribution $p^s_z$ with constant $\lambda$,\\&#10;\indent then $f^2=I$ and DFT holds.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05"/>
  <p:tag name="PICTUREFILESIZE" val="186690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green} \star}$ Choose &#10;$p_0(z_0)={\tilde p}_0({\tilde z}_0)=c$ (uniform: $T=\infty$)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0"/>
  <p:tag name="PICTUREFILESIZE" val="64157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Q$ satisfies IFT \&amp; DFT exactly at any $t$ like $\langle e^{\beta Q}\rangle=1$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9"/>
  <p:tag name="PICTUREFILESIZE" val="79787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_t)}{{P}(-\Delta S_t)}=e^{\Delta S_t}$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8"/>
  <p:tag name="PICTUREFILESIZE" val="322566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S$: entropy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32006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red} \bullet}$ Choose &#10;$p^0_{z_0}=e^{-\beta E(z_0;\lambda_0)+\beta F(\lambda_0)}$&#10;and ${\tilde p}^0_{\tilde z_0}=e^{-\beta E(z_t;\lambda_t)+\beta F(\lambda_t)}$\\&#10;\indent [initially, start with {\color{blue} equilibrium} Boltzmann distribution.]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4"/>
  <p:tag name="PICTUREFILESIZE" val="190593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&#10;{\color{blue} \bullet} \quad R(z_\tau) =&#10; \ln \frac{{\Pi}(z_\tau) p^0_{z_0}}&#10;{{ {\Pi}}({\tilde z}_\tau) {\tilde p}^0_{\tilde z_0}}&#10;=&#10;\Delta S_r (z_\tau) &#10;-\beta \Delta F + \beta \Delta E(z_\tau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3"/>
  <p:tag name="PICTUREFILESIZE" val="142650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&#10;= -\beta Q(z_\tau) + \beta \Delta E(z_\tau)  -\beta \Delta F &#10;=\beta (W(z_\tau)  - \Delta F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19"/>
  <p:tag name="PICTUREFILESIZE" val="669394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=\beta W_d(z_\tau) $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44550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green} \star}$&#10;$\langle e^{-\beta W_d} \rangle=1$&#10;or  $\langle e^{-\beta W} \rangle=e^{-\beta \Delta F}$&#10;and $\frac{P(W)}{\tilde{P}(-W)}=e^{\beta (W-\Delta F)}$. 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65"/>
  <p:tag name="PICTUREFILESIZE" val="1327078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&#10; $f^2= I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14538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blue} \bullet}$ &#10;Other {\color{purple} arbitrary} initial conditions?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3861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{\color{red} &#10;(Initial memory does not go away forever !)}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9"/>
  <p:tag name="PICTUREFILESIZE" val="57789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S_{\rm{tot}} =\Delta S_{\rm{s}} +\Delta S_{\rm{r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6"/>
  <p:tag name="PICTUREFILESIZE" val="240890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Same happens to $Q$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8"/>
  <p:tag name="PICTUREFILESIZE" val="24623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green} \star}$ &#10;{\color{blue} not for rare events} with exponentially small probability (unbounded E)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9"/>
  <p:tag name="PICTUREFILESIZE" val="97463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%${\color{blue} \bullet}$ Similary, &#10;$\Delta S_{\rm tot}=\Delta S -\beta Q=\beta W - \Delta E+\Delta S\approx \beta W_d$ (large $t$)  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7"/>
  <p:tag name="PICTUREFILESIZE" val="72429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\Delta W_d\rangle$ does {\color{red}not} increase monotonically in time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09"/>
  <p:tag name="PICTUREFILESIZE" val="63865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color{green} \star}$&#10;FT approx.  &#10;valid only for {\color{red}large $t$}.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5"/>
  <p:tag name="PICTUREFILESIZE" val="43260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%${\color{blue} \bullet}$ Similary, &#10;$\langle \Delta S_{\rm tot}\rangle \ge 0$&#10;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=  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45538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star}$ &#10;$R (z_\tau)=\ln \frac{{ \cal P}(z_\tau)}&#10;{{\cal P}({\tilde z}_\tau) } &#10;=\ln \frac{{ \Pi}(z_\tau)p^0_{z_0}}&#10;{{\Pi}({\tilde z}_\tau) {\tilde p}^0_{{\tilde z}_0}} 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8"/>
  <p:tag name="PICTUREFILESIZE" val="845178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al P} (z_\tau)=\Pi (z_\tau)p^0_{z_0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27623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${\color{blue} \bullet}$&#10;$\Delta S_{hk} (z_\tau)=\sum_{j=1}^N \ln&#10; \frac{{\Pi}(z_{\tau_j};z_{\tau_{j-1}}) p^s_{z_{j}}}&#10;{{\Pi}(z_{\tau_{j-1}};z_{\tau_{j}})p^s_{z_{j-1}}}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67"/>
  <p:tag name="PICTUREFILESIZE" val="1022806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red} \bullet}$ &#10;$\Delta S_{\rm tot}(z_\tau)=\Delta S_{hk}(z_\tau) + \Delta S_{ex}(z_\tau)$ \\&#10;\end{document}&#10; 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7"/>
  <p:tag name="PICTUREFILESIZE" val="48053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$ &#10;$ {\Pi}(z_\tau) =\prod_{i=1}^N {\Pi}&#10;(z_{\tau_j}; z_{\tau_{j-1}}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4"/>
  <p:tag name="PICTUREFILESIZE" val="48292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langle e^{-\Delta S_{hk}} \rangle=1$&#10;and $\langle e^{-\Delta S_{ex}}\rangle = 1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6"/>
  <p:tag name="PICTUREFILESIZE" val="45467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0=\sum_{z^\prime} W_{z,z^\prime}&#10;(\lambda_\tau) p^s_{z^\prime}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1"/>
  <p:tag name="PICTUREFILESIZE" val="27923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${\color{blue} \bullet}$&#10;$\Delta S_{ex} (z_\tau)&#10;=\sum_{j=1}^N \ln&#10; \frac{p^s_{z_j}(\lambda_{\tau_j})}&#10;{p^s_{z_{j-1}}(\lambda_{\tau_j})}&#10;+\ln \frac{p^0_{z_0}}{p_{z_t}(t)}&#10;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4"/>
  <p:tag name="PICTUREFILESIZE" val="112703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{\tilde p}^0_{{\tilde z_0}}= p_{z_t}(t)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8596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 &#10;%${\color{blue} \bullet}$&#10;$W^+_{z,z^\prime}(\lambda_{\tau})\equiv &#10;\frac{W_{z^\prime,z} (\lambda_{\tau})&#10;p^s_{z}(\lambda_{\tau})}&#10;{p^s_{z^\prime}(\lambda_{\tau})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6"/>
  <p:tag name="PICTUREFILESIZE" val="61479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 \neq 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45538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\ln \frac{{\Pi}(z_\tau) p^0_{z_0}}&#10;{ {\Pi}^+({ z}_\tau) { p}^{+0}_{z_0}}$ with &#10;{\color{purple}{${p}^{+0}_{z_0}=p^0_{z_0}$}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9"/>
  <p:tag name="PICTUREFILESIZE" val="79086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sum_z W^+_{z,z^\prime}=0$&#10;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226622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 \ln \frac{{\Pi}(z_\tau) p^0_{z_0}}&#10;{ {\Pi}^+(\tilde{ z}_\tau) \tilde{ p}^{+0}_{\tilde{z}_0}}$&#10;with {\color{purple}{$\tilde{p}^{+0}_{\tilde z_0}=p_{z_t}(t)$}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0"/>
  <p:tag name="PICTUREFILESIZE" val="895766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frac{P(\Delta S_{hk})}{{P}^+(-\Delta S_{hk})} =e^{\Delta S_{hk}}$&#10;\&amp;&#10;$\frac{P(\Delta S_{ex})}{{\tilde P}^+(-\Delta S_{ex})} \neq e^{\Delta S_{ex}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1"/>
  <p:tag name="PICTUREFILESIZE" val="907078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DB $\rightarrow W^+_{z,z^\prime}=W_{z,z^\prime}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346850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 &#10;$\rightarrow \Delta S_{hk}=0$&#10;\end{document}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5"/>
  <p:tag name="PICTUREFILESIZE" val="15471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2(b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4"/>
  <p:tag name="PICTUREFILESIZE" val="13576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p^s_{z}(\lambda_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8"/>
  <p:tag name="PICTUREFILESIZE" val="8672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mbda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2913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Delta S_r=  -\frac{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8"/>
  <p:tag name="PICTUREFILESIZE" val="187478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underdamped Brownian dynamics with potential $V({\mathbf x})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47"/>
  <p:tag name="PICTUREFILESIZE" val="75503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gamma=\beta D$ (Einstein relation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7"/>
  <p:tag name="PICTUREFILESIZE" val="35829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 \mathbf{v}$ : {\color{purple} odd}-parity variabl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mathbf{f}_{nc}(\mathbf{x})}$ : non-conserv.~force like swirling force, nano-heat engin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5"/>
  <p:tag name="PICTUREFILESIZE" val="839950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x}}={\mathbf v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"/>
  <p:tag name="PICTUREFILESIZE" val="56938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langle \bm{\xi}(t)\bm{\xi}^T(t')\rangle=2D\mathsf{I}\delta(t-t')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3"/>
  <p:tag name="PICTUREFILESIZE" val="40990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v}}=-\gamma {\mathbf v}+\bm{\xi}  -\mathbf{\nabla V}({\mathbf x})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0"/>
  <p:tag name="PICTUREFILESIZE" val="30632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dS_r = -\frac{dQ}{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9"/>
  <p:tag name="PICTUREFILESIZE" val="192138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P}$ &#10;underdamped  dynamics with general {\color{purple}  NEQ} forces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3"/>
  <p:tag name="PICTUREFILESIZE" val="62231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+\ {\color{purple} \mathbf{f}_{nc} (\mathbf{x})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7"/>
  <p:tag name="PICTUREFILESIZE" val="114538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\dot{{\mathbf v}}=-\gamma {\mathbf v}&#10;+\bm{\xi}  -\mathbf{\nabla V}({\mathbf x};{\color{purple} \lambda(t)}) 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1"/>
  <p:tag name="PICTUREFILESIZE" val="37073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bm}&#10;\usepackage{xcolor}&#10;\begin{document}&#10;$$&#10;+\ {\color{purple} \mathbf{g} (\mathbf{x}, \mathbf{v})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1"/>
  <p:tag name="PICTUREFILESIZE" val="12625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mathbf{g} (\mathbf{x}, \mathbf{v})}$ : $\mathbf{v}$-dep.~force in active matter  dynamics, magnetic forc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79"/>
  <p:tag name="PICTUREFILESIZE" val="85239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molecular refrigerator(cold damping), feedback control, ..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2"/>
  <p:tag name="PICTUREFILESIZE" val="769678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purple} \lambda (t)}$ : time-dep.~protoco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3047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($ \mathbf{v}\rightarrow - \mathbf{v}$ under time-rev.~op.)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0"/>
  <p:tag name="PICTUREFILESIZE" val="397822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Langevin equation:\\&#10;%\indent &#10;$ \mathbf{x}$ : even-parity variabl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29099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A]}}&#10;$\Delta S_{\rm env} = \Delta S_{\rm res}$ {\color{red} ??}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6"/>
  <p:tag name="PICTUREFILESIZE" val="29387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$&#10;=\Delta E - T \Delta S_{\rm s}+ &#10;T \Delta S_{\rm total}=\Delta F+ T \Delta S_{\rm total}&#10;$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5"/>
  <p:tag name="PICTUREFILESIZE" val="544162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{\bf [B]}}&#10;$\Delta S_{\rm ex}, \Delta S_{\rm hk}:$ {FT variables \color{red} ??} 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5"/>
  <p:tag name="PICTUREFILESIZE" val="44393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{\color{red} {\bf [A]}}&#10;NO !!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"/>
  <p:tag name="PICTUREFILESIZE" val="52150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{\color{red} {\bf [A]}}&#10;Yes \&amp; No !!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1439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env} = \Delta S_{\rm res} +{\color{purple} \Delta S_{\rm odd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4"/>
  <p:tag name="PICTUREFILESIZE" val="29099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ex}$: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3"/>
  <p:tag name="PICTUREFILESIZE" val="121318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hk}$: not FT in general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8"/>
  <p:tag name="PICTUREFILESIZE" val="30167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hk}=\Delta S_{\rm bDB} + {\color{red} \Delta S_{\rm as}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1"/>
  <p:tag name="PICTUREFILESIZE" val="282306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bDB}$: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2"/>
  <p:tag name="PICTUREFILESIZE" val="14603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Delta S_{\rm as}$: not FT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7141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 $p^s_x \neq p^s_{\epsilon x}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47"/>
  <p:tag name="PICTUREFILESIZE" val="14455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Delta S_{\rm tot}}\rangle =1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94678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langle \Delta S_{\rm hk}\rangle$ can be negative.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5"/>
  <p:tag name="PICTUREFILESIZE" val="32169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langle \Delta S_{\rm env} 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3"/>
  <p:tag name="PICTUREFILESIZE" val="16285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 \langle \Delta S_{\rm res} \rangle \ge 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1"/>
  <p:tag name="PICTUREFILESIZE" val="15699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&#10;${\color{red} /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"/>
  <p:tag name="PICTUREFILESIZE" val="16450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In the steady state, 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5"/>
  <p:tag name="PICTUREFILESIZE" val="238218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(deterministic irreversibility)&#10;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5"/>
  <p:tag name="PICTUREFILESIZE" val="38245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 ${\color{purple} \mathbf{g} (\mathbf{v})}$ : velocity-dep.~force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0"/>
  <p:tag name="PICTUREFILESIZE" val="33706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CKwon/JYeo/HKLee/HP(2013{\color{red}?}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0"/>
  <p:tag name="PICTUREFILESIZE" val="45857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%${\color{blue} \bullet}$ &#10;&#10;[HKLee/CKwon/HP(2013)]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9"/>
  <p:tag name="PICTUREFILESIZE" val="364150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HW\#3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"/>
  <p:tag name="PICTUREFILESIZE" val="879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\frac{P_F(W)}{P_R(-W)}=e^{\beta W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421050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Seifert entropy at strong coupling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7"/>
  <p:tag name="PICTUREFILESIZE" val="4105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Jensen's inequality ($\langle e^x\rangle\geq e^{\langle x \rangle}$) &#10;leads to $\langle \Delta S \rangle  \geq 0$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3"/>
  <p:tag name="PICTUREFILESIZE" val="80831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Q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379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W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1"/>
  <p:tag name="PICTUREFILESIZE" val="2555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reservoir at  $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1"/>
  <p:tag name="PICTUREFILESIZE" val="12041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external\\&#10; agents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6"/>
  <p:tag name="PICTUREFILESIZE" val="22127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Hamiltonian ({\color{red} deterministic}) $H$ dynamics w/o heat reser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56"/>
  <p:tag name="PICTUREFILESIZE" val="78212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{\color{purple} \P} consider a dynamic path $z_\tau$ with $0&lt;\tau&lt;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6"/>
  <p:tag name="PICTUREFILESIZE" val="54683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-  Thermodynamic 2nd law is a consequence of GC symmetry (FT)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4"/>
  <p:tag name="PICTUREFILESIZE" val="89777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\noindent&#10;${\color{purple} \bullet}$ $p(z_0, 0)=e^{-\beta H_{\lambda_0}(z_0)}/Z_{\lambda_0}$ &#10;($Z_{\lambda_0}=\int dz_0 e^{-\beta H_{\lambda_0}(z_0)}$: partition function)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10"/>
  <p:tag name="PICTUREFILESIZE" val="112253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\bullet}~ \langle e^{-\beta W}\rangle=&#10;\frac{1}{Z_{\lambda_0}}\int dz_0 e^{-\beta H_{\lambda_0}(z_0)} &#10;e^{-\beta (H_{\lambda_t} (z_t)-H_{\lambda_0} (z_0))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25"/>
  <p:tag name="PICTUREFILESIZE" val="100286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average over {\color{red}EQ} initial ensemble $p(z_0,0)$ at $T=1/\bet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9"/>
  <p:tag name="PICTUREFILESIZE" val="7301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\tau x^2$\\&#10;with&#10;$\lambda_\tau=\lambda (\tau)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6"/>
  <p:tag name="PICTUREFILESIZE" val="55012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\langle e^{-\beta W}\rangle=&#10;\int {\cal D}z_\tau {\cal P}_F(z_\tau) e^{-\beta W[z_\tau]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7"/>
  <p:tag name="PICTUREFILESIZE" val="53316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W [z_\tau]=H_{\lambda_t} (z_t)-H_{\lambda_0} (z_0)$  (no heat reservoir $Q=0 \rightarrow W=\Delta E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95"/>
  <p:tag name="PICTUREFILESIZE" val="90143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{\color{blue} dz_t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3"/>
  <p:tag name="PICTUREFILESIZE" val="3781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=Z_{\lambda_t}/Z_{\lambda_0}=e^{-\beta (F_{\lambda_t}-F_{\lambda_0})}=e^{-\beta \Delta F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56"/>
  <p:tag name="PICTUREFILESIZE" val="56527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 \noindent&#10;${\color{purple} \bullet}~$ Liouville theorem ($dp(z_\tau,\tau)/d\tau =0$)  &#10;guarantees Jacobian $|\partial z_t/\partial z_0|=1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322"/>
  <p:tag name="PICTUREFILESIZE" val="98342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$H=\frac{p^2}{2m} + \frac{1}{2} \lambda_0 x^2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3100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Detailed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60"/>
  <p:tag name="PICTUREFILESIZE" val="18407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state $z=(x,p)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2726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 } introduce  a {\color{blue} time-dependent} parameter  $\lambda_\tau$ : $H=H_\lambda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237"/>
  <p:tag name="PICTUREFILESIZE" val="66106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( ${\cal P}_F(z_\tau)=p(z_0,0)$)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6"/>
  <p:tag name="PICTUREFILESIZE" val="26386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=\int dz_0 p(z_0,0) e^{-\beta W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9"/>
  <p:tag name="PICTUREFILESIZE" val="29787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^{\prime\prime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0"/>
  <p:tag name="PICTUREFILESIZE" val="3182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596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88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red} (Integral FT)}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58"/>
  <p:tag name="PICTUREFILESIZE" val="17822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^\prime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2596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\langle e^{-\beta W}\rangle = e^{-\beta\Delta F}$ 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74"/>
  <p:tag name="PICTUREFILESIZE" val="24827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 {\color{green}Forward} path $z_\tau$ with $0&lt;\tau&lt;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48"/>
  <p:tag name="PICTUREFILESIZE" val="41323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t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0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8"/>
  <p:tag name="PICTUREFILESIZE" val="1699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z_\tau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1886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\noindent&#10;{\color{purple} \P} {\color{blue} Backward} (reverse)  &#10;path ${\tilde z}_{\tau}$ with ${\tilde z}_{\tau}=z_{t-\tau}$&#10;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97"/>
  <p:tag name="PICTUREFILESIZE" val="60205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purple} \P}$~{\color{red} EQ} initial ensemble for both F(B)-paths.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88"/>
  <p:tag name="PICTUREFILESIZE" val="57496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color{blue} \bullet}~ &#10;\langle {\cal O}[z]\rangle_F =&#10;\int {\cal D}z_\tau {\cal P}_F(z_\tau) {\cal O}[z]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129"/>
  <p:tag name="PICTUREFILESIZE" val="43147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xcolor}&#10;\begin{document}&#10;${\tilde z}_{\tau}$&#10;\end{document}&#10;"/>
  <p:tag name="FILENAME" val="TP_tmp"/>
  <p:tag name="FORMAT" val="bmp256"/>
  <p:tag name="RES" val="1200"/>
  <p:tag name="BLEND" val="0"/>
  <p:tag name="TRANSPARENT" val="1"/>
  <p:tag name="TBUG" val="0"/>
  <p:tag name="ALLOWFS" val="0"/>
  <p:tag name="ORIGWIDTH" val="9"/>
  <p:tag name="PICTUREFILESIZE" val="23878"/>
</p:tagLst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lnSpc>
            <a:spcPct val="130000"/>
          </a:lnSpc>
          <a:defRPr sz="2000" dirty="0" smtClean="0">
            <a:latin typeface="휴먼매직체" pitchFamily="18" charset="-127"/>
            <a:ea typeface="휴먼매직체" pitchFamily="18" charset="-127"/>
          </a:defRPr>
        </a:defPPr>
      </a:lstStyle>
    </a:spDef>
    <a:txDef>
      <a:spPr bwMode="auto">
        <a:noFill/>
        <a:ln w="9525">
          <a:noFill/>
          <a:miter lim="800000"/>
          <a:headEnd/>
          <a:tailEnd/>
        </a:ln>
        <a:effectLst/>
      </a:spPr>
      <a:bodyPr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600" b="0" i="0" u="none" strike="noStrike" kern="1200" cap="none" spc="0" normalizeH="0" baseline="0" noProof="0" dirty="0" smtClean="0">
            <a:ln>
              <a:noFill/>
            </a:ln>
            <a:solidFill>
              <a:srgbClr val="FF0000"/>
            </a:solidFill>
            <a:effectLst/>
            <a:uLnTx/>
            <a:uFillTx/>
            <a:latin typeface="휴먼매직체" pitchFamily="18" charset="-127"/>
            <a:ea typeface="휴먼매직체" pitchFamily="18" charset="-127"/>
            <a:cs typeface="+mn-cs"/>
          </a:defRPr>
        </a:defPPr>
      </a:lstStyle>
    </a:tx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기본 디자인 4">
    <a:dk1>
      <a:srgbClr val="000000"/>
    </a:dk1>
    <a:lt1>
      <a:srgbClr val="FFFFCC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FFFFE2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10025</TotalTime>
  <Words>903</Words>
  <Application>Microsoft Office PowerPoint</Application>
  <PresentationFormat>A4 용지(210x297mm)</PresentationFormat>
  <Paragraphs>227</Paragraphs>
  <Slides>39</Slides>
  <Notes>39</Notes>
  <HiddenSlides>0</HiddenSlides>
  <MMClips>1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5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54" baseType="lpstr">
      <vt:lpstr>굴림</vt:lpstr>
      <vt:lpstr>Arial</vt:lpstr>
      <vt:lpstr>휴먼매직체</vt:lpstr>
      <vt:lpstr>HY견고딕</vt:lpstr>
      <vt:lpstr>맑은 고딕</vt:lpstr>
      <vt:lpstr>Wingdings</vt:lpstr>
      <vt:lpstr>Wingdings 3</vt:lpstr>
      <vt:lpstr>돋움</vt:lpstr>
      <vt:lpstr>Times New Roman</vt:lpstr>
      <vt:lpstr>기본 디자인</vt:lpstr>
      <vt:lpstr>5_기본 디자인</vt:lpstr>
      <vt:lpstr>11_기본 디자인</vt:lpstr>
      <vt:lpstr>1_Office 테마</vt:lpstr>
      <vt:lpstr>2_Office 테마</vt:lpstr>
      <vt:lpstr>Equation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Stochastic thermodynamics</vt:lpstr>
      <vt:lpstr>Stochastic thermodynamics</vt:lpstr>
      <vt:lpstr>Langevin (stochastic) dynamics</vt:lpstr>
      <vt:lpstr>    Stochastic process,  Irreversibility  &amp;  Total entropy production</vt:lpstr>
      <vt:lpstr>Total entropy production and its components</vt:lpstr>
      <vt:lpstr>Total entropy production and its components</vt:lpstr>
      <vt:lpstr>Total entropy production and its components</vt:lpstr>
      <vt:lpstr>슬라이드 23</vt:lpstr>
      <vt:lpstr>       Fluctuation theorems </vt:lpstr>
      <vt:lpstr>Fluctuation theorems </vt:lpstr>
      <vt:lpstr>Probability theory</vt:lpstr>
      <vt:lpstr>Probability theory</vt:lpstr>
      <vt:lpstr>Dynamic processes &amp; Path probability ratio</vt:lpstr>
      <vt:lpstr>Markovian jump dynamics</vt:lpstr>
      <vt:lpstr>           Reservoir entropy change</vt:lpstr>
      <vt:lpstr>Langevin dynamics</vt:lpstr>
      <vt:lpstr>Discretization scheme for a path integral</vt:lpstr>
      <vt:lpstr>Langevin dynamics</vt:lpstr>
      <vt:lpstr>Fluctuation theorems</vt:lpstr>
      <vt:lpstr>Fluctuation theorems</vt:lpstr>
      <vt:lpstr>Fluctuation theorems</vt:lpstr>
      <vt:lpstr>Dynamic processes with odd-parity variables?</vt:lpstr>
      <vt:lpstr>If odd-parity variables are introduced ???</vt:lpstr>
      <vt:lpstr>슬라이드 39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Relaxation Dynamics of a Directed Polymer in Disordered Media</dc:title>
  <dc:creator>Microsoft Corporation</dc:creator>
  <cp:lastModifiedBy>hgpark</cp:lastModifiedBy>
  <cp:revision>966</cp:revision>
  <dcterms:created xsi:type="dcterms:W3CDTF">2006-10-05T04:04:58Z</dcterms:created>
  <dcterms:modified xsi:type="dcterms:W3CDTF">2016-01-15T12:59:24Z</dcterms:modified>
</cp:coreProperties>
</file>