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sldIdLst>
    <p:sldId id="256" r:id="rId2"/>
    <p:sldId id="366" r:id="rId3"/>
    <p:sldId id="368" r:id="rId4"/>
    <p:sldId id="369" r:id="rId5"/>
    <p:sldId id="371" r:id="rId6"/>
    <p:sldId id="372" r:id="rId7"/>
    <p:sldId id="373" r:id="rId8"/>
    <p:sldId id="361" r:id="rId9"/>
    <p:sldId id="363" r:id="rId10"/>
    <p:sldId id="362" r:id="rId11"/>
    <p:sldId id="402" r:id="rId12"/>
    <p:sldId id="401" r:id="rId13"/>
    <p:sldId id="403" r:id="rId14"/>
    <p:sldId id="404" r:id="rId15"/>
    <p:sldId id="406" r:id="rId16"/>
    <p:sldId id="407" r:id="rId17"/>
    <p:sldId id="424" r:id="rId18"/>
    <p:sldId id="410" r:id="rId19"/>
    <p:sldId id="411" r:id="rId20"/>
    <p:sldId id="412" r:id="rId21"/>
    <p:sldId id="413" r:id="rId22"/>
    <p:sldId id="414" r:id="rId23"/>
    <p:sldId id="415" r:id="rId24"/>
    <p:sldId id="416" r:id="rId25"/>
    <p:sldId id="417" r:id="rId26"/>
    <p:sldId id="418" r:id="rId27"/>
    <p:sldId id="419" r:id="rId28"/>
    <p:sldId id="420" r:id="rId29"/>
    <p:sldId id="421" r:id="rId30"/>
    <p:sldId id="422" r:id="rId31"/>
    <p:sldId id="423" r:id="rId32"/>
    <p:sldId id="374" r:id="rId33"/>
    <p:sldId id="375" r:id="rId34"/>
    <p:sldId id="389" r:id="rId35"/>
    <p:sldId id="393" r:id="rId36"/>
    <p:sldId id="394" r:id="rId37"/>
    <p:sldId id="395" r:id="rId38"/>
    <p:sldId id="396" r:id="rId39"/>
    <p:sldId id="399" r:id="rId40"/>
    <p:sldId id="400" r:id="rId41"/>
    <p:sldId id="326" r:id="rId42"/>
    <p:sldId id="311" r:id="rId43"/>
    <p:sldId id="425" r:id="rId44"/>
    <p:sldId id="314" r:id="rId45"/>
    <p:sldId id="365" r:id="rId46"/>
    <p:sldId id="333" r:id="rId47"/>
    <p:sldId id="426" r:id="rId48"/>
    <p:sldId id="427" r:id="rId49"/>
    <p:sldId id="428" r:id="rId50"/>
    <p:sldId id="429" r:id="rId51"/>
    <p:sldId id="430" r:id="rId52"/>
    <p:sldId id="431" r:id="rId53"/>
    <p:sldId id="432" r:id="rId54"/>
    <p:sldId id="433" r:id="rId55"/>
    <p:sldId id="434" r:id="rId56"/>
    <p:sldId id="435" r:id="rId57"/>
    <p:sldId id="436" r:id="rId58"/>
    <p:sldId id="437" r:id="rId59"/>
    <p:sldId id="438" r:id="rId60"/>
    <p:sldId id="439" r:id="rId61"/>
    <p:sldId id="440" r:id="rId62"/>
    <p:sldId id="441" r:id="rId63"/>
    <p:sldId id="442" r:id="rId64"/>
    <p:sldId id="443" r:id="rId65"/>
    <p:sldId id="444" r:id="rId66"/>
    <p:sldId id="264" r:id="rId67"/>
    <p:sldId id="445" r:id="rId68"/>
    <p:sldId id="340" r:id="rId6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199" autoAdjust="0"/>
    <p:restoredTop sz="94660"/>
  </p:normalViewPr>
  <p:slideViewPr>
    <p:cSldViewPr>
      <p:cViewPr varScale="1">
        <p:scale>
          <a:sx n="69" d="100"/>
          <a:sy n="69" d="100"/>
        </p:scale>
        <p:origin x="-117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gray">
          <a:xfrm>
            <a:off x="-1" y="1335025"/>
            <a:ext cx="9147403" cy="4084204"/>
          </a:xfrm>
          <a:custGeom>
            <a:avLst/>
            <a:gdLst>
              <a:gd name="connsiteX0" fmla="*/ 0 w 9153144"/>
              <a:gd name="connsiteY0" fmla="*/ 265176 h 3200400"/>
              <a:gd name="connsiteX1" fmla="*/ 2651760 w 9153144"/>
              <a:gd name="connsiteY1" fmla="*/ 0 h 3200400"/>
              <a:gd name="connsiteX2" fmla="*/ 6986016 w 9153144"/>
              <a:gd name="connsiteY2" fmla="*/ 758952 h 3200400"/>
              <a:gd name="connsiteX3" fmla="*/ 9153144 w 9153144"/>
              <a:gd name="connsiteY3" fmla="*/ 237744 h 3200400"/>
              <a:gd name="connsiteX4" fmla="*/ 9144000 w 9153144"/>
              <a:gd name="connsiteY4" fmla="*/ 2816352 h 3200400"/>
              <a:gd name="connsiteX5" fmla="*/ 6986016 w 9153144"/>
              <a:gd name="connsiteY5" fmla="*/ 3200400 h 3200400"/>
              <a:gd name="connsiteX6" fmla="*/ 3081528 w 9153144"/>
              <a:gd name="connsiteY6" fmla="*/ 2441448 h 3200400"/>
              <a:gd name="connsiteX7" fmla="*/ 9144 w 9153144"/>
              <a:gd name="connsiteY7" fmla="*/ 3090672 h 3200400"/>
              <a:gd name="connsiteX8" fmla="*/ 0 w 9153144"/>
              <a:gd name="connsiteY8" fmla="*/ 265176 h 3200400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560064"/>
              <a:gd name="connsiteX1" fmla="*/ 2651760 w 9153144"/>
              <a:gd name="connsiteY1" fmla="*/ 249936 h 3560064"/>
              <a:gd name="connsiteX2" fmla="*/ 6986016 w 9153144"/>
              <a:gd name="connsiteY2" fmla="*/ 1008888 h 3560064"/>
              <a:gd name="connsiteX3" fmla="*/ 9153144 w 9153144"/>
              <a:gd name="connsiteY3" fmla="*/ 487680 h 3560064"/>
              <a:gd name="connsiteX4" fmla="*/ 9144000 w 9153144"/>
              <a:gd name="connsiteY4" fmla="*/ 3066288 h 3560064"/>
              <a:gd name="connsiteX5" fmla="*/ 6986016 w 9153144"/>
              <a:gd name="connsiteY5" fmla="*/ 3450336 h 3560064"/>
              <a:gd name="connsiteX6" fmla="*/ 3081528 w 9153144"/>
              <a:gd name="connsiteY6" fmla="*/ 2691384 h 3560064"/>
              <a:gd name="connsiteX7" fmla="*/ 9144 w 9153144"/>
              <a:gd name="connsiteY7" fmla="*/ 3340608 h 3560064"/>
              <a:gd name="connsiteX8" fmla="*/ 0 w 9153144"/>
              <a:gd name="connsiteY8" fmla="*/ 515112 h 3560064"/>
              <a:gd name="connsiteX0" fmla="*/ 0 w 9153144"/>
              <a:gd name="connsiteY0" fmla="*/ 515112 h 3703320"/>
              <a:gd name="connsiteX1" fmla="*/ 2651760 w 9153144"/>
              <a:gd name="connsiteY1" fmla="*/ 249936 h 3703320"/>
              <a:gd name="connsiteX2" fmla="*/ 6986016 w 9153144"/>
              <a:gd name="connsiteY2" fmla="*/ 1008888 h 3703320"/>
              <a:gd name="connsiteX3" fmla="*/ 9153144 w 9153144"/>
              <a:gd name="connsiteY3" fmla="*/ 487680 h 3703320"/>
              <a:gd name="connsiteX4" fmla="*/ 9144000 w 9153144"/>
              <a:gd name="connsiteY4" fmla="*/ 3066288 h 3703320"/>
              <a:gd name="connsiteX5" fmla="*/ 6986016 w 9153144"/>
              <a:gd name="connsiteY5" fmla="*/ 3450336 h 3703320"/>
              <a:gd name="connsiteX6" fmla="*/ 3081528 w 9153144"/>
              <a:gd name="connsiteY6" fmla="*/ 2691384 h 3703320"/>
              <a:gd name="connsiteX7" fmla="*/ 9144 w 9153144"/>
              <a:gd name="connsiteY7" fmla="*/ 3340608 h 3703320"/>
              <a:gd name="connsiteX8" fmla="*/ 0 w 9153144"/>
              <a:gd name="connsiteY8" fmla="*/ 515112 h 3703320"/>
              <a:gd name="connsiteX0" fmla="*/ 0 w 9153144"/>
              <a:gd name="connsiteY0" fmla="*/ 370332 h 3558540"/>
              <a:gd name="connsiteX1" fmla="*/ 2651760 w 9153144"/>
              <a:gd name="connsiteY1" fmla="*/ 105156 h 3558540"/>
              <a:gd name="connsiteX2" fmla="*/ 6986016 w 9153144"/>
              <a:gd name="connsiteY2" fmla="*/ 864108 h 3558540"/>
              <a:gd name="connsiteX3" fmla="*/ 9153144 w 9153144"/>
              <a:gd name="connsiteY3" fmla="*/ 342900 h 3558540"/>
              <a:gd name="connsiteX4" fmla="*/ 9144000 w 9153144"/>
              <a:gd name="connsiteY4" fmla="*/ 2921508 h 3558540"/>
              <a:gd name="connsiteX5" fmla="*/ 6986016 w 9153144"/>
              <a:gd name="connsiteY5" fmla="*/ 3305556 h 3558540"/>
              <a:gd name="connsiteX6" fmla="*/ 3081528 w 9153144"/>
              <a:gd name="connsiteY6" fmla="*/ 2546604 h 3558540"/>
              <a:gd name="connsiteX7" fmla="*/ 9144 w 9153144"/>
              <a:gd name="connsiteY7" fmla="*/ 3195828 h 3558540"/>
              <a:gd name="connsiteX8" fmla="*/ 0 w 9153144"/>
              <a:gd name="connsiteY8" fmla="*/ 370332 h 3558540"/>
              <a:gd name="connsiteX0" fmla="*/ 0 w 9153144"/>
              <a:gd name="connsiteY0" fmla="*/ 347472 h 3535680"/>
              <a:gd name="connsiteX1" fmla="*/ 2651760 w 9153144"/>
              <a:gd name="connsiteY1" fmla="*/ 82296 h 3535680"/>
              <a:gd name="connsiteX2" fmla="*/ 6986016 w 9153144"/>
              <a:gd name="connsiteY2" fmla="*/ 841248 h 3535680"/>
              <a:gd name="connsiteX3" fmla="*/ 9153144 w 9153144"/>
              <a:gd name="connsiteY3" fmla="*/ 320040 h 3535680"/>
              <a:gd name="connsiteX4" fmla="*/ 9144000 w 9153144"/>
              <a:gd name="connsiteY4" fmla="*/ 2898648 h 3535680"/>
              <a:gd name="connsiteX5" fmla="*/ 6986016 w 9153144"/>
              <a:gd name="connsiteY5" fmla="*/ 3282696 h 3535680"/>
              <a:gd name="connsiteX6" fmla="*/ 3081528 w 9153144"/>
              <a:gd name="connsiteY6" fmla="*/ 2523744 h 3535680"/>
              <a:gd name="connsiteX7" fmla="*/ 9144 w 9153144"/>
              <a:gd name="connsiteY7" fmla="*/ 3172968 h 3535680"/>
              <a:gd name="connsiteX8" fmla="*/ 0 w 9153144"/>
              <a:gd name="connsiteY8" fmla="*/ 347472 h 3535680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6064"/>
              <a:gd name="connsiteX1" fmla="*/ 2651760 w 9153144"/>
              <a:gd name="connsiteY1" fmla="*/ 45720 h 3306064"/>
              <a:gd name="connsiteX2" fmla="*/ 6986016 w 9153144"/>
              <a:gd name="connsiteY2" fmla="*/ 804672 h 3306064"/>
              <a:gd name="connsiteX3" fmla="*/ 9153144 w 9153144"/>
              <a:gd name="connsiteY3" fmla="*/ 283464 h 3306064"/>
              <a:gd name="connsiteX4" fmla="*/ 9144000 w 9153144"/>
              <a:gd name="connsiteY4" fmla="*/ 2862072 h 3306064"/>
              <a:gd name="connsiteX5" fmla="*/ 6986016 w 9153144"/>
              <a:gd name="connsiteY5" fmla="*/ 3246120 h 3306064"/>
              <a:gd name="connsiteX6" fmla="*/ 3169920 w 9153144"/>
              <a:gd name="connsiteY6" fmla="*/ 2502408 h 3306064"/>
              <a:gd name="connsiteX7" fmla="*/ 9144 w 9153144"/>
              <a:gd name="connsiteY7" fmla="*/ 3136392 h 3306064"/>
              <a:gd name="connsiteX8" fmla="*/ 0 w 9153144"/>
              <a:gd name="connsiteY8" fmla="*/ 310896 h 3306064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62288"/>
              <a:gd name="connsiteY0" fmla="*/ 290693 h 3357044"/>
              <a:gd name="connsiteX1" fmla="*/ 2660904 w 9162288"/>
              <a:gd name="connsiteY1" fmla="*/ 93652 h 3357044"/>
              <a:gd name="connsiteX2" fmla="*/ 6995160 w 9162288"/>
              <a:gd name="connsiteY2" fmla="*/ 852604 h 3357044"/>
              <a:gd name="connsiteX3" fmla="*/ 9162288 w 9162288"/>
              <a:gd name="connsiteY3" fmla="*/ 331396 h 3357044"/>
              <a:gd name="connsiteX4" fmla="*/ 9153144 w 9162288"/>
              <a:gd name="connsiteY4" fmla="*/ 2910004 h 3357044"/>
              <a:gd name="connsiteX5" fmla="*/ 6995160 w 9162288"/>
              <a:gd name="connsiteY5" fmla="*/ 3294052 h 3357044"/>
              <a:gd name="connsiteX6" fmla="*/ 3279648 w 9162288"/>
              <a:gd name="connsiteY6" fmla="*/ 2532052 h 3357044"/>
              <a:gd name="connsiteX7" fmla="*/ 18288 w 9162288"/>
              <a:gd name="connsiteY7" fmla="*/ 3184324 h 3357044"/>
              <a:gd name="connsiteX8" fmla="*/ 0 w 9162288"/>
              <a:gd name="connsiteY8" fmla="*/ 290693 h 3357044"/>
              <a:gd name="connsiteX0" fmla="*/ 0 w 9162288"/>
              <a:gd name="connsiteY0" fmla="*/ 290693 h 3357044"/>
              <a:gd name="connsiteX1" fmla="*/ 2660904 w 9162288"/>
              <a:gd name="connsiteY1" fmla="*/ 93652 h 3357044"/>
              <a:gd name="connsiteX2" fmla="*/ 6995160 w 9162288"/>
              <a:gd name="connsiteY2" fmla="*/ 852604 h 3357044"/>
              <a:gd name="connsiteX3" fmla="*/ 9162288 w 9162288"/>
              <a:gd name="connsiteY3" fmla="*/ 379091 h 3357044"/>
              <a:gd name="connsiteX4" fmla="*/ 9153144 w 9162288"/>
              <a:gd name="connsiteY4" fmla="*/ 2910004 h 3357044"/>
              <a:gd name="connsiteX5" fmla="*/ 6995160 w 9162288"/>
              <a:gd name="connsiteY5" fmla="*/ 3294052 h 3357044"/>
              <a:gd name="connsiteX6" fmla="*/ 3279648 w 9162288"/>
              <a:gd name="connsiteY6" fmla="*/ 2532052 h 3357044"/>
              <a:gd name="connsiteX7" fmla="*/ 18288 w 9162288"/>
              <a:gd name="connsiteY7" fmla="*/ 3184324 h 3357044"/>
              <a:gd name="connsiteX8" fmla="*/ 0 w 9162288"/>
              <a:gd name="connsiteY8" fmla="*/ 290693 h 3357044"/>
              <a:gd name="connsiteX0" fmla="*/ 0 w 9162288"/>
              <a:gd name="connsiteY0" fmla="*/ 299777 h 3366128"/>
              <a:gd name="connsiteX1" fmla="*/ 2660904 w 9162288"/>
              <a:gd name="connsiteY1" fmla="*/ 102736 h 3366128"/>
              <a:gd name="connsiteX2" fmla="*/ 6595872 w 9162288"/>
              <a:gd name="connsiteY2" fmla="*/ 916196 h 3366128"/>
              <a:gd name="connsiteX3" fmla="*/ 9162288 w 9162288"/>
              <a:gd name="connsiteY3" fmla="*/ 388175 h 3366128"/>
              <a:gd name="connsiteX4" fmla="*/ 9153144 w 9162288"/>
              <a:gd name="connsiteY4" fmla="*/ 2919088 h 3366128"/>
              <a:gd name="connsiteX5" fmla="*/ 6995160 w 9162288"/>
              <a:gd name="connsiteY5" fmla="*/ 3303136 h 3366128"/>
              <a:gd name="connsiteX6" fmla="*/ 3279648 w 9162288"/>
              <a:gd name="connsiteY6" fmla="*/ 2541136 h 3366128"/>
              <a:gd name="connsiteX7" fmla="*/ 18288 w 9162288"/>
              <a:gd name="connsiteY7" fmla="*/ 3193408 h 3366128"/>
              <a:gd name="connsiteX8" fmla="*/ 0 w 9162288"/>
              <a:gd name="connsiteY8" fmla="*/ 299777 h 3366128"/>
              <a:gd name="connsiteX0" fmla="*/ 0 w 9162288"/>
              <a:gd name="connsiteY0" fmla="*/ 181676 h 3248027"/>
              <a:gd name="connsiteX1" fmla="*/ 2727960 w 9162288"/>
              <a:gd name="connsiteY1" fmla="*/ 102736 h 3248027"/>
              <a:gd name="connsiteX2" fmla="*/ 6595872 w 9162288"/>
              <a:gd name="connsiteY2" fmla="*/ 798095 h 3248027"/>
              <a:gd name="connsiteX3" fmla="*/ 9162288 w 9162288"/>
              <a:gd name="connsiteY3" fmla="*/ 270074 h 3248027"/>
              <a:gd name="connsiteX4" fmla="*/ 9153144 w 9162288"/>
              <a:gd name="connsiteY4" fmla="*/ 2800987 h 3248027"/>
              <a:gd name="connsiteX5" fmla="*/ 6995160 w 9162288"/>
              <a:gd name="connsiteY5" fmla="*/ 3185035 h 3248027"/>
              <a:gd name="connsiteX6" fmla="*/ 3279648 w 9162288"/>
              <a:gd name="connsiteY6" fmla="*/ 2423035 h 3248027"/>
              <a:gd name="connsiteX7" fmla="*/ 18288 w 9162288"/>
              <a:gd name="connsiteY7" fmla="*/ 3075307 h 3248027"/>
              <a:gd name="connsiteX8" fmla="*/ 0 w 9162288"/>
              <a:gd name="connsiteY8" fmla="*/ 181676 h 3248027"/>
              <a:gd name="connsiteX0" fmla="*/ 0 w 9162288"/>
              <a:gd name="connsiteY0" fmla="*/ 155448 h 3221799"/>
              <a:gd name="connsiteX1" fmla="*/ 2727960 w 9162288"/>
              <a:gd name="connsiteY1" fmla="*/ 76508 h 3221799"/>
              <a:gd name="connsiteX2" fmla="*/ 6595872 w 9162288"/>
              <a:gd name="connsiteY2" fmla="*/ 771867 h 3221799"/>
              <a:gd name="connsiteX3" fmla="*/ 9162288 w 9162288"/>
              <a:gd name="connsiteY3" fmla="*/ 243846 h 3221799"/>
              <a:gd name="connsiteX4" fmla="*/ 9153144 w 9162288"/>
              <a:gd name="connsiteY4" fmla="*/ 2774759 h 3221799"/>
              <a:gd name="connsiteX5" fmla="*/ 6995160 w 9162288"/>
              <a:gd name="connsiteY5" fmla="*/ 3158807 h 3221799"/>
              <a:gd name="connsiteX6" fmla="*/ 3279648 w 9162288"/>
              <a:gd name="connsiteY6" fmla="*/ 2396807 h 3221799"/>
              <a:gd name="connsiteX7" fmla="*/ 18288 w 9162288"/>
              <a:gd name="connsiteY7" fmla="*/ 3049079 h 3221799"/>
              <a:gd name="connsiteX8" fmla="*/ 0 w 9162288"/>
              <a:gd name="connsiteY8" fmla="*/ 155448 h 3221799"/>
              <a:gd name="connsiteX0" fmla="*/ 0 w 9162288"/>
              <a:gd name="connsiteY0" fmla="*/ 121380 h 3187731"/>
              <a:gd name="connsiteX1" fmla="*/ 2727960 w 9162288"/>
              <a:gd name="connsiteY1" fmla="*/ 42440 h 3187731"/>
              <a:gd name="connsiteX2" fmla="*/ 6595872 w 9162288"/>
              <a:gd name="connsiteY2" fmla="*/ 737799 h 3187731"/>
              <a:gd name="connsiteX3" fmla="*/ 9162288 w 9162288"/>
              <a:gd name="connsiteY3" fmla="*/ 209778 h 3187731"/>
              <a:gd name="connsiteX4" fmla="*/ 9153144 w 9162288"/>
              <a:gd name="connsiteY4" fmla="*/ 2740691 h 3187731"/>
              <a:gd name="connsiteX5" fmla="*/ 6995160 w 9162288"/>
              <a:gd name="connsiteY5" fmla="*/ 3124739 h 3187731"/>
              <a:gd name="connsiteX6" fmla="*/ 3279648 w 9162288"/>
              <a:gd name="connsiteY6" fmla="*/ 2362739 h 3187731"/>
              <a:gd name="connsiteX7" fmla="*/ 18288 w 9162288"/>
              <a:gd name="connsiteY7" fmla="*/ 3015011 h 3187731"/>
              <a:gd name="connsiteX8" fmla="*/ 0 w 9162288"/>
              <a:gd name="connsiteY8" fmla="*/ 121380 h 3187731"/>
              <a:gd name="connsiteX0" fmla="*/ 0 w 9162288"/>
              <a:gd name="connsiteY0" fmla="*/ 121380 h 3187731"/>
              <a:gd name="connsiteX1" fmla="*/ 2727960 w 9162288"/>
              <a:gd name="connsiteY1" fmla="*/ 42440 h 3187731"/>
              <a:gd name="connsiteX2" fmla="*/ 6595872 w 9162288"/>
              <a:gd name="connsiteY2" fmla="*/ 737799 h 3187731"/>
              <a:gd name="connsiteX3" fmla="*/ 9162288 w 9162288"/>
              <a:gd name="connsiteY3" fmla="*/ 209778 h 3187731"/>
              <a:gd name="connsiteX4" fmla="*/ 9153144 w 9162288"/>
              <a:gd name="connsiteY4" fmla="*/ 2740691 h 3187731"/>
              <a:gd name="connsiteX5" fmla="*/ 6995160 w 9162288"/>
              <a:gd name="connsiteY5" fmla="*/ 3124739 h 3187731"/>
              <a:gd name="connsiteX6" fmla="*/ 3279648 w 9162288"/>
              <a:gd name="connsiteY6" fmla="*/ 2362739 h 3187731"/>
              <a:gd name="connsiteX7" fmla="*/ 18288 w 9162288"/>
              <a:gd name="connsiteY7" fmla="*/ 3015011 h 3187731"/>
              <a:gd name="connsiteX8" fmla="*/ 0 w 9162288"/>
              <a:gd name="connsiteY8" fmla="*/ 121380 h 3187731"/>
              <a:gd name="connsiteX0" fmla="*/ 0 w 9162288"/>
              <a:gd name="connsiteY0" fmla="*/ 158964 h 3225315"/>
              <a:gd name="connsiteX1" fmla="*/ 2727960 w 9162288"/>
              <a:gd name="connsiteY1" fmla="*/ 80024 h 3225315"/>
              <a:gd name="connsiteX2" fmla="*/ 6595872 w 9162288"/>
              <a:gd name="connsiteY2" fmla="*/ 775383 h 3225315"/>
              <a:gd name="connsiteX3" fmla="*/ 9162288 w 9162288"/>
              <a:gd name="connsiteY3" fmla="*/ 247362 h 3225315"/>
              <a:gd name="connsiteX4" fmla="*/ 9153144 w 9162288"/>
              <a:gd name="connsiteY4" fmla="*/ 2778275 h 3225315"/>
              <a:gd name="connsiteX5" fmla="*/ 6995160 w 9162288"/>
              <a:gd name="connsiteY5" fmla="*/ 3162323 h 3225315"/>
              <a:gd name="connsiteX6" fmla="*/ 3279648 w 9162288"/>
              <a:gd name="connsiteY6" fmla="*/ 2400323 h 3225315"/>
              <a:gd name="connsiteX7" fmla="*/ 18288 w 9162288"/>
              <a:gd name="connsiteY7" fmla="*/ 3052595 h 3225315"/>
              <a:gd name="connsiteX8" fmla="*/ 0 w 9162288"/>
              <a:gd name="connsiteY8" fmla="*/ 158964 h 3225315"/>
              <a:gd name="connsiteX0" fmla="*/ 0 w 9162288"/>
              <a:gd name="connsiteY0" fmla="*/ 158964 h 3225315"/>
              <a:gd name="connsiteX1" fmla="*/ 2727960 w 9162288"/>
              <a:gd name="connsiteY1" fmla="*/ 80024 h 3225315"/>
              <a:gd name="connsiteX2" fmla="*/ 6595872 w 9162288"/>
              <a:gd name="connsiteY2" fmla="*/ 775383 h 3225315"/>
              <a:gd name="connsiteX3" fmla="*/ 9162288 w 9162288"/>
              <a:gd name="connsiteY3" fmla="*/ 247362 h 3225315"/>
              <a:gd name="connsiteX4" fmla="*/ 9153144 w 9162288"/>
              <a:gd name="connsiteY4" fmla="*/ 2778275 h 3225315"/>
              <a:gd name="connsiteX5" fmla="*/ 6995160 w 9162288"/>
              <a:gd name="connsiteY5" fmla="*/ 3162323 h 3225315"/>
              <a:gd name="connsiteX6" fmla="*/ 3279648 w 9162288"/>
              <a:gd name="connsiteY6" fmla="*/ 2400323 h 3225315"/>
              <a:gd name="connsiteX7" fmla="*/ 18288 w 9162288"/>
              <a:gd name="connsiteY7" fmla="*/ 3052595 h 3225315"/>
              <a:gd name="connsiteX8" fmla="*/ 0 w 9162288"/>
              <a:gd name="connsiteY8" fmla="*/ 158964 h 3225315"/>
              <a:gd name="connsiteX0" fmla="*/ 0 w 9162288"/>
              <a:gd name="connsiteY0" fmla="*/ 140794 h 3207145"/>
              <a:gd name="connsiteX1" fmla="*/ 2828544 w 9162288"/>
              <a:gd name="connsiteY1" fmla="*/ 80024 h 3207145"/>
              <a:gd name="connsiteX2" fmla="*/ 6595872 w 9162288"/>
              <a:gd name="connsiteY2" fmla="*/ 757213 h 3207145"/>
              <a:gd name="connsiteX3" fmla="*/ 9162288 w 9162288"/>
              <a:gd name="connsiteY3" fmla="*/ 229192 h 3207145"/>
              <a:gd name="connsiteX4" fmla="*/ 9153144 w 9162288"/>
              <a:gd name="connsiteY4" fmla="*/ 2760105 h 3207145"/>
              <a:gd name="connsiteX5" fmla="*/ 6995160 w 9162288"/>
              <a:gd name="connsiteY5" fmla="*/ 3144153 h 3207145"/>
              <a:gd name="connsiteX6" fmla="*/ 3279648 w 9162288"/>
              <a:gd name="connsiteY6" fmla="*/ 2382153 h 3207145"/>
              <a:gd name="connsiteX7" fmla="*/ 18288 w 9162288"/>
              <a:gd name="connsiteY7" fmla="*/ 3034425 h 3207145"/>
              <a:gd name="connsiteX8" fmla="*/ 0 w 9162288"/>
              <a:gd name="connsiteY8" fmla="*/ 140794 h 3207145"/>
              <a:gd name="connsiteX0" fmla="*/ 0 w 9162288"/>
              <a:gd name="connsiteY0" fmla="*/ 140794 h 3207145"/>
              <a:gd name="connsiteX1" fmla="*/ 2828544 w 9162288"/>
              <a:gd name="connsiteY1" fmla="*/ 80024 h 3207145"/>
              <a:gd name="connsiteX2" fmla="*/ 6595872 w 9162288"/>
              <a:gd name="connsiteY2" fmla="*/ 757213 h 3207145"/>
              <a:gd name="connsiteX3" fmla="*/ 9162288 w 9162288"/>
              <a:gd name="connsiteY3" fmla="*/ 229192 h 3207145"/>
              <a:gd name="connsiteX4" fmla="*/ 9153144 w 9162288"/>
              <a:gd name="connsiteY4" fmla="*/ 2760105 h 3207145"/>
              <a:gd name="connsiteX5" fmla="*/ 6995160 w 9162288"/>
              <a:gd name="connsiteY5" fmla="*/ 3144153 h 3207145"/>
              <a:gd name="connsiteX6" fmla="*/ 3279648 w 9162288"/>
              <a:gd name="connsiteY6" fmla="*/ 2382153 h 3207145"/>
              <a:gd name="connsiteX7" fmla="*/ 18288 w 9162288"/>
              <a:gd name="connsiteY7" fmla="*/ 3034425 h 3207145"/>
              <a:gd name="connsiteX8" fmla="*/ 0 w 9162288"/>
              <a:gd name="connsiteY8" fmla="*/ 140794 h 3207145"/>
              <a:gd name="connsiteX0" fmla="*/ 0 w 9162288"/>
              <a:gd name="connsiteY0" fmla="*/ 140794 h 3040521"/>
              <a:gd name="connsiteX1" fmla="*/ 2828544 w 9162288"/>
              <a:gd name="connsiteY1" fmla="*/ 80024 h 3040521"/>
              <a:gd name="connsiteX2" fmla="*/ 6595872 w 9162288"/>
              <a:gd name="connsiteY2" fmla="*/ 757213 h 3040521"/>
              <a:gd name="connsiteX3" fmla="*/ 9162288 w 9162288"/>
              <a:gd name="connsiteY3" fmla="*/ 229192 h 3040521"/>
              <a:gd name="connsiteX4" fmla="*/ 9153144 w 9162288"/>
              <a:gd name="connsiteY4" fmla="*/ 2760105 h 3040521"/>
              <a:gd name="connsiteX5" fmla="*/ 6690360 w 9162288"/>
              <a:gd name="connsiteY5" fmla="*/ 2746696 h 3040521"/>
              <a:gd name="connsiteX6" fmla="*/ 3279648 w 9162288"/>
              <a:gd name="connsiteY6" fmla="*/ 2382153 h 3040521"/>
              <a:gd name="connsiteX7" fmla="*/ 18288 w 9162288"/>
              <a:gd name="connsiteY7" fmla="*/ 3034425 h 3040521"/>
              <a:gd name="connsiteX8" fmla="*/ 0 w 9162288"/>
              <a:gd name="connsiteY8" fmla="*/ 140794 h 3040521"/>
              <a:gd name="connsiteX0" fmla="*/ 0 w 9162288"/>
              <a:gd name="connsiteY0" fmla="*/ 140794 h 3040521"/>
              <a:gd name="connsiteX1" fmla="*/ 2828544 w 9162288"/>
              <a:gd name="connsiteY1" fmla="*/ 80024 h 3040521"/>
              <a:gd name="connsiteX2" fmla="*/ 6595872 w 9162288"/>
              <a:gd name="connsiteY2" fmla="*/ 757213 h 3040521"/>
              <a:gd name="connsiteX3" fmla="*/ 9162288 w 9162288"/>
              <a:gd name="connsiteY3" fmla="*/ 229192 h 3040521"/>
              <a:gd name="connsiteX4" fmla="*/ 9153144 w 9162288"/>
              <a:gd name="connsiteY4" fmla="*/ 2760105 h 3040521"/>
              <a:gd name="connsiteX5" fmla="*/ 6690360 w 9162288"/>
              <a:gd name="connsiteY5" fmla="*/ 2746696 h 3040521"/>
              <a:gd name="connsiteX6" fmla="*/ 2865120 w 9162288"/>
              <a:gd name="connsiteY6" fmla="*/ 2307204 h 3040521"/>
              <a:gd name="connsiteX7" fmla="*/ 18288 w 9162288"/>
              <a:gd name="connsiteY7" fmla="*/ 3034425 h 3040521"/>
              <a:gd name="connsiteX8" fmla="*/ 0 w 9162288"/>
              <a:gd name="connsiteY8" fmla="*/ 140794 h 3040521"/>
              <a:gd name="connsiteX0" fmla="*/ 0 w 9162288"/>
              <a:gd name="connsiteY0" fmla="*/ 140794 h 3040521"/>
              <a:gd name="connsiteX1" fmla="*/ 2828544 w 9162288"/>
              <a:gd name="connsiteY1" fmla="*/ 80024 h 3040521"/>
              <a:gd name="connsiteX2" fmla="*/ 6595872 w 9162288"/>
              <a:gd name="connsiteY2" fmla="*/ 757213 h 3040521"/>
              <a:gd name="connsiteX3" fmla="*/ 9162288 w 9162288"/>
              <a:gd name="connsiteY3" fmla="*/ 229192 h 3040521"/>
              <a:gd name="connsiteX4" fmla="*/ 9153144 w 9162288"/>
              <a:gd name="connsiteY4" fmla="*/ 2760105 h 3040521"/>
              <a:gd name="connsiteX5" fmla="*/ 6690360 w 9162288"/>
              <a:gd name="connsiteY5" fmla="*/ 2746696 h 3040521"/>
              <a:gd name="connsiteX6" fmla="*/ 2865120 w 9162288"/>
              <a:gd name="connsiteY6" fmla="*/ 2307204 h 3040521"/>
              <a:gd name="connsiteX7" fmla="*/ 18288 w 9162288"/>
              <a:gd name="connsiteY7" fmla="*/ 3034425 h 3040521"/>
              <a:gd name="connsiteX8" fmla="*/ 0 w 9162288"/>
              <a:gd name="connsiteY8" fmla="*/ 140794 h 3040521"/>
              <a:gd name="connsiteX0" fmla="*/ 0 w 9162288"/>
              <a:gd name="connsiteY0" fmla="*/ 140794 h 3034425"/>
              <a:gd name="connsiteX1" fmla="*/ 2828544 w 9162288"/>
              <a:gd name="connsiteY1" fmla="*/ 80024 h 3034425"/>
              <a:gd name="connsiteX2" fmla="*/ 6595872 w 9162288"/>
              <a:gd name="connsiteY2" fmla="*/ 757213 h 3034425"/>
              <a:gd name="connsiteX3" fmla="*/ 9162288 w 9162288"/>
              <a:gd name="connsiteY3" fmla="*/ 229192 h 3034425"/>
              <a:gd name="connsiteX4" fmla="*/ 9153144 w 9162288"/>
              <a:gd name="connsiteY4" fmla="*/ 2760105 h 3034425"/>
              <a:gd name="connsiteX5" fmla="*/ 6690360 w 9162288"/>
              <a:gd name="connsiteY5" fmla="*/ 2746696 h 3034425"/>
              <a:gd name="connsiteX6" fmla="*/ 2865120 w 9162288"/>
              <a:gd name="connsiteY6" fmla="*/ 2307204 h 3034425"/>
              <a:gd name="connsiteX7" fmla="*/ 18288 w 9162288"/>
              <a:gd name="connsiteY7" fmla="*/ 3034425 h 3034425"/>
              <a:gd name="connsiteX8" fmla="*/ 0 w 9162288"/>
              <a:gd name="connsiteY8" fmla="*/ 140794 h 3034425"/>
              <a:gd name="connsiteX0" fmla="*/ 0 w 9162288"/>
              <a:gd name="connsiteY0" fmla="*/ 140794 h 3034425"/>
              <a:gd name="connsiteX1" fmla="*/ 2828544 w 9162288"/>
              <a:gd name="connsiteY1" fmla="*/ 80024 h 3034425"/>
              <a:gd name="connsiteX2" fmla="*/ 6595872 w 9162288"/>
              <a:gd name="connsiteY2" fmla="*/ 757213 h 3034425"/>
              <a:gd name="connsiteX3" fmla="*/ 9162288 w 9162288"/>
              <a:gd name="connsiteY3" fmla="*/ 229192 h 3034425"/>
              <a:gd name="connsiteX4" fmla="*/ 9153144 w 9162288"/>
              <a:gd name="connsiteY4" fmla="*/ 2760105 h 3034425"/>
              <a:gd name="connsiteX5" fmla="*/ 6690360 w 9162288"/>
              <a:gd name="connsiteY5" fmla="*/ 2746696 h 3034425"/>
              <a:gd name="connsiteX6" fmla="*/ 2865120 w 9162288"/>
              <a:gd name="connsiteY6" fmla="*/ 2307204 h 3034425"/>
              <a:gd name="connsiteX7" fmla="*/ 18288 w 9162288"/>
              <a:gd name="connsiteY7" fmla="*/ 3034425 h 3034425"/>
              <a:gd name="connsiteX8" fmla="*/ 0 w 9162288"/>
              <a:gd name="connsiteY8" fmla="*/ 140794 h 3034425"/>
              <a:gd name="connsiteX0" fmla="*/ 0 w 9162288"/>
              <a:gd name="connsiteY0" fmla="*/ 140794 h 3034425"/>
              <a:gd name="connsiteX1" fmla="*/ 2828544 w 9162288"/>
              <a:gd name="connsiteY1" fmla="*/ 80024 h 3034425"/>
              <a:gd name="connsiteX2" fmla="*/ 6595872 w 9162288"/>
              <a:gd name="connsiteY2" fmla="*/ 757213 h 3034425"/>
              <a:gd name="connsiteX3" fmla="*/ 9162288 w 9162288"/>
              <a:gd name="connsiteY3" fmla="*/ 229192 h 3034425"/>
              <a:gd name="connsiteX4" fmla="*/ 9153144 w 9162288"/>
              <a:gd name="connsiteY4" fmla="*/ 2760105 h 3034425"/>
              <a:gd name="connsiteX5" fmla="*/ 6690360 w 9162288"/>
              <a:gd name="connsiteY5" fmla="*/ 2746696 h 3034425"/>
              <a:gd name="connsiteX6" fmla="*/ 2865120 w 9162288"/>
              <a:gd name="connsiteY6" fmla="*/ 2307204 h 3034425"/>
              <a:gd name="connsiteX7" fmla="*/ 18288 w 9162288"/>
              <a:gd name="connsiteY7" fmla="*/ 3034425 h 3034425"/>
              <a:gd name="connsiteX8" fmla="*/ 0 w 9162288"/>
              <a:gd name="connsiteY8" fmla="*/ 140794 h 3034425"/>
              <a:gd name="connsiteX0" fmla="*/ 0 w 9162288"/>
              <a:gd name="connsiteY0" fmla="*/ 140794 h 3043297"/>
              <a:gd name="connsiteX1" fmla="*/ 2828544 w 9162288"/>
              <a:gd name="connsiteY1" fmla="*/ 80024 h 3043297"/>
              <a:gd name="connsiteX2" fmla="*/ 6595872 w 9162288"/>
              <a:gd name="connsiteY2" fmla="*/ 757213 h 3043297"/>
              <a:gd name="connsiteX3" fmla="*/ 9162288 w 9162288"/>
              <a:gd name="connsiteY3" fmla="*/ 229192 h 3043297"/>
              <a:gd name="connsiteX4" fmla="*/ 9153144 w 9162288"/>
              <a:gd name="connsiteY4" fmla="*/ 2760105 h 3043297"/>
              <a:gd name="connsiteX5" fmla="*/ 6690360 w 9162288"/>
              <a:gd name="connsiteY5" fmla="*/ 2746696 h 3043297"/>
              <a:gd name="connsiteX6" fmla="*/ 2865120 w 9162288"/>
              <a:gd name="connsiteY6" fmla="*/ 2307204 h 3043297"/>
              <a:gd name="connsiteX7" fmla="*/ 1619 w 9162288"/>
              <a:gd name="connsiteY7" fmla="*/ 3043297 h 3043297"/>
              <a:gd name="connsiteX8" fmla="*/ 0 w 9162288"/>
              <a:gd name="connsiteY8" fmla="*/ 140794 h 3043297"/>
              <a:gd name="connsiteX0" fmla="*/ 0 w 9153144"/>
              <a:gd name="connsiteY0" fmla="*/ 140794 h 3043297"/>
              <a:gd name="connsiteX1" fmla="*/ 2828544 w 9153144"/>
              <a:gd name="connsiteY1" fmla="*/ 80024 h 3043297"/>
              <a:gd name="connsiteX2" fmla="*/ 6595872 w 9153144"/>
              <a:gd name="connsiteY2" fmla="*/ 757213 h 3043297"/>
              <a:gd name="connsiteX3" fmla="*/ 9144533 w 9153144"/>
              <a:gd name="connsiteY3" fmla="*/ 230295 h 3043297"/>
              <a:gd name="connsiteX4" fmla="*/ 9153144 w 9153144"/>
              <a:gd name="connsiteY4" fmla="*/ 2760105 h 3043297"/>
              <a:gd name="connsiteX5" fmla="*/ 6690360 w 9153144"/>
              <a:gd name="connsiteY5" fmla="*/ 2746696 h 3043297"/>
              <a:gd name="connsiteX6" fmla="*/ 2865120 w 9153144"/>
              <a:gd name="connsiteY6" fmla="*/ 2307204 h 3043297"/>
              <a:gd name="connsiteX7" fmla="*/ 1619 w 9153144"/>
              <a:gd name="connsiteY7" fmla="*/ 3043297 h 3043297"/>
              <a:gd name="connsiteX8" fmla="*/ 0 w 9153144"/>
              <a:gd name="connsiteY8" fmla="*/ 140794 h 3043297"/>
              <a:gd name="connsiteX0" fmla="*/ 0 w 9147403"/>
              <a:gd name="connsiteY0" fmla="*/ 140794 h 3043297"/>
              <a:gd name="connsiteX1" fmla="*/ 2828544 w 9147403"/>
              <a:gd name="connsiteY1" fmla="*/ 80024 h 3043297"/>
              <a:gd name="connsiteX2" fmla="*/ 6595872 w 9147403"/>
              <a:gd name="connsiteY2" fmla="*/ 757213 h 3043297"/>
              <a:gd name="connsiteX3" fmla="*/ 9144533 w 9147403"/>
              <a:gd name="connsiteY3" fmla="*/ 230295 h 3043297"/>
              <a:gd name="connsiteX4" fmla="*/ 9141307 w 9147403"/>
              <a:gd name="connsiteY4" fmla="*/ 2761208 h 3043297"/>
              <a:gd name="connsiteX5" fmla="*/ 6690360 w 9147403"/>
              <a:gd name="connsiteY5" fmla="*/ 2746696 h 3043297"/>
              <a:gd name="connsiteX6" fmla="*/ 2865120 w 9147403"/>
              <a:gd name="connsiteY6" fmla="*/ 2307204 h 3043297"/>
              <a:gd name="connsiteX7" fmla="*/ 1619 w 9147403"/>
              <a:gd name="connsiteY7" fmla="*/ 3043297 h 3043297"/>
              <a:gd name="connsiteX8" fmla="*/ 0 w 9147403"/>
              <a:gd name="connsiteY8" fmla="*/ 140794 h 3043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7403" h="3043297">
                <a:moveTo>
                  <a:pt x="0" y="140794"/>
                </a:moveTo>
                <a:cubicBezTo>
                  <a:pt x="784860" y="19414"/>
                  <a:pt x="1778000" y="0"/>
                  <a:pt x="2828544" y="80024"/>
                </a:cubicBezTo>
                <a:cubicBezTo>
                  <a:pt x="3879088" y="160048"/>
                  <a:pt x="5543207" y="732168"/>
                  <a:pt x="6595872" y="757213"/>
                </a:cubicBezTo>
                <a:cubicBezTo>
                  <a:pt x="7648537" y="782258"/>
                  <a:pt x="8376437" y="535486"/>
                  <a:pt x="9144533" y="230295"/>
                </a:cubicBezTo>
                <a:cubicBezTo>
                  <a:pt x="9147403" y="1073565"/>
                  <a:pt x="9138437" y="1917938"/>
                  <a:pt x="9141307" y="2761208"/>
                </a:cubicBezTo>
                <a:cubicBezTo>
                  <a:pt x="8237575" y="2914438"/>
                  <a:pt x="7736391" y="2822363"/>
                  <a:pt x="6690360" y="2746696"/>
                </a:cubicBezTo>
                <a:cubicBezTo>
                  <a:pt x="5644329" y="2671029"/>
                  <a:pt x="3979910" y="2257771"/>
                  <a:pt x="2865120" y="2307204"/>
                </a:cubicBezTo>
                <a:cubicBezTo>
                  <a:pt x="1750330" y="2356637"/>
                  <a:pt x="734663" y="2709091"/>
                  <a:pt x="1619" y="3043297"/>
                </a:cubicBezTo>
                <a:cubicBezTo>
                  <a:pt x="1079" y="2075796"/>
                  <a:pt x="540" y="1108295"/>
                  <a:pt x="0" y="140794"/>
                </a:cubicBezTo>
                <a:close/>
              </a:path>
            </a:pathLst>
          </a:custGeom>
          <a:solidFill>
            <a:srgbClr val="40C6D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 bwMode="invGray">
          <a:xfrm>
            <a:off x="-382" y="1728216"/>
            <a:ext cx="9144647" cy="3309112"/>
          </a:xfrm>
          <a:custGeom>
            <a:avLst/>
            <a:gdLst>
              <a:gd name="connsiteX0" fmla="*/ 0 w 9153144"/>
              <a:gd name="connsiteY0" fmla="*/ 265176 h 3200400"/>
              <a:gd name="connsiteX1" fmla="*/ 2651760 w 9153144"/>
              <a:gd name="connsiteY1" fmla="*/ 0 h 3200400"/>
              <a:gd name="connsiteX2" fmla="*/ 6986016 w 9153144"/>
              <a:gd name="connsiteY2" fmla="*/ 758952 h 3200400"/>
              <a:gd name="connsiteX3" fmla="*/ 9153144 w 9153144"/>
              <a:gd name="connsiteY3" fmla="*/ 237744 h 3200400"/>
              <a:gd name="connsiteX4" fmla="*/ 9144000 w 9153144"/>
              <a:gd name="connsiteY4" fmla="*/ 2816352 h 3200400"/>
              <a:gd name="connsiteX5" fmla="*/ 6986016 w 9153144"/>
              <a:gd name="connsiteY5" fmla="*/ 3200400 h 3200400"/>
              <a:gd name="connsiteX6" fmla="*/ 3081528 w 9153144"/>
              <a:gd name="connsiteY6" fmla="*/ 2441448 h 3200400"/>
              <a:gd name="connsiteX7" fmla="*/ 9144 w 9153144"/>
              <a:gd name="connsiteY7" fmla="*/ 3090672 h 3200400"/>
              <a:gd name="connsiteX8" fmla="*/ 0 w 9153144"/>
              <a:gd name="connsiteY8" fmla="*/ 265176 h 3200400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450336"/>
              <a:gd name="connsiteX1" fmla="*/ 2651760 w 9153144"/>
              <a:gd name="connsiteY1" fmla="*/ 249936 h 3450336"/>
              <a:gd name="connsiteX2" fmla="*/ 6986016 w 9153144"/>
              <a:gd name="connsiteY2" fmla="*/ 1008888 h 3450336"/>
              <a:gd name="connsiteX3" fmla="*/ 9153144 w 9153144"/>
              <a:gd name="connsiteY3" fmla="*/ 487680 h 3450336"/>
              <a:gd name="connsiteX4" fmla="*/ 9144000 w 9153144"/>
              <a:gd name="connsiteY4" fmla="*/ 3066288 h 3450336"/>
              <a:gd name="connsiteX5" fmla="*/ 6986016 w 9153144"/>
              <a:gd name="connsiteY5" fmla="*/ 3450336 h 3450336"/>
              <a:gd name="connsiteX6" fmla="*/ 3081528 w 9153144"/>
              <a:gd name="connsiteY6" fmla="*/ 2691384 h 3450336"/>
              <a:gd name="connsiteX7" fmla="*/ 9144 w 9153144"/>
              <a:gd name="connsiteY7" fmla="*/ 3340608 h 3450336"/>
              <a:gd name="connsiteX8" fmla="*/ 0 w 9153144"/>
              <a:gd name="connsiteY8" fmla="*/ 515112 h 3450336"/>
              <a:gd name="connsiteX0" fmla="*/ 0 w 9153144"/>
              <a:gd name="connsiteY0" fmla="*/ 515112 h 3560064"/>
              <a:gd name="connsiteX1" fmla="*/ 2651760 w 9153144"/>
              <a:gd name="connsiteY1" fmla="*/ 249936 h 3560064"/>
              <a:gd name="connsiteX2" fmla="*/ 6986016 w 9153144"/>
              <a:gd name="connsiteY2" fmla="*/ 1008888 h 3560064"/>
              <a:gd name="connsiteX3" fmla="*/ 9153144 w 9153144"/>
              <a:gd name="connsiteY3" fmla="*/ 487680 h 3560064"/>
              <a:gd name="connsiteX4" fmla="*/ 9144000 w 9153144"/>
              <a:gd name="connsiteY4" fmla="*/ 3066288 h 3560064"/>
              <a:gd name="connsiteX5" fmla="*/ 6986016 w 9153144"/>
              <a:gd name="connsiteY5" fmla="*/ 3450336 h 3560064"/>
              <a:gd name="connsiteX6" fmla="*/ 3081528 w 9153144"/>
              <a:gd name="connsiteY6" fmla="*/ 2691384 h 3560064"/>
              <a:gd name="connsiteX7" fmla="*/ 9144 w 9153144"/>
              <a:gd name="connsiteY7" fmla="*/ 3340608 h 3560064"/>
              <a:gd name="connsiteX8" fmla="*/ 0 w 9153144"/>
              <a:gd name="connsiteY8" fmla="*/ 515112 h 3560064"/>
              <a:gd name="connsiteX0" fmla="*/ 0 w 9153144"/>
              <a:gd name="connsiteY0" fmla="*/ 515112 h 3703320"/>
              <a:gd name="connsiteX1" fmla="*/ 2651760 w 9153144"/>
              <a:gd name="connsiteY1" fmla="*/ 249936 h 3703320"/>
              <a:gd name="connsiteX2" fmla="*/ 6986016 w 9153144"/>
              <a:gd name="connsiteY2" fmla="*/ 1008888 h 3703320"/>
              <a:gd name="connsiteX3" fmla="*/ 9153144 w 9153144"/>
              <a:gd name="connsiteY3" fmla="*/ 487680 h 3703320"/>
              <a:gd name="connsiteX4" fmla="*/ 9144000 w 9153144"/>
              <a:gd name="connsiteY4" fmla="*/ 3066288 h 3703320"/>
              <a:gd name="connsiteX5" fmla="*/ 6986016 w 9153144"/>
              <a:gd name="connsiteY5" fmla="*/ 3450336 h 3703320"/>
              <a:gd name="connsiteX6" fmla="*/ 3081528 w 9153144"/>
              <a:gd name="connsiteY6" fmla="*/ 2691384 h 3703320"/>
              <a:gd name="connsiteX7" fmla="*/ 9144 w 9153144"/>
              <a:gd name="connsiteY7" fmla="*/ 3340608 h 3703320"/>
              <a:gd name="connsiteX8" fmla="*/ 0 w 9153144"/>
              <a:gd name="connsiteY8" fmla="*/ 515112 h 3703320"/>
              <a:gd name="connsiteX0" fmla="*/ 0 w 9153144"/>
              <a:gd name="connsiteY0" fmla="*/ 370332 h 3558540"/>
              <a:gd name="connsiteX1" fmla="*/ 2651760 w 9153144"/>
              <a:gd name="connsiteY1" fmla="*/ 105156 h 3558540"/>
              <a:gd name="connsiteX2" fmla="*/ 6986016 w 9153144"/>
              <a:gd name="connsiteY2" fmla="*/ 864108 h 3558540"/>
              <a:gd name="connsiteX3" fmla="*/ 9153144 w 9153144"/>
              <a:gd name="connsiteY3" fmla="*/ 342900 h 3558540"/>
              <a:gd name="connsiteX4" fmla="*/ 9144000 w 9153144"/>
              <a:gd name="connsiteY4" fmla="*/ 2921508 h 3558540"/>
              <a:gd name="connsiteX5" fmla="*/ 6986016 w 9153144"/>
              <a:gd name="connsiteY5" fmla="*/ 3305556 h 3558540"/>
              <a:gd name="connsiteX6" fmla="*/ 3081528 w 9153144"/>
              <a:gd name="connsiteY6" fmla="*/ 2546604 h 3558540"/>
              <a:gd name="connsiteX7" fmla="*/ 9144 w 9153144"/>
              <a:gd name="connsiteY7" fmla="*/ 3195828 h 3558540"/>
              <a:gd name="connsiteX8" fmla="*/ 0 w 9153144"/>
              <a:gd name="connsiteY8" fmla="*/ 370332 h 3558540"/>
              <a:gd name="connsiteX0" fmla="*/ 0 w 9153144"/>
              <a:gd name="connsiteY0" fmla="*/ 347472 h 3535680"/>
              <a:gd name="connsiteX1" fmla="*/ 2651760 w 9153144"/>
              <a:gd name="connsiteY1" fmla="*/ 82296 h 3535680"/>
              <a:gd name="connsiteX2" fmla="*/ 6986016 w 9153144"/>
              <a:gd name="connsiteY2" fmla="*/ 841248 h 3535680"/>
              <a:gd name="connsiteX3" fmla="*/ 9153144 w 9153144"/>
              <a:gd name="connsiteY3" fmla="*/ 320040 h 3535680"/>
              <a:gd name="connsiteX4" fmla="*/ 9144000 w 9153144"/>
              <a:gd name="connsiteY4" fmla="*/ 2898648 h 3535680"/>
              <a:gd name="connsiteX5" fmla="*/ 6986016 w 9153144"/>
              <a:gd name="connsiteY5" fmla="*/ 3282696 h 3535680"/>
              <a:gd name="connsiteX6" fmla="*/ 3081528 w 9153144"/>
              <a:gd name="connsiteY6" fmla="*/ 2523744 h 3535680"/>
              <a:gd name="connsiteX7" fmla="*/ 9144 w 9153144"/>
              <a:gd name="connsiteY7" fmla="*/ 3172968 h 3535680"/>
              <a:gd name="connsiteX8" fmla="*/ 0 w 9153144"/>
              <a:gd name="connsiteY8" fmla="*/ 347472 h 3535680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499104"/>
              <a:gd name="connsiteX1" fmla="*/ 2651760 w 9153144"/>
              <a:gd name="connsiteY1" fmla="*/ 45720 h 3499104"/>
              <a:gd name="connsiteX2" fmla="*/ 6986016 w 9153144"/>
              <a:gd name="connsiteY2" fmla="*/ 804672 h 3499104"/>
              <a:gd name="connsiteX3" fmla="*/ 9153144 w 9153144"/>
              <a:gd name="connsiteY3" fmla="*/ 283464 h 3499104"/>
              <a:gd name="connsiteX4" fmla="*/ 9144000 w 9153144"/>
              <a:gd name="connsiteY4" fmla="*/ 2862072 h 3499104"/>
              <a:gd name="connsiteX5" fmla="*/ 6986016 w 9153144"/>
              <a:gd name="connsiteY5" fmla="*/ 3246120 h 3499104"/>
              <a:gd name="connsiteX6" fmla="*/ 3081528 w 9153144"/>
              <a:gd name="connsiteY6" fmla="*/ 2487168 h 3499104"/>
              <a:gd name="connsiteX7" fmla="*/ 9144 w 9153144"/>
              <a:gd name="connsiteY7" fmla="*/ 3136392 h 3499104"/>
              <a:gd name="connsiteX8" fmla="*/ 0 w 9153144"/>
              <a:gd name="connsiteY8" fmla="*/ 310896 h 34991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8604"/>
              <a:gd name="connsiteX1" fmla="*/ 2651760 w 9153144"/>
              <a:gd name="connsiteY1" fmla="*/ 45720 h 3308604"/>
              <a:gd name="connsiteX2" fmla="*/ 6986016 w 9153144"/>
              <a:gd name="connsiteY2" fmla="*/ 804672 h 3308604"/>
              <a:gd name="connsiteX3" fmla="*/ 9153144 w 9153144"/>
              <a:gd name="connsiteY3" fmla="*/ 283464 h 3308604"/>
              <a:gd name="connsiteX4" fmla="*/ 9144000 w 9153144"/>
              <a:gd name="connsiteY4" fmla="*/ 2862072 h 3308604"/>
              <a:gd name="connsiteX5" fmla="*/ 6986016 w 9153144"/>
              <a:gd name="connsiteY5" fmla="*/ 3246120 h 3308604"/>
              <a:gd name="connsiteX6" fmla="*/ 3081528 w 9153144"/>
              <a:gd name="connsiteY6" fmla="*/ 2487168 h 3308604"/>
              <a:gd name="connsiteX7" fmla="*/ 9144 w 9153144"/>
              <a:gd name="connsiteY7" fmla="*/ 3136392 h 3308604"/>
              <a:gd name="connsiteX8" fmla="*/ 0 w 9153144"/>
              <a:gd name="connsiteY8" fmla="*/ 310896 h 3308604"/>
              <a:gd name="connsiteX0" fmla="*/ 0 w 9153144"/>
              <a:gd name="connsiteY0" fmla="*/ 310896 h 3306064"/>
              <a:gd name="connsiteX1" fmla="*/ 2651760 w 9153144"/>
              <a:gd name="connsiteY1" fmla="*/ 45720 h 3306064"/>
              <a:gd name="connsiteX2" fmla="*/ 6986016 w 9153144"/>
              <a:gd name="connsiteY2" fmla="*/ 804672 h 3306064"/>
              <a:gd name="connsiteX3" fmla="*/ 9153144 w 9153144"/>
              <a:gd name="connsiteY3" fmla="*/ 283464 h 3306064"/>
              <a:gd name="connsiteX4" fmla="*/ 9144000 w 9153144"/>
              <a:gd name="connsiteY4" fmla="*/ 2862072 h 3306064"/>
              <a:gd name="connsiteX5" fmla="*/ 6986016 w 9153144"/>
              <a:gd name="connsiteY5" fmla="*/ 3246120 h 3306064"/>
              <a:gd name="connsiteX6" fmla="*/ 3169920 w 9153144"/>
              <a:gd name="connsiteY6" fmla="*/ 2502408 h 3306064"/>
              <a:gd name="connsiteX7" fmla="*/ 9144 w 9153144"/>
              <a:gd name="connsiteY7" fmla="*/ 3136392 h 3306064"/>
              <a:gd name="connsiteX8" fmla="*/ 0 w 9153144"/>
              <a:gd name="connsiteY8" fmla="*/ 310896 h 3306064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0 w 9153144"/>
              <a:gd name="connsiteY0" fmla="*/ 310896 h 3309112"/>
              <a:gd name="connsiteX1" fmla="*/ 2651760 w 9153144"/>
              <a:gd name="connsiteY1" fmla="*/ 45720 h 3309112"/>
              <a:gd name="connsiteX2" fmla="*/ 6986016 w 9153144"/>
              <a:gd name="connsiteY2" fmla="*/ 804672 h 3309112"/>
              <a:gd name="connsiteX3" fmla="*/ 9153144 w 9153144"/>
              <a:gd name="connsiteY3" fmla="*/ 283464 h 3309112"/>
              <a:gd name="connsiteX4" fmla="*/ 9144000 w 9153144"/>
              <a:gd name="connsiteY4" fmla="*/ 2862072 h 3309112"/>
              <a:gd name="connsiteX5" fmla="*/ 6986016 w 9153144"/>
              <a:gd name="connsiteY5" fmla="*/ 3246120 h 3309112"/>
              <a:gd name="connsiteX6" fmla="*/ 3270504 w 9153144"/>
              <a:gd name="connsiteY6" fmla="*/ 2484120 h 3309112"/>
              <a:gd name="connsiteX7" fmla="*/ 9144 w 9153144"/>
              <a:gd name="connsiteY7" fmla="*/ 3136392 h 3309112"/>
              <a:gd name="connsiteX8" fmla="*/ 0 w 9153144"/>
              <a:gd name="connsiteY8" fmla="*/ 310896 h 3309112"/>
              <a:gd name="connsiteX0" fmla="*/ 381 w 9153525"/>
              <a:gd name="connsiteY0" fmla="*/ 310896 h 3309112"/>
              <a:gd name="connsiteX1" fmla="*/ 2652141 w 9153525"/>
              <a:gd name="connsiteY1" fmla="*/ 45720 h 3309112"/>
              <a:gd name="connsiteX2" fmla="*/ 6986397 w 9153525"/>
              <a:gd name="connsiteY2" fmla="*/ 804672 h 3309112"/>
              <a:gd name="connsiteX3" fmla="*/ 9153525 w 9153525"/>
              <a:gd name="connsiteY3" fmla="*/ 283464 h 3309112"/>
              <a:gd name="connsiteX4" fmla="*/ 9144381 w 9153525"/>
              <a:gd name="connsiteY4" fmla="*/ 2862072 h 3309112"/>
              <a:gd name="connsiteX5" fmla="*/ 6986397 w 9153525"/>
              <a:gd name="connsiteY5" fmla="*/ 3246120 h 3309112"/>
              <a:gd name="connsiteX6" fmla="*/ 3270885 w 9153525"/>
              <a:gd name="connsiteY6" fmla="*/ 2484120 h 3309112"/>
              <a:gd name="connsiteX7" fmla="*/ 0 w 9153525"/>
              <a:gd name="connsiteY7" fmla="*/ 3143536 h 3309112"/>
              <a:gd name="connsiteX8" fmla="*/ 381 w 9153525"/>
              <a:gd name="connsiteY8" fmla="*/ 310896 h 3309112"/>
              <a:gd name="connsiteX0" fmla="*/ 381 w 9144647"/>
              <a:gd name="connsiteY0" fmla="*/ 310896 h 3309112"/>
              <a:gd name="connsiteX1" fmla="*/ 2652141 w 9144647"/>
              <a:gd name="connsiteY1" fmla="*/ 45720 h 3309112"/>
              <a:gd name="connsiteX2" fmla="*/ 6986397 w 9144647"/>
              <a:gd name="connsiteY2" fmla="*/ 804672 h 3309112"/>
              <a:gd name="connsiteX3" fmla="*/ 9144647 w 9144647"/>
              <a:gd name="connsiteY3" fmla="*/ 290862 h 3309112"/>
              <a:gd name="connsiteX4" fmla="*/ 9144381 w 9144647"/>
              <a:gd name="connsiteY4" fmla="*/ 2862072 h 3309112"/>
              <a:gd name="connsiteX5" fmla="*/ 6986397 w 9144647"/>
              <a:gd name="connsiteY5" fmla="*/ 3246120 h 3309112"/>
              <a:gd name="connsiteX6" fmla="*/ 3270885 w 9144647"/>
              <a:gd name="connsiteY6" fmla="*/ 2484120 h 3309112"/>
              <a:gd name="connsiteX7" fmla="*/ 0 w 9144647"/>
              <a:gd name="connsiteY7" fmla="*/ 3143536 h 3309112"/>
              <a:gd name="connsiteX8" fmla="*/ 381 w 9144647"/>
              <a:gd name="connsiteY8" fmla="*/ 310896 h 330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44647" h="3309112">
                <a:moveTo>
                  <a:pt x="381" y="310896"/>
                </a:moveTo>
                <a:cubicBezTo>
                  <a:pt x="779145" y="155448"/>
                  <a:pt x="1484757" y="0"/>
                  <a:pt x="2652141" y="45720"/>
                </a:cubicBezTo>
                <a:cubicBezTo>
                  <a:pt x="3819525" y="91440"/>
                  <a:pt x="5904313" y="763815"/>
                  <a:pt x="6986397" y="804672"/>
                </a:cubicBezTo>
                <a:cubicBezTo>
                  <a:pt x="8068481" y="845529"/>
                  <a:pt x="8437511" y="566706"/>
                  <a:pt x="9144647" y="290862"/>
                </a:cubicBezTo>
                <a:cubicBezTo>
                  <a:pt x="9144558" y="1147932"/>
                  <a:pt x="9144470" y="2005002"/>
                  <a:pt x="9144381" y="2862072"/>
                </a:cubicBezTo>
                <a:cubicBezTo>
                  <a:pt x="8450961" y="3142488"/>
                  <a:pt x="7965313" y="3309112"/>
                  <a:pt x="6986397" y="3246120"/>
                </a:cubicBezTo>
                <a:cubicBezTo>
                  <a:pt x="6007481" y="3183128"/>
                  <a:pt x="4435284" y="2501217"/>
                  <a:pt x="3270885" y="2484120"/>
                </a:cubicBezTo>
                <a:cubicBezTo>
                  <a:pt x="2106486" y="2467023"/>
                  <a:pt x="830580" y="2857024"/>
                  <a:pt x="0" y="3143536"/>
                </a:cubicBezTo>
                <a:lnTo>
                  <a:pt x="381" y="3108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7699248" y="1298448"/>
            <a:ext cx="987552" cy="9875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7013448" y="1929384"/>
            <a:ext cx="512064" cy="512064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685800" y="4114800"/>
            <a:ext cx="1216152" cy="1216152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621792" y="2212847"/>
            <a:ext cx="7927848" cy="2203704"/>
          </a:xfr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glow" dir="t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800" b="1" kern="1200" smtClean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48000">
                      <a:schemeClr val="accent1">
                        <a:lumMod val="60000"/>
                        <a:lumOff val="40000"/>
                      </a:schemeClr>
                    </a:gs>
                    <a:gs pos="57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486400"/>
            <a:ext cx="6400800" cy="667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SzPct val="85000"/>
              <a:buFont typeface="Wingdings" pitchFamily="2" charset="2"/>
              <a:buNone/>
              <a:defRPr lang="en-US" sz="2000" i="1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5513C-496D-4770-805F-9808F1ED6782}" type="datetimeFigureOut">
              <a:rPr lang="ko-KR" altLang="en-US" smtClean="0"/>
              <a:pPr/>
              <a:t>2016-01-27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2678-ED83-47D9-AC43-993003CAD1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 bwMode="gray">
          <a:xfrm>
            <a:off x="0" y="1"/>
            <a:ext cx="9150620" cy="1281822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6108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610884 h 18621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2999284 w 9153196"/>
              <a:gd name="connsiteY2" fmla="*/ 441960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79374"/>
              <a:gd name="connsiteX1" fmla="*/ 0 w 9153196"/>
              <a:gd name="connsiteY1" fmla="*/ 1252536 h 1279374"/>
              <a:gd name="connsiteX2" fmla="*/ 3620429 w 9153196"/>
              <a:gd name="connsiteY2" fmla="*/ 483524 h 1279374"/>
              <a:gd name="connsiteX3" fmla="*/ 9144052 w 9153196"/>
              <a:gd name="connsiteY3" fmla="*/ 877824 h 1279374"/>
              <a:gd name="connsiteX4" fmla="*/ 9153196 w 9153196"/>
              <a:gd name="connsiteY4" fmla="*/ 0 h 1279374"/>
              <a:gd name="connsiteX5" fmla="*/ 52 w 9153196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0429 w 9150620"/>
              <a:gd name="connsiteY2" fmla="*/ 48352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340282"/>
              <a:gd name="connsiteX1" fmla="*/ 0 w 9150620"/>
              <a:gd name="connsiteY1" fmla="*/ 1252536 h 1340282"/>
              <a:gd name="connsiteX2" fmla="*/ 3622738 w 9150620"/>
              <a:gd name="connsiteY2" fmla="*/ 425264 h 1340282"/>
              <a:gd name="connsiteX3" fmla="*/ 9144052 w 9150620"/>
              <a:gd name="connsiteY3" fmla="*/ 877824 h 1340282"/>
              <a:gd name="connsiteX4" fmla="*/ 9150620 w 9150620"/>
              <a:gd name="connsiteY4" fmla="*/ 0 h 1340282"/>
              <a:gd name="connsiteX5" fmla="*/ 52 w 9150620"/>
              <a:gd name="connsiteY5" fmla="*/ 1284 h 1340282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0620" h="1470041">
                <a:moveTo>
                  <a:pt x="52" y="1284"/>
                </a:moveTo>
                <a:cubicBezTo>
                  <a:pt x="35" y="491948"/>
                  <a:pt x="17" y="761872"/>
                  <a:pt x="0" y="1252536"/>
                </a:cubicBezTo>
                <a:cubicBezTo>
                  <a:pt x="304800" y="1097088"/>
                  <a:pt x="1803165" y="328826"/>
                  <a:pt x="3622738" y="425264"/>
                </a:cubicBezTo>
                <a:cubicBezTo>
                  <a:pt x="5442311" y="521702"/>
                  <a:pt x="6970396" y="1470041"/>
                  <a:pt x="9144052" y="877824"/>
                </a:cubicBezTo>
                <a:cubicBezTo>
                  <a:pt x="9146241" y="585216"/>
                  <a:pt x="9148431" y="292608"/>
                  <a:pt x="9150620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 bwMode="invGray">
          <a:xfrm>
            <a:off x="-52" y="-1972"/>
            <a:ext cx="9144052" cy="1094171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763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763284 h 1481136"/>
              <a:gd name="connsiteX0" fmla="*/ 52 w 9153196"/>
              <a:gd name="connsiteY0" fmla="*/ 1284 h 719136"/>
              <a:gd name="connsiteX1" fmla="*/ 0 w 9153196"/>
              <a:gd name="connsiteY1" fmla="*/ 719136 h 719136"/>
              <a:gd name="connsiteX2" fmla="*/ 2980996 w 9153196"/>
              <a:gd name="connsiteY2" fmla="*/ 198120 h 719136"/>
              <a:gd name="connsiteX3" fmla="*/ 6739180 w 9153196"/>
              <a:gd name="connsiteY3" fmla="*/ 554736 h 719136"/>
              <a:gd name="connsiteX4" fmla="*/ 9144052 w 9153196"/>
              <a:gd name="connsiteY4" fmla="*/ 344424 h 719136"/>
              <a:gd name="connsiteX5" fmla="*/ 9153196 w 9153196"/>
              <a:gd name="connsiteY5" fmla="*/ 0 h 719136"/>
              <a:gd name="connsiteX6" fmla="*/ 52 w 9153196"/>
              <a:gd name="connsiteY6" fmla="*/ 1284 h 719136"/>
              <a:gd name="connsiteX0" fmla="*/ 17 w 9162305"/>
              <a:gd name="connsiteY0" fmla="*/ 0 h 775764"/>
              <a:gd name="connsiteX1" fmla="*/ 9109 w 9162305"/>
              <a:gd name="connsiteY1" fmla="*/ 775764 h 775764"/>
              <a:gd name="connsiteX2" fmla="*/ 2990105 w 9162305"/>
              <a:gd name="connsiteY2" fmla="*/ 254748 h 775764"/>
              <a:gd name="connsiteX3" fmla="*/ 6748289 w 9162305"/>
              <a:gd name="connsiteY3" fmla="*/ 611364 h 775764"/>
              <a:gd name="connsiteX4" fmla="*/ 9153161 w 9162305"/>
              <a:gd name="connsiteY4" fmla="*/ 401052 h 775764"/>
              <a:gd name="connsiteX5" fmla="*/ 9162305 w 9162305"/>
              <a:gd name="connsiteY5" fmla="*/ 56628 h 775764"/>
              <a:gd name="connsiteX6" fmla="*/ 17 w 9162305"/>
              <a:gd name="connsiteY6" fmla="*/ 0 h 775764"/>
              <a:gd name="connsiteX0" fmla="*/ 17 w 9162305"/>
              <a:gd name="connsiteY0" fmla="*/ 0 h 821484"/>
              <a:gd name="connsiteX1" fmla="*/ 9109 w 9162305"/>
              <a:gd name="connsiteY1" fmla="*/ 821484 h 821484"/>
              <a:gd name="connsiteX2" fmla="*/ 2990105 w 9162305"/>
              <a:gd name="connsiteY2" fmla="*/ 300468 h 821484"/>
              <a:gd name="connsiteX3" fmla="*/ 6748289 w 9162305"/>
              <a:gd name="connsiteY3" fmla="*/ 657084 h 821484"/>
              <a:gd name="connsiteX4" fmla="*/ 9153161 w 9162305"/>
              <a:gd name="connsiteY4" fmla="*/ 446772 h 821484"/>
              <a:gd name="connsiteX5" fmla="*/ 9162305 w 9162305"/>
              <a:gd name="connsiteY5" fmla="*/ 102348 h 821484"/>
              <a:gd name="connsiteX6" fmla="*/ 17 w 9162305"/>
              <a:gd name="connsiteY6" fmla="*/ 0 h 821484"/>
              <a:gd name="connsiteX0" fmla="*/ 17 w 9162305"/>
              <a:gd name="connsiteY0" fmla="*/ 0 h 848916"/>
              <a:gd name="connsiteX1" fmla="*/ 9109 w 9162305"/>
              <a:gd name="connsiteY1" fmla="*/ 848916 h 848916"/>
              <a:gd name="connsiteX2" fmla="*/ 2990105 w 9162305"/>
              <a:gd name="connsiteY2" fmla="*/ 327900 h 848916"/>
              <a:gd name="connsiteX3" fmla="*/ 6748289 w 9162305"/>
              <a:gd name="connsiteY3" fmla="*/ 684516 h 848916"/>
              <a:gd name="connsiteX4" fmla="*/ 9153161 w 9162305"/>
              <a:gd name="connsiteY4" fmla="*/ 474204 h 848916"/>
              <a:gd name="connsiteX5" fmla="*/ 9162305 w 9162305"/>
              <a:gd name="connsiteY5" fmla="*/ 129780 h 848916"/>
              <a:gd name="connsiteX6" fmla="*/ 17 w 9162305"/>
              <a:gd name="connsiteY6" fmla="*/ 0 h 848916"/>
              <a:gd name="connsiteX0" fmla="*/ 17 w 9171449"/>
              <a:gd name="connsiteY0" fmla="*/ 0 h 864156"/>
              <a:gd name="connsiteX1" fmla="*/ 18253 w 9171449"/>
              <a:gd name="connsiteY1" fmla="*/ 864156 h 864156"/>
              <a:gd name="connsiteX2" fmla="*/ 2999249 w 9171449"/>
              <a:gd name="connsiteY2" fmla="*/ 343140 h 864156"/>
              <a:gd name="connsiteX3" fmla="*/ 6757433 w 9171449"/>
              <a:gd name="connsiteY3" fmla="*/ 699756 h 864156"/>
              <a:gd name="connsiteX4" fmla="*/ 9162305 w 9171449"/>
              <a:gd name="connsiteY4" fmla="*/ 489444 h 864156"/>
              <a:gd name="connsiteX5" fmla="*/ 9171449 w 9171449"/>
              <a:gd name="connsiteY5" fmla="*/ 145020 h 864156"/>
              <a:gd name="connsiteX6" fmla="*/ 17 w 9171449"/>
              <a:gd name="connsiteY6" fmla="*/ 0 h 864156"/>
              <a:gd name="connsiteX0" fmla="*/ 17 w 9189737"/>
              <a:gd name="connsiteY0" fmla="*/ 0 h 952548"/>
              <a:gd name="connsiteX1" fmla="*/ 36541 w 9189737"/>
              <a:gd name="connsiteY1" fmla="*/ 952548 h 952548"/>
              <a:gd name="connsiteX2" fmla="*/ 3017537 w 9189737"/>
              <a:gd name="connsiteY2" fmla="*/ 431532 h 952548"/>
              <a:gd name="connsiteX3" fmla="*/ 6775721 w 9189737"/>
              <a:gd name="connsiteY3" fmla="*/ 788148 h 952548"/>
              <a:gd name="connsiteX4" fmla="*/ 9180593 w 9189737"/>
              <a:gd name="connsiteY4" fmla="*/ 577836 h 952548"/>
              <a:gd name="connsiteX5" fmla="*/ 9189737 w 9189737"/>
              <a:gd name="connsiteY5" fmla="*/ 233412 h 952548"/>
              <a:gd name="connsiteX6" fmla="*/ 17 w 9189737"/>
              <a:gd name="connsiteY6" fmla="*/ 0 h 952548"/>
              <a:gd name="connsiteX0" fmla="*/ 17 w 9171449"/>
              <a:gd name="connsiteY0" fmla="*/ 0 h 909876"/>
              <a:gd name="connsiteX1" fmla="*/ 18253 w 9171449"/>
              <a:gd name="connsiteY1" fmla="*/ 909876 h 909876"/>
              <a:gd name="connsiteX2" fmla="*/ 2999249 w 9171449"/>
              <a:gd name="connsiteY2" fmla="*/ 388860 h 909876"/>
              <a:gd name="connsiteX3" fmla="*/ 6757433 w 9171449"/>
              <a:gd name="connsiteY3" fmla="*/ 745476 h 909876"/>
              <a:gd name="connsiteX4" fmla="*/ 9162305 w 9171449"/>
              <a:gd name="connsiteY4" fmla="*/ 535164 h 909876"/>
              <a:gd name="connsiteX5" fmla="*/ 9171449 w 9171449"/>
              <a:gd name="connsiteY5" fmla="*/ 190740 h 909876"/>
              <a:gd name="connsiteX6" fmla="*/ 17 w 9171449"/>
              <a:gd name="connsiteY6" fmla="*/ 0 h 909876"/>
              <a:gd name="connsiteX0" fmla="*/ 17 w 9180593"/>
              <a:gd name="connsiteY0" fmla="*/ 13476 h 923352"/>
              <a:gd name="connsiteX1" fmla="*/ 18253 w 9180593"/>
              <a:gd name="connsiteY1" fmla="*/ 923352 h 923352"/>
              <a:gd name="connsiteX2" fmla="*/ 2999249 w 9180593"/>
              <a:gd name="connsiteY2" fmla="*/ 402336 h 923352"/>
              <a:gd name="connsiteX3" fmla="*/ 6757433 w 9180593"/>
              <a:gd name="connsiteY3" fmla="*/ 758952 h 923352"/>
              <a:gd name="connsiteX4" fmla="*/ 9162305 w 9180593"/>
              <a:gd name="connsiteY4" fmla="*/ 548640 h 923352"/>
              <a:gd name="connsiteX5" fmla="*/ 9180593 w 9180593"/>
              <a:gd name="connsiteY5" fmla="*/ 0 h 923352"/>
              <a:gd name="connsiteX6" fmla="*/ 17 w 9180593"/>
              <a:gd name="connsiteY6" fmla="*/ 13476 h 923352"/>
              <a:gd name="connsiteX0" fmla="*/ 17 w 9189737"/>
              <a:gd name="connsiteY0" fmla="*/ 0 h 909876"/>
              <a:gd name="connsiteX1" fmla="*/ 18253 w 9189737"/>
              <a:gd name="connsiteY1" fmla="*/ 909876 h 909876"/>
              <a:gd name="connsiteX2" fmla="*/ 2999249 w 9189737"/>
              <a:gd name="connsiteY2" fmla="*/ 388860 h 909876"/>
              <a:gd name="connsiteX3" fmla="*/ 6757433 w 9189737"/>
              <a:gd name="connsiteY3" fmla="*/ 745476 h 909876"/>
              <a:gd name="connsiteX4" fmla="*/ 9162305 w 9189737"/>
              <a:gd name="connsiteY4" fmla="*/ 535164 h 909876"/>
              <a:gd name="connsiteX5" fmla="*/ 9189737 w 9189737"/>
              <a:gd name="connsiteY5" fmla="*/ 10908 h 909876"/>
              <a:gd name="connsiteX6" fmla="*/ 17 w 9189737"/>
              <a:gd name="connsiteY6" fmla="*/ 0 h 909876"/>
              <a:gd name="connsiteX0" fmla="*/ 0 w 9189720"/>
              <a:gd name="connsiteY0" fmla="*/ 0 h 909876"/>
              <a:gd name="connsiteX1" fmla="*/ 18236 w 9189720"/>
              <a:gd name="connsiteY1" fmla="*/ 909876 h 909876"/>
              <a:gd name="connsiteX2" fmla="*/ 2999232 w 9189720"/>
              <a:gd name="connsiteY2" fmla="*/ 388860 h 909876"/>
              <a:gd name="connsiteX3" fmla="*/ 6757416 w 9189720"/>
              <a:gd name="connsiteY3" fmla="*/ 745476 h 909876"/>
              <a:gd name="connsiteX4" fmla="*/ 9162288 w 9189720"/>
              <a:gd name="connsiteY4" fmla="*/ 535164 h 909876"/>
              <a:gd name="connsiteX5" fmla="*/ 9189720 w 9189720"/>
              <a:gd name="connsiteY5" fmla="*/ 10908 h 909876"/>
              <a:gd name="connsiteX6" fmla="*/ 0 w 9189720"/>
              <a:gd name="connsiteY6" fmla="*/ 0 h 909876"/>
              <a:gd name="connsiteX0" fmla="*/ 0 w 9162288"/>
              <a:gd name="connsiteY0" fmla="*/ 1971 h 911847"/>
              <a:gd name="connsiteX1" fmla="*/ 18236 w 9162288"/>
              <a:gd name="connsiteY1" fmla="*/ 911847 h 911847"/>
              <a:gd name="connsiteX2" fmla="*/ 2999232 w 9162288"/>
              <a:gd name="connsiteY2" fmla="*/ 390831 h 911847"/>
              <a:gd name="connsiteX3" fmla="*/ 6757416 w 9162288"/>
              <a:gd name="connsiteY3" fmla="*/ 747447 h 911847"/>
              <a:gd name="connsiteX4" fmla="*/ 9162288 w 9162288"/>
              <a:gd name="connsiteY4" fmla="*/ 537135 h 911847"/>
              <a:gd name="connsiteX5" fmla="*/ 9161386 w 9162288"/>
              <a:gd name="connsiteY5" fmla="*/ 0 h 911847"/>
              <a:gd name="connsiteX6" fmla="*/ 0 w 9162288"/>
              <a:gd name="connsiteY6" fmla="*/ 1971 h 911847"/>
              <a:gd name="connsiteX0" fmla="*/ 20401 w 9144052"/>
              <a:gd name="connsiteY0" fmla="*/ 32880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0401 w 9144052"/>
              <a:gd name="connsiteY6" fmla="*/ 32880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3361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1193400"/>
              <a:gd name="connsiteX1" fmla="*/ 0 w 9144052"/>
              <a:gd name="connsiteY1" fmla="*/ 911847 h 1193400"/>
              <a:gd name="connsiteX2" fmla="*/ 3361996 w 9144052"/>
              <a:gd name="connsiteY2" fmla="*/ 390831 h 1193400"/>
              <a:gd name="connsiteX3" fmla="*/ 9144052 w 9144052"/>
              <a:gd name="connsiteY3" fmla="*/ 537135 h 1193400"/>
              <a:gd name="connsiteX4" fmla="*/ 9143150 w 9144052"/>
              <a:gd name="connsiteY4" fmla="*/ 0 h 1193400"/>
              <a:gd name="connsiteX5" fmla="*/ 2371 w 9144052"/>
              <a:gd name="connsiteY5" fmla="*/ 1971 h 1193400"/>
              <a:gd name="connsiteX0" fmla="*/ 2371 w 9144052"/>
              <a:gd name="connsiteY0" fmla="*/ 1971 h 1125725"/>
              <a:gd name="connsiteX1" fmla="*/ 0 w 9144052"/>
              <a:gd name="connsiteY1" fmla="*/ 911847 h 1125725"/>
              <a:gd name="connsiteX2" fmla="*/ 3361996 w 9144052"/>
              <a:gd name="connsiteY2" fmla="*/ 390831 h 1125725"/>
              <a:gd name="connsiteX3" fmla="*/ 9144052 w 9144052"/>
              <a:gd name="connsiteY3" fmla="*/ 537135 h 1125725"/>
              <a:gd name="connsiteX4" fmla="*/ 9143150 w 9144052"/>
              <a:gd name="connsiteY4" fmla="*/ 0 h 1125725"/>
              <a:gd name="connsiteX5" fmla="*/ 2371 w 9144052"/>
              <a:gd name="connsiteY5" fmla="*/ 1971 h 1125725"/>
              <a:gd name="connsiteX0" fmla="*/ 2371 w 9144052"/>
              <a:gd name="connsiteY0" fmla="*/ 1971 h 1244834"/>
              <a:gd name="connsiteX1" fmla="*/ 0 w 9144052"/>
              <a:gd name="connsiteY1" fmla="*/ 911847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863120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435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1149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52" h="1282732">
                <a:moveTo>
                  <a:pt x="2371" y="1971"/>
                </a:moveTo>
                <a:cubicBezTo>
                  <a:pt x="1581" y="305263"/>
                  <a:pt x="790" y="446133"/>
                  <a:pt x="0" y="749425"/>
                </a:cubicBezTo>
                <a:cubicBezTo>
                  <a:pt x="414528" y="587881"/>
                  <a:pt x="1394642" y="355830"/>
                  <a:pt x="3114923" y="315034"/>
                </a:cubicBezTo>
                <a:cubicBezTo>
                  <a:pt x="4835204" y="274238"/>
                  <a:pt x="7500499" y="1282732"/>
                  <a:pt x="9144052" y="537135"/>
                </a:cubicBezTo>
                <a:cubicBezTo>
                  <a:pt x="9143751" y="358090"/>
                  <a:pt x="9143451" y="179045"/>
                  <a:pt x="9143150" y="0"/>
                </a:cubicBezTo>
                <a:lnTo>
                  <a:pt x="2371" y="19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8074152" y="3840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7498080" y="429768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10312" y="210312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457200" y="649224"/>
            <a:ext cx="8229600" cy="99669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8288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5513C-496D-4770-805F-9808F1ED6782}" type="datetimeFigureOut">
              <a:rPr lang="ko-KR" altLang="en-US" smtClean="0"/>
              <a:pPr/>
              <a:t>2016-01-27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2678-ED83-47D9-AC43-993003CAD1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 bwMode="gray">
          <a:xfrm flipV="1">
            <a:off x="0" y="5590646"/>
            <a:ext cx="9150620" cy="1281822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6108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610884 h 18621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2999284 w 9153196"/>
              <a:gd name="connsiteY2" fmla="*/ 441960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79374"/>
              <a:gd name="connsiteX1" fmla="*/ 0 w 9153196"/>
              <a:gd name="connsiteY1" fmla="*/ 1252536 h 1279374"/>
              <a:gd name="connsiteX2" fmla="*/ 3620429 w 9153196"/>
              <a:gd name="connsiteY2" fmla="*/ 483524 h 1279374"/>
              <a:gd name="connsiteX3" fmla="*/ 9144052 w 9153196"/>
              <a:gd name="connsiteY3" fmla="*/ 877824 h 1279374"/>
              <a:gd name="connsiteX4" fmla="*/ 9153196 w 9153196"/>
              <a:gd name="connsiteY4" fmla="*/ 0 h 1279374"/>
              <a:gd name="connsiteX5" fmla="*/ 52 w 9153196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0429 w 9150620"/>
              <a:gd name="connsiteY2" fmla="*/ 48352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340282"/>
              <a:gd name="connsiteX1" fmla="*/ 0 w 9150620"/>
              <a:gd name="connsiteY1" fmla="*/ 1252536 h 1340282"/>
              <a:gd name="connsiteX2" fmla="*/ 3622738 w 9150620"/>
              <a:gd name="connsiteY2" fmla="*/ 425264 h 1340282"/>
              <a:gd name="connsiteX3" fmla="*/ 9144052 w 9150620"/>
              <a:gd name="connsiteY3" fmla="*/ 877824 h 1340282"/>
              <a:gd name="connsiteX4" fmla="*/ 9150620 w 9150620"/>
              <a:gd name="connsiteY4" fmla="*/ 0 h 1340282"/>
              <a:gd name="connsiteX5" fmla="*/ 52 w 9150620"/>
              <a:gd name="connsiteY5" fmla="*/ 1284 h 1340282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0620" h="1470041">
                <a:moveTo>
                  <a:pt x="52" y="1284"/>
                </a:moveTo>
                <a:cubicBezTo>
                  <a:pt x="35" y="491948"/>
                  <a:pt x="17" y="761872"/>
                  <a:pt x="0" y="1252536"/>
                </a:cubicBezTo>
                <a:cubicBezTo>
                  <a:pt x="304800" y="1097088"/>
                  <a:pt x="1803165" y="328826"/>
                  <a:pt x="3622738" y="425264"/>
                </a:cubicBezTo>
                <a:cubicBezTo>
                  <a:pt x="5442311" y="521702"/>
                  <a:pt x="6970396" y="1470041"/>
                  <a:pt x="9144052" y="877824"/>
                </a:cubicBezTo>
                <a:cubicBezTo>
                  <a:pt x="9146241" y="585216"/>
                  <a:pt x="9148431" y="292608"/>
                  <a:pt x="9150620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 bwMode="invGray">
          <a:xfrm flipV="1">
            <a:off x="-52" y="5780270"/>
            <a:ext cx="9144052" cy="1094171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763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763284 h 1481136"/>
              <a:gd name="connsiteX0" fmla="*/ 52 w 9153196"/>
              <a:gd name="connsiteY0" fmla="*/ 1284 h 719136"/>
              <a:gd name="connsiteX1" fmla="*/ 0 w 9153196"/>
              <a:gd name="connsiteY1" fmla="*/ 719136 h 719136"/>
              <a:gd name="connsiteX2" fmla="*/ 2980996 w 9153196"/>
              <a:gd name="connsiteY2" fmla="*/ 198120 h 719136"/>
              <a:gd name="connsiteX3" fmla="*/ 6739180 w 9153196"/>
              <a:gd name="connsiteY3" fmla="*/ 554736 h 719136"/>
              <a:gd name="connsiteX4" fmla="*/ 9144052 w 9153196"/>
              <a:gd name="connsiteY4" fmla="*/ 344424 h 719136"/>
              <a:gd name="connsiteX5" fmla="*/ 9153196 w 9153196"/>
              <a:gd name="connsiteY5" fmla="*/ 0 h 719136"/>
              <a:gd name="connsiteX6" fmla="*/ 52 w 9153196"/>
              <a:gd name="connsiteY6" fmla="*/ 1284 h 719136"/>
              <a:gd name="connsiteX0" fmla="*/ 17 w 9162305"/>
              <a:gd name="connsiteY0" fmla="*/ 0 h 775764"/>
              <a:gd name="connsiteX1" fmla="*/ 9109 w 9162305"/>
              <a:gd name="connsiteY1" fmla="*/ 775764 h 775764"/>
              <a:gd name="connsiteX2" fmla="*/ 2990105 w 9162305"/>
              <a:gd name="connsiteY2" fmla="*/ 254748 h 775764"/>
              <a:gd name="connsiteX3" fmla="*/ 6748289 w 9162305"/>
              <a:gd name="connsiteY3" fmla="*/ 611364 h 775764"/>
              <a:gd name="connsiteX4" fmla="*/ 9153161 w 9162305"/>
              <a:gd name="connsiteY4" fmla="*/ 401052 h 775764"/>
              <a:gd name="connsiteX5" fmla="*/ 9162305 w 9162305"/>
              <a:gd name="connsiteY5" fmla="*/ 56628 h 775764"/>
              <a:gd name="connsiteX6" fmla="*/ 17 w 9162305"/>
              <a:gd name="connsiteY6" fmla="*/ 0 h 775764"/>
              <a:gd name="connsiteX0" fmla="*/ 17 w 9162305"/>
              <a:gd name="connsiteY0" fmla="*/ 0 h 821484"/>
              <a:gd name="connsiteX1" fmla="*/ 9109 w 9162305"/>
              <a:gd name="connsiteY1" fmla="*/ 821484 h 821484"/>
              <a:gd name="connsiteX2" fmla="*/ 2990105 w 9162305"/>
              <a:gd name="connsiteY2" fmla="*/ 300468 h 821484"/>
              <a:gd name="connsiteX3" fmla="*/ 6748289 w 9162305"/>
              <a:gd name="connsiteY3" fmla="*/ 657084 h 821484"/>
              <a:gd name="connsiteX4" fmla="*/ 9153161 w 9162305"/>
              <a:gd name="connsiteY4" fmla="*/ 446772 h 821484"/>
              <a:gd name="connsiteX5" fmla="*/ 9162305 w 9162305"/>
              <a:gd name="connsiteY5" fmla="*/ 102348 h 821484"/>
              <a:gd name="connsiteX6" fmla="*/ 17 w 9162305"/>
              <a:gd name="connsiteY6" fmla="*/ 0 h 821484"/>
              <a:gd name="connsiteX0" fmla="*/ 17 w 9162305"/>
              <a:gd name="connsiteY0" fmla="*/ 0 h 848916"/>
              <a:gd name="connsiteX1" fmla="*/ 9109 w 9162305"/>
              <a:gd name="connsiteY1" fmla="*/ 848916 h 848916"/>
              <a:gd name="connsiteX2" fmla="*/ 2990105 w 9162305"/>
              <a:gd name="connsiteY2" fmla="*/ 327900 h 848916"/>
              <a:gd name="connsiteX3" fmla="*/ 6748289 w 9162305"/>
              <a:gd name="connsiteY3" fmla="*/ 684516 h 848916"/>
              <a:gd name="connsiteX4" fmla="*/ 9153161 w 9162305"/>
              <a:gd name="connsiteY4" fmla="*/ 474204 h 848916"/>
              <a:gd name="connsiteX5" fmla="*/ 9162305 w 9162305"/>
              <a:gd name="connsiteY5" fmla="*/ 129780 h 848916"/>
              <a:gd name="connsiteX6" fmla="*/ 17 w 9162305"/>
              <a:gd name="connsiteY6" fmla="*/ 0 h 848916"/>
              <a:gd name="connsiteX0" fmla="*/ 17 w 9171449"/>
              <a:gd name="connsiteY0" fmla="*/ 0 h 864156"/>
              <a:gd name="connsiteX1" fmla="*/ 18253 w 9171449"/>
              <a:gd name="connsiteY1" fmla="*/ 864156 h 864156"/>
              <a:gd name="connsiteX2" fmla="*/ 2999249 w 9171449"/>
              <a:gd name="connsiteY2" fmla="*/ 343140 h 864156"/>
              <a:gd name="connsiteX3" fmla="*/ 6757433 w 9171449"/>
              <a:gd name="connsiteY3" fmla="*/ 699756 h 864156"/>
              <a:gd name="connsiteX4" fmla="*/ 9162305 w 9171449"/>
              <a:gd name="connsiteY4" fmla="*/ 489444 h 864156"/>
              <a:gd name="connsiteX5" fmla="*/ 9171449 w 9171449"/>
              <a:gd name="connsiteY5" fmla="*/ 145020 h 864156"/>
              <a:gd name="connsiteX6" fmla="*/ 17 w 9171449"/>
              <a:gd name="connsiteY6" fmla="*/ 0 h 864156"/>
              <a:gd name="connsiteX0" fmla="*/ 17 w 9189737"/>
              <a:gd name="connsiteY0" fmla="*/ 0 h 952548"/>
              <a:gd name="connsiteX1" fmla="*/ 36541 w 9189737"/>
              <a:gd name="connsiteY1" fmla="*/ 952548 h 952548"/>
              <a:gd name="connsiteX2" fmla="*/ 3017537 w 9189737"/>
              <a:gd name="connsiteY2" fmla="*/ 431532 h 952548"/>
              <a:gd name="connsiteX3" fmla="*/ 6775721 w 9189737"/>
              <a:gd name="connsiteY3" fmla="*/ 788148 h 952548"/>
              <a:gd name="connsiteX4" fmla="*/ 9180593 w 9189737"/>
              <a:gd name="connsiteY4" fmla="*/ 577836 h 952548"/>
              <a:gd name="connsiteX5" fmla="*/ 9189737 w 9189737"/>
              <a:gd name="connsiteY5" fmla="*/ 233412 h 952548"/>
              <a:gd name="connsiteX6" fmla="*/ 17 w 9189737"/>
              <a:gd name="connsiteY6" fmla="*/ 0 h 952548"/>
              <a:gd name="connsiteX0" fmla="*/ 17 w 9171449"/>
              <a:gd name="connsiteY0" fmla="*/ 0 h 909876"/>
              <a:gd name="connsiteX1" fmla="*/ 18253 w 9171449"/>
              <a:gd name="connsiteY1" fmla="*/ 909876 h 909876"/>
              <a:gd name="connsiteX2" fmla="*/ 2999249 w 9171449"/>
              <a:gd name="connsiteY2" fmla="*/ 388860 h 909876"/>
              <a:gd name="connsiteX3" fmla="*/ 6757433 w 9171449"/>
              <a:gd name="connsiteY3" fmla="*/ 745476 h 909876"/>
              <a:gd name="connsiteX4" fmla="*/ 9162305 w 9171449"/>
              <a:gd name="connsiteY4" fmla="*/ 535164 h 909876"/>
              <a:gd name="connsiteX5" fmla="*/ 9171449 w 9171449"/>
              <a:gd name="connsiteY5" fmla="*/ 190740 h 909876"/>
              <a:gd name="connsiteX6" fmla="*/ 17 w 9171449"/>
              <a:gd name="connsiteY6" fmla="*/ 0 h 909876"/>
              <a:gd name="connsiteX0" fmla="*/ 17 w 9180593"/>
              <a:gd name="connsiteY0" fmla="*/ 13476 h 923352"/>
              <a:gd name="connsiteX1" fmla="*/ 18253 w 9180593"/>
              <a:gd name="connsiteY1" fmla="*/ 923352 h 923352"/>
              <a:gd name="connsiteX2" fmla="*/ 2999249 w 9180593"/>
              <a:gd name="connsiteY2" fmla="*/ 402336 h 923352"/>
              <a:gd name="connsiteX3" fmla="*/ 6757433 w 9180593"/>
              <a:gd name="connsiteY3" fmla="*/ 758952 h 923352"/>
              <a:gd name="connsiteX4" fmla="*/ 9162305 w 9180593"/>
              <a:gd name="connsiteY4" fmla="*/ 548640 h 923352"/>
              <a:gd name="connsiteX5" fmla="*/ 9180593 w 9180593"/>
              <a:gd name="connsiteY5" fmla="*/ 0 h 923352"/>
              <a:gd name="connsiteX6" fmla="*/ 17 w 9180593"/>
              <a:gd name="connsiteY6" fmla="*/ 13476 h 923352"/>
              <a:gd name="connsiteX0" fmla="*/ 17 w 9189737"/>
              <a:gd name="connsiteY0" fmla="*/ 0 h 909876"/>
              <a:gd name="connsiteX1" fmla="*/ 18253 w 9189737"/>
              <a:gd name="connsiteY1" fmla="*/ 909876 h 909876"/>
              <a:gd name="connsiteX2" fmla="*/ 2999249 w 9189737"/>
              <a:gd name="connsiteY2" fmla="*/ 388860 h 909876"/>
              <a:gd name="connsiteX3" fmla="*/ 6757433 w 9189737"/>
              <a:gd name="connsiteY3" fmla="*/ 745476 h 909876"/>
              <a:gd name="connsiteX4" fmla="*/ 9162305 w 9189737"/>
              <a:gd name="connsiteY4" fmla="*/ 535164 h 909876"/>
              <a:gd name="connsiteX5" fmla="*/ 9189737 w 9189737"/>
              <a:gd name="connsiteY5" fmla="*/ 10908 h 909876"/>
              <a:gd name="connsiteX6" fmla="*/ 17 w 9189737"/>
              <a:gd name="connsiteY6" fmla="*/ 0 h 909876"/>
              <a:gd name="connsiteX0" fmla="*/ 0 w 9189720"/>
              <a:gd name="connsiteY0" fmla="*/ 0 h 909876"/>
              <a:gd name="connsiteX1" fmla="*/ 18236 w 9189720"/>
              <a:gd name="connsiteY1" fmla="*/ 909876 h 909876"/>
              <a:gd name="connsiteX2" fmla="*/ 2999232 w 9189720"/>
              <a:gd name="connsiteY2" fmla="*/ 388860 h 909876"/>
              <a:gd name="connsiteX3" fmla="*/ 6757416 w 9189720"/>
              <a:gd name="connsiteY3" fmla="*/ 745476 h 909876"/>
              <a:gd name="connsiteX4" fmla="*/ 9162288 w 9189720"/>
              <a:gd name="connsiteY4" fmla="*/ 535164 h 909876"/>
              <a:gd name="connsiteX5" fmla="*/ 9189720 w 9189720"/>
              <a:gd name="connsiteY5" fmla="*/ 10908 h 909876"/>
              <a:gd name="connsiteX6" fmla="*/ 0 w 9189720"/>
              <a:gd name="connsiteY6" fmla="*/ 0 h 909876"/>
              <a:gd name="connsiteX0" fmla="*/ 0 w 9162288"/>
              <a:gd name="connsiteY0" fmla="*/ 1971 h 911847"/>
              <a:gd name="connsiteX1" fmla="*/ 18236 w 9162288"/>
              <a:gd name="connsiteY1" fmla="*/ 911847 h 911847"/>
              <a:gd name="connsiteX2" fmla="*/ 2999232 w 9162288"/>
              <a:gd name="connsiteY2" fmla="*/ 390831 h 911847"/>
              <a:gd name="connsiteX3" fmla="*/ 6757416 w 9162288"/>
              <a:gd name="connsiteY3" fmla="*/ 747447 h 911847"/>
              <a:gd name="connsiteX4" fmla="*/ 9162288 w 9162288"/>
              <a:gd name="connsiteY4" fmla="*/ 537135 h 911847"/>
              <a:gd name="connsiteX5" fmla="*/ 9161386 w 9162288"/>
              <a:gd name="connsiteY5" fmla="*/ 0 h 911847"/>
              <a:gd name="connsiteX6" fmla="*/ 0 w 9162288"/>
              <a:gd name="connsiteY6" fmla="*/ 1971 h 911847"/>
              <a:gd name="connsiteX0" fmla="*/ 20401 w 9144052"/>
              <a:gd name="connsiteY0" fmla="*/ 32880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0401 w 9144052"/>
              <a:gd name="connsiteY6" fmla="*/ 32880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3361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1193400"/>
              <a:gd name="connsiteX1" fmla="*/ 0 w 9144052"/>
              <a:gd name="connsiteY1" fmla="*/ 911847 h 1193400"/>
              <a:gd name="connsiteX2" fmla="*/ 3361996 w 9144052"/>
              <a:gd name="connsiteY2" fmla="*/ 390831 h 1193400"/>
              <a:gd name="connsiteX3" fmla="*/ 9144052 w 9144052"/>
              <a:gd name="connsiteY3" fmla="*/ 537135 h 1193400"/>
              <a:gd name="connsiteX4" fmla="*/ 9143150 w 9144052"/>
              <a:gd name="connsiteY4" fmla="*/ 0 h 1193400"/>
              <a:gd name="connsiteX5" fmla="*/ 2371 w 9144052"/>
              <a:gd name="connsiteY5" fmla="*/ 1971 h 1193400"/>
              <a:gd name="connsiteX0" fmla="*/ 2371 w 9144052"/>
              <a:gd name="connsiteY0" fmla="*/ 1971 h 1125725"/>
              <a:gd name="connsiteX1" fmla="*/ 0 w 9144052"/>
              <a:gd name="connsiteY1" fmla="*/ 911847 h 1125725"/>
              <a:gd name="connsiteX2" fmla="*/ 3361996 w 9144052"/>
              <a:gd name="connsiteY2" fmla="*/ 390831 h 1125725"/>
              <a:gd name="connsiteX3" fmla="*/ 9144052 w 9144052"/>
              <a:gd name="connsiteY3" fmla="*/ 537135 h 1125725"/>
              <a:gd name="connsiteX4" fmla="*/ 9143150 w 9144052"/>
              <a:gd name="connsiteY4" fmla="*/ 0 h 1125725"/>
              <a:gd name="connsiteX5" fmla="*/ 2371 w 9144052"/>
              <a:gd name="connsiteY5" fmla="*/ 1971 h 1125725"/>
              <a:gd name="connsiteX0" fmla="*/ 2371 w 9144052"/>
              <a:gd name="connsiteY0" fmla="*/ 1971 h 1244834"/>
              <a:gd name="connsiteX1" fmla="*/ 0 w 9144052"/>
              <a:gd name="connsiteY1" fmla="*/ 911847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863120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435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1149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52" h="1282732">
                <a:moveTo>
                  <a:pt x="2371" y="1971"/>
                </a:moveTo>
                <a:cubicBezTo>
                  <a:pt x="1581" y="305263"/>
                  <a:pt x="790" y="446133"/>
                  <a:pt x="0" y="749425"/>
                </a:cubicBezTo>
                <a:cubicBezTo>
                  <a:pt x="414528" y="587881"/>
                  <a:pt x="1394642" y="355830"/>
                  <a:pt x="3114923" y="315034"/>
                </a:cubicBezTo>
                <a:cubicBezTo>
                  <a:pt x="4835204" y="274238"/>
                  <a:pt x="7500499" y="1282732"/>
                  <a:pt x="9144052" y="537135"/>
                </a:cubicBezTo>
                <a:cubicBezTo>
                  <a:pt x="9143751" y="358090"/>
                  <a:pt x="9143451" y="179045"/>
                  <a:pt x="9143150" y="0"/>
                </a:cubicBezTo>
                <a:lnTo>
                  <a:pt x="2371" y="19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8147304" y="56418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8641080" y="5212080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83464" y="5641848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black">
          <a:xfrm>
            <a:off x="6931152" y="274638"/>
            <a:ext cx="1755648" cy="5669280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327648" cy="56967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EB5513C-496D-4770-805F-9808F1ED6782}" type="datetimeFigureOut">
              <a:rPr lang="ko-KR" altLang="en-US" smtClean="0"/>
              <a:pPr/>
              <a:t>2016-01-27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0612678-ED83-47D9-AC43-993003CAD1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57200" y="1801368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5513C-496D-4770-805F-9808F1ED6782}" type="datetimeFigureOut">
              <a:rPr lang="ko-KR" altLang="en-US" smtClean="0"/>
              <a:pPr/>
              <a:t>2016-01-27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2678-ED83-47D9-AC43-993003CAD18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Oval 6"/>
          <p:cNvSpPr/>
          <p:nvPr/>
        </p:nvSpPr>
        <p:spPr bwMode="gray">
          <a:xfrm>
            <a:off x="8165592" y="667512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7882128" y="1353312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283464" y="786384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 vert="horz" lIns="91440" tIns="45720" rIns="91440" bIns="45720" rtlCol="0" anchor="ctr">
            <a:noAutofit/>
            <a:scene3d>
              <a:camera prst="orthographicFront"/>
              <a:lightRig rig="glow" dir="t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1">
                  <a:lumMod val="20000"/>
                  <a:lumOff val="8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1" kern="1200" smtClean="0">
                <a:ln w="6350"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gradFill flip="none" rotWithShape="1">
                  <a:gsLst>
                    <a:gs pos="0">
                      <a:schemeClr val="accent1">
                        <a:lumMod val="20000"/>
                        <a:lumOff val="80000"/>
                      </a:schemeClr>
                    </a:gs>
                    <a:gs pos="48000">
                      <a:schemeClr val="accent1">
                        <a:lumMod val="60000"/>
                        <a:lumOff val="40000"/>
                      </a:schemeClr>
                    </a:gs>
                    <a:gs pos="57000">
                      <a:schemeClr val="accent1">
                        <a:lumMod val="20000"/>
                        <a:lumOff val="80000"/>
                      </a:schemeClr>
                    </a:gs>
                    <a:gs pos="100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80010" dist="4064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 bwMode="gray">
          <a:xfrm>
            <a:off x="0" y="426720"/>
            <a:ext cx="9144000" cy="4526280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0 h 4756452"/>
              <a:gd name="connsiteX1" fmla="*/ 0 w 9153196"/>
              <a:gd name="connsiteY1" fmla="*/ 4756452 h 4756452"/>
              <a:gd name="connsiteX2" fmla="*/ 2980996 w 9153196"/>
              <a:gd name="connsiteY2" fmla="*/ 4235436 h 4756452"/>
              <a:gd name="connsiteX3" fmla="*/ 6739180 w 9153196"/>
              <a:gd name="connsiteY3" fmla="*/ 4592052 h 4756452"/>
              <a:gd name="connsiteX4" fmla="*/ 9144052 w 9153196"/>
              <a:gd name="connsiteY4" fmla="*/ 4381740 h 4756452"/>
              <a:gd name="connsiteX5" fmla="*/ 9153196 w 9153196"/>
              <a:gd name="connsiteY5" fmla="*/ 3275316 h 4756452"/>
              <a:gd name="connsiteX6" fmla="*/ 52 w 9153196"/>
              <a:gd name="connsiteY6" fmla="*/ 0 h 4756452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4052 w 9153196"/>
              <a:gd name="connsiteY4" fmla="*/ 4383024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3996431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7 w 9153196"/>
              <a:gd name="connsiteY3" fmla="*/ 4518094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808828"/>
              <a:gd name="connsiteX1" fmla="*/ 0 w 9153196"/>
              <a:gd name="connsiteY1" fmla="*/ 4757736 h 4808828"/>
              <a:gd name="connsiteX2" fmla="*/ 2983307 w 9153196"/>
              <a:gd name="connsiteY2" fmla="*/ 3938179 h 4808828"/>
              <a:gd name="connsiteX3" fmla="*/ 6766918 w 9153196"/>
              <a:gd name="connsiteY3" fmla="*/ 4459842 h 4808828"/>
              <a:gd name="connsiteX4" fmla="*/ 9149297 w 9153196"/>
              <a:gd name="connsiteY4" fmla="*/ 4461355 h 4808828"/>
              <a:gd name="connsiteX5" fmla="*/ 9153196 w 9153196"/>
              <a:gd name="connsiteY5" fmla="*/ 0 h 4808828"/>
              <a:gd name="connsiteX6" fmla="*/ 52 w 9153196"/>
              <a:gd name="connsiteY6" fmla="*/ 1284 h 4808828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3307 w 9153196"/>
              <a:gd name="connsiteY2" fmla="*/ 3938179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66918 w 9153196"/>
              <a:gd name="connsiteY3" fmla="*/ 4459842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3115058 w 9153196"/>
              <a:gd name="connsiteY2" fmla="*/ 3911480 h 4757736"/>
              <a:gd name="connsiteX3" fmla="*/ 6736870 w 9153196"/>
              <a:gd name="connsiteY3" fmla="*/ 4428289 h 4757736"/>
              <a:gd name="connsiteX4" fmla="*/ 9149297 w 9153196"/>
              <a:gd name="connsiteY4" fmla="*/ 446135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4757736">
                <a:moveTo>
                  <a:pt x="52" y="1284"/>
                </a:moveTo>
                <a:cubicBezTo>
                  <a:pt x="35" y="491948"/>
                  <a:pt x="17" y="4267072"/>
                  <a:pt x="0" y="4757736"/>
                </a:cubicBezTo>
                <a:cubicBezTo>
                  <a:pt x="402972" y="4559785"/>
                  <a:pt x="1992246" y="3966388"/>
                  <a:pt x="3115058" y="3911480"/>
                </a:cubicBezTo>
                <a:cubicBezTo>
                  <a:pt x="4237870" y="3856572"/>
                  <a:pt x="5939190" y="4331788"/>
                  <a:pt x="6736870" y="4428289"/>
                </a:cubicBezTo>
                <a:cubicBezTo>
                  <a:pt x="7534550" y="4524790"/>
                  <a:pt x="8253185" y="4658343"/>
                  <a:pt x="9149297" y="4461355"/>
                </a:cubicBezTo>
                <a:cubicBezTo>
                  <a:pt x="9150597" y="3000127"/>
                  <a:pt x="9151896" y="1461228"/>
                  <a:pt x="9153196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 bwMode="invGray">
          <a:xfrm>
            <a:off x="-52" y="0"/>
            <a:ext cx="9144000" cy="4526280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0 h 4756452"/>
              <a:gd name="connsiteX1" fmla="*/ 0 w 9153196"/>
              <a:gd name="connsiteY1" fmla="*/ 4756452 h 4756452"/>
              <a:gd name="connsiteX2" fmla="*/ 2980996 w 9153196"/>
              <a:gd name="connsiteY2" fmla="*/ 4235436 h 4756452"/>
              <a:gd name="connsiteX3" fmla="*/ 6739180 w 9153196"/>
              <a:gd name="connsiteY3" fmla="*/ 4592052 h 4756452"/>
              <a:gd name="connsiteX4" fmla="*/ 9144052 w 9153196"/>
              <a:gd name="connsiteY4" fmla="*/ 4381740 h 4756452"/>
              <a:gd name="connsiteX5" fmla="*/ 9153196 w 9153196"/>
              <a:gd name="connsiteY5" fmla="*/ 3275316 h 4756452"/>
              <a:gd name="connsiteX6" fmla="*/ 52 w 9153196"/>
              <a:gd name="connsiteY6" fmla="*/ 0 h 4756452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4052 w 9153196"/>
              <a:gd name="connsiteY4" fmla="*/ 4383024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  <a:gd name="connsiteX0" fmla="*/ 52 w 9153196"/>
              <a:gd name="connsiteY0" fmla="*/ 1284 h 4757736"/>
              <a:gd name="connsiteX1" fmla="*/ 0 w 9153196"/>
              <a:gd name="connsiteY1" fmla="*/ 4757736 h 4757736"/>
              <a:gd name="connsiteX2" fmla="*/ 2980996 w 9153196"/>
              <a:gd name="connsiteY2" fmla="*/ 4236720 h 4757736"/>
              <a:gd name="connsiteX3" fmla="*/ 6739180 w 9153196"/>
              <a:gd name="connsiteY3" fmla="*/ 4593336 h 4757736"/>
              <a:gd name="connsiteX4" fmla="*/ 9149297 w 9153196"/>
              <a:gd name="connsiteY4" fmla="*/ 4383685 h 4757736"/>
              <a:gd name="connsiteX5" fmla="*/ 9153196 w 9153196"/>
              <a:gd name="connsiteY5" fmla="*/ 0 h 4757736"/>
              <a:gd name="connsiteX6" fmla="*/ 52 w 9153196"/>
              <a:gd name="connsiteY6" fmla="*/ 1284 h 475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4757736">
                <a:moveTo>
                  <a:pt x="52" y="1284"/>
                </a:moveTo>
                <a:cubicBezTo>
                  <a:pt x="35" y="491948"/>
                  <a:pt x="17" y="4267072"/>
                  <a:pt x="0" y="4757736"/>
                </a:cubicBezTo>
                <a:cubicBezTo>
                  <a:pt x="414528" y="4596192"/>
                  <a:pt x="1857799" y="4264120"/>
                  <a:pt x="2980996" y="4236720"/>
                </a:cubicBezTo>
                <a:cubicBezTo>
                  <a:pt x="4104193" y="4209320"/>
                  <a:pt x="5900665" y="4503309"/>
                  <a:pt x="6739180" y="4593336"/>
                </a:cubicBezTo>
                <a:cubicBezTo>
                  <a:pt x="7577695" y="4683363"/>
                  <a:pt x="8253185" y="4731157"/>
                  <a:pt x="9149297" y="4383685"/>
                </a:cubicBezTo>
                <a:cubicBezTo>
                  <a:pt x="9150597" y="2922457"/>
                  <a:pt x="9151896" y="1461228"/>
                  <a:pt x="9153196" y="0"/>
                </a:cubicBezTo>
                <a:lnTo>
                  <a:pt x="52" y="1284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6900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8065008" y="3849624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7790688" y="4535424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301752" y="3840480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1143000" y="5129784"/>
            <a:ext cx="7287768" cy="1362075"/>
          </a:xfr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4000" b="1" kern="1200" cap="all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1143000" y="4425696"/>
            <a:ext cx="7287768" cy="7132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5513C-496D-4770-805F-9808F1ED6782}" type="datetimeFigureOut">
              <a:rPr lang="ko-KR" altLang="en-US" smtClean="0"/>
              <a:pPr/>
              <a:t>2016-01-27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2678-ED83-47D9-AC43-993003CAD1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 bwMode="gray">
          <a:xfrm>
            <a:off x="0" y="0"/>
            <a:ext cx="9144000" cy="1929384"/>
          </a:xfrm>
          <a:custGeom>
            <a:avLst/>
            <a:gdLst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2104644"/>
              <a:gd name="connsiteX1" fmla="*/ 0 w 9144000"/>
              <a:gd name="connsiteY1" fmla="*/ 1929384 h 2104644"/>
              <a:gd name="connsiteX2" fmla="*/ 2971800 w 9144000"/>
              <a:gd name="connsiteY2" fmla="*/ 1307592 h 2104644"/>
              <a:gd name="connsiteX3" fmla="*/ 9134856 w 9144000"/>
              <a:gd name="connsiteY3" fmla="*/ 1609344 h 2104644"/>
              <a:gd name="connsiteX4" fmla="*/ 9144000 w 9144000"/>
              <a:gd name="connsiteY4" fmla="*/ 0 h 2104644"/>
              <a:gd name="connsiteX5" fmla="*/ 8503920 w 9144000"/>
              <a:gd name="connsiteY5" fmla="*/ 0 h 2104644"/>
              <a:gd name="connsiteX6" fmla="*/ 3858768 w 9144000"/>
              <a:gd name="connsiteY6" fmla="*/ 320040 h 2104644"/>
              <a:gd name="connsiteX7" fmla="*/ 0 w 9144000"/>
              <a:gd name="connsiteY7" fmla="*/ 256032 h 210464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  <a:gd name="connsiteX0" fmla="*/ 0 w 9144000"/>
              <a:gd name="connsiteY0" fmla="*/ 256032 h 1929384"/>
              <a:gd name="connsiteX1" fmla="*/ 0 w 9144000"/>
              <a:gd name="connsiteY1" fmla="*/ 1929384 h 1929384"/>
              <a:gd name="connsiteX2" fmla="*/ 2971800 w 9144000"/>
              <a:gd name="connsiteY2" fmla="*/ 1307592 h 1929384"/>
              <a:gd name="connsiteX3" fmla="*/ 9134856 w 9144000"/>
              <a:gd name="connsiteY3" fmla="*/ 1609344 h 1929384"/>
              <a:gd name="connsiteX4" fmla="*/ 9144000 w 9144000"/>
              <a:gd name="connsiteY4" fmla="*/ 0 h 1929384"/>
              <a:gd name="connsiteX5" fmla="*/ 8503920 w 9144000"/>
              <a:gd name="connsiteY5" fmla="*/ 0 h 1929384"/>
              <a:gd name="connsiteX6" fmla="*/ 3858768 w 9144000"/>
              <a:gd name="connsiteY6" fmla="*/ 320040 h 1929384"/>
              <a:gd name="connsiteX7" fmla="*/ 0 w 9144000"/>
              <a:gd name="connsiteY7" fmla="*/ 256032 h 1929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1929384">
                <a:moveTo>
                  <a:pt x="0" y="256032"/>
                </a:moveTo>
                <a:lnTo>
                  <a:pt x="0" y="1929384"/>
                </a:lnTo>
                <a:cubicBezTo>
                  <a:pt x="574548" y="1726692"/>
                  <a:pt x="1449324" y="1360932"/>
                  <a:pt x="2971800" y="1307592"/>
                </a:cubicBezTo>
                <a:cubicBezTo>
                  <a:pt x="4494276" y="1254252"/>
                  <a:pt x="7606284" y="1872996"/>
                  <a:pt x="9134856" y="1609344"/>
                </a:cubicBezTo>
                <a:lnTo>
                  <a:pt x="9144000" y="0"/>
                </a:lnTo>
                <a:lnTo>
                  <a:pt x="8503920" y="0"/>
                </a:lnTo>
                <a:cubicBezTo>
                  <a:pt x="7543800" y="844296"/>
                  <a:pt x="5111496" y="420624"/>
                  <a:pt x="3858768" y="320040"/>
                </a:cubicBezTo>
                <a:cubicBezTo>
                  <a:pt x="2606040" y="219456"/>
                  <a:pt x="1435608" y="76200"/>
                  <a:pt x="0" y="256032"/>
                </a:cubicBezTo>
                <a:close/>
              </a:path>
            </a:pathLst>
          </a:custGeom>
          <a:solidFill>
            <a:srgbClr val="40C6D8">
              <a:alpha val="4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 bwMode="invGray">
          <a:xfrm>
            <a:off x="-382" y="228600"/>
            <a:ext cx="9144381" cy="1409700"/>
          </a:xfrm>
          <a:custGeom>
            <a:avLst/>
            <a:gdLst>
              <a:gd name="connsiteX0" fmla="*/ 0 w 9144000"/>
              <a:gd name="connsiteY0" fmla="*/ 393192 h 1344168"/>
              <a:gd name="connsiteX1" fmla="*/ 4544568 w 9144000"/>
              <a:gd name="connsiteY1" fmla="*/ 201168 h 1344168"/>
              <a:gd name="connsiteX2" fmla="*/ 9144000 w 9144000"/>
              <a:gd name="connsiteY2" fmla="*/ 0 h 1344168"/>
              <a:gd name="connsiteX3" fmla="*/ 9144000 w 9144000"/>
              <a:gd name="connsiteY3" fmla="*/ 1042416 h 1344168"/>
              <a:gd name="connsiteX4" fmla="*/ 4407408 w 9144000"/>
              <a:gd name="connsiteY4" fmla="*/ 978408 h 1344168"/>
              <a:gd name="connsiteX5" fmla="*/ 9144 w 9144000"/>
              <a:gd name="connsiteY5" fmla="*/ 1344168 h 1344168"/>
              <a:gd name="connsiteX6" fmla="*/ 0 w 9144000"/>
              <a:gd name="connsiteY6" fmla="*/ 393192 h 1344168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475232"/>
              <a:gd name="connsiteX1" fmla="*/ 4544568 w 9144000"/>
              <a:gd name="connsiteY1" fmla="*/ 234696 h 1475232"/>
              <a:gd name="connsiteX2" fmla="*/ 9144000 w 9144000"/>
              <a:gd name="connsiteY2" fmla="*/ 33528 h 1475232"/>
              <a:gd name="connsiteX3" fmla="*/ 9144000 w 9144000"/>
              <a:gd name="connsiteY3" fmla="*/ 1075944 h 1475232"/>
              <a:gd name="connsiteX4" fmla="*/ 4407408 w 9144000"/>
              <a:gd name="connsiteY4" fmla="*/ 1011936 h 1475232"/>
              <a:gd name="connsiteX5" fmla="*/ 9144 w 9144000"/>
              <a:gd name="connsiteY5" fmla="*/ 1377696 h 1475232"/>
              <a:gd name="connsiteX6" fmla="*/ 0 w 9144000"/>
              <a:gd name="connsiteY6" fmla="*/ 426720 h 1475232"/>
              <a:gd name="connsiteX0" fmla="*/ 0 w 9144000"/>
              <a:gd name="connsiteY0" fmla="*/ 426720 h 1475232"/>
              <a:gd name="connsiteX1" fmla="*/ 4544568 w 9144000"/>
              <a:gd name="connsiteY1" fmla="*/ 234696 h 1475232"/>
              <a:gd name="connsiteX2" fmla="*/ 9144000 w 9144000"/>
              <a:gd name="connsiteY2" fmla="*/ 33528 h 1475232"/>
              <a:gd name="connsiteX3" fmla="*/ 9144000 w 9144000"/>
              <a:gd name="connsiteY3" fmla="*/ 1075944 h 1475232"/>
              <a:gd name="connsiteX4" fmla="*/ 4407408 w 9144000"/>
              <a:gd name="connsiteY4" fmla="*/ 1011936 h 1475232"/>
              <a:gd name="connsiteX5" fmla="*/ 9144 w 9144000"/>
              <a:gd name="connsiteY5" fmla="*/ 1377696 h 1475232"/>
              <a:gd name="connsiteX6" fmla="*/ 0 w 9144000"/>
              <a:gd name="connsiteY6" fmla="*/ 426720 h 1475232"/>
              <a:gd name="connsiteX0" fmla="*/ 0 w 9144000"/>
              <a:gd name="connsiteY0" fmla="*/ 426720 h 1377696"/>
              <a:gd name="connsiteX1" fmla="*/ 4544568 w 9144000"/>
              <a:gd name="connsiteY1" fmla="*/ 234696 h 1377696"/>
              <a:gd name="connsiteX2" fmla="*/ 9144000 w 9144000"/>
              <a:gd name="connsiteY2" fmla="*/ 33528 h 1377696"/>
              <a:gd name="connsiteX3" fmla="*/ 9144000 w 9144000"/>
              <a:gd name="connsiteY3" fmla="*/ 1075944 h 1377696"/>
              <a:gd name="connsiteX4" fmla="*/ 4407408 w 9144000"/>
              <a:gd name="connsiteY4" fmla="*/ 1011936 h 1377696"/>
              <a:gd name="connsiteX5" fmla="*/ 9144 w 9144000"/>
              <a:gd name="connsiteY5" fmla="*/ 1377696 h 1377696"/>
              <a:gd name="connsiteX6" fmla="*/ 0 w 9144000"/>
              <a:gd name="connsiteY6" fmla="*/ 426720 h 1377696"/>
              <a:gd name="connsiteX0" fmla="*/ 0 w 9144000"/>
              <a:gd name="connsiteY0" fmla="*/ 426720 h 1409700"/>
              <a:gd name="connsiteX1" fmla="*/ 4544568 w 9144000"/>
              <a:gd name="connsiteY1" fmla="*/ 234696 h 1409700"/>
              <a:gd name="connsiteX2" fmla="*/ 9144000 w 9144000"/>
              <a:gd name="connsiteY2" fmla="*/ 33528 h 1409700"/>
              <a:gd name="connsiteX3" fmla="*/ 9144000 w 9144000"/>
              <a:gd name="connsiteY3" fmla="*/ 1075944 h 1409700"/>
              <a:gd name="connsiteX4" fmla="*/ 4407408 w 9144000"/>
              <a:gd name="connsiteY4" fmla="*/ 1011936 h 1409700"/>
              <a:gd name="connsiteX5" fmla="*/ 9144 w 9144000"/>
              <a:gd name="connsiteY5" fmla="*/ 1377696 h 1409700"/>
              <a:gd name="connsiteX6" fmla="*/ 0 w 9144000"/>
              <a:gd name="connsiteY6" fmla="*/ 426720 h 1409700"/>
              <a:gd name="connsiteX0" fmla="*/ 381 w 9144381"/>
              <a:gd name="connsiteY0" fmla="*/ 426720 h 1409700"/>
              <a:gd name="connsiteX1" fmla="*/ 4544949 w 9144381"/>
              <a:gd name="connsiteY1" fmla="*/ 234696 h 1409700"/>
              <a:gd name="connsiteX2" fmla="*/ 9144381 w 9144381"/>
              <a:gd name="connsiteY2" fmla="*/ 33528 h 1409700"/>
              <a:gd name="connsiteX3" fmla="*/ 9144381 w 9144381"/>
              <a:gd name="connsiteY3" fmla="*/ 1075944 h 1409700"/>
              <a:gd name="connsiteX4" fmla="*/ 4407789 w 9144381"/>
              <a:gd name="connsiteY4" fmla="*/ 1011936 h 1409700"/>
              <a:gd name="connsiteX5" fmla="*/ 0 w 9144381"/>
              <a:gd name="connsiteY5" fmla="*/ 1384071 h 1409700"/>
              <a:gd name="connsiteX6" fmla="*/ 381 w 9144381"/>
              <a:gd name="connsiteY6" fmla="*/ 42672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381" h="1409700">
                <a:moveTo>
                  <a:pt x="381" y="426720"/>
                </a:moveTo>
                <a:cubicBezTo>
                  <a:pt x="1664589" y="0"/>
                  <a:pt x="3036189" y="134112"/>
                  <a:pt x="4544949" y="234696"/>
                </a:cubicBezTo>
                <a:cubicBezTo>
                  <a:pt x="6053709" y="335280"/>
                  <a:pt x="8239125" y="509016"/>
                  <a:pt x="9144381" y="33528"/>
                </a:cubicBezTo>
                <a:lnTo>
                  <a:pt x="9144381" y="1075944"/>
                </a:lnTo>
                <a:cubicBezTo>
                  <a:pt x="8004429" y="1409700"/>
                  <a:pt x="5931852" y="960582"/>
                  <a:pt x="4407789" y="1011936"/>
                </a:cubicBezTo>
                <a:cubicBezTo>
                  <a:pt x="2883726" y="1063290"/>
                  <a:pt x="1237488" y="1109751"/>
                  <a:pt x="0" y="1384071"/>
                </a:cubicBezTo>
                <a:lnTo>
                  <a:pt x="381" y="426720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8311896" y="100584"/>
            <a:ext cx="612648" cy="61264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7562088" y="173736"/>
            <a:ext cx="365760" cy="365760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10312" y="932688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7452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7452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5513C-496D-4770-805F-9808F1ED6782}" type="datetimeFigureOut">
              <a:rPr lang="ko-KR" altLang="en-US" smtClean="0"/>
              <a:pPr/>
              <a:t>2016-01-27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2678-ED83-47D9-AC43-993003CAD1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24328"/>
            <a:ext cx="4040188" cy="369417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24328"/>
            <a:ext cx="4041775" cy="369417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5513C-496D-4770-805F-9808F1ED6782}" type="datetimeFigureOut">
              <a:rPr lang="ko-KR" altLang="en-US" smtClean="0"/>
              <a:pPr/>
              <a:t>2016-01-27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2678-ED83-47D9-AC43-993003CAD18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Oval 9"/>
          <p:cNvSpPr/>
          <p:nvPr/>
        </p:nvSpPr>
        <p:spPr bwMode="gray">
          <a:xfrm>
            <a:off x="8229600" y="1005840"/>
            <a:ext cx="612648" cy="61264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 bwMode="gray">
          <a:xfrm>
            <a:off x="7699248" y="969264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283464" y="786384"/>
            <a:ext cx="996696" cy="99669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457200" y="187452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black">
          <a:xfrm>
            <a:off x="4645025" y="187452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 bwMode="gray">
          <a:xfrm>
            <a:off x="0" y="1"/>
            <a:ext cx="9150620" cy="1281822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6108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610884 h 18621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2999284 w 9153196"/>
              <a:gd name="connsiteY2" fmla="*/ 441960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0108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6281980 w 9153196"/>
              <a:gd name="connsiteY3" fmla="*/ 859536 h 1252536"/>
              <a:gd name="connsiteX4" fmla="*/ 9144052 w 9153196"/>
              <a:gd name="connsiteY4" fmla="*/ 877824 h 1252536"/>
              <a:gd name="connsiteX5" fmla="*/ 9153196 w 9153196"/>
              <a:gd name="connsiteY5" fmla="*/ 0 h 1252536"/>
              <a:gd name="connsiteX6" fmla="*/ 52 w 9153196"/>
              <a:gd name="connsiteY6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52536"/>
              <a:gd name="connsiteX1" fmla="*/ 0 w 9153196"/>
              <a:gd name="connsiteY1" fmla="*/ 1252536 h 1252536"/>
              <a:gd name="connsiteX2" fmla="*/ 3620429 w 9153196"/>
              <a:gd name="connsiteY2" fmla="*/ 483524 h 1252536"/>
              <a:gd name="connsiteX3" fmla="*/ 9144052 w 9153196"/>
              <a:gd name="connsiteY3" fmla="*/ 877824 h 1252536"/>
              <a:gd name="connsiteX4" fmla="*/ 9153196 w 9153196"/>
              <a:gd name="connsiteY4" fmla="*/ 0 h 1252536"/>
              <a:gd name="connsiteX5" fmla="*/ 52 w 9153196"/>
              <a:gd name="connsiteY5" fmla="*/ 1284 h 1252536"/>
              <a:gd name="connsiteX0" fmla="*/ 52 w 9153196"/>
              <a:gd name="connsiteY0" fmla="*/ 1284 h 1279374"/>
              <a:gd name="connsiteX1" fmla="*/ 0 w 9153196"/>
              <a:gd name="connsiteY1" fmla="*/ 1252536 h 1279374"/>
              <a:gd name="connsiteX2" fmla="*/ 3620429 w 9153196"/>
              <a:gd name="connsiteY2" fmla="*/ 483524 h 1279374"/>
              <a:gd name="connsiteX3" fmla="*/ 9144052 w 9153196"/>
              <a:gd name="connsiteY3" fmla="*/ 877824 h 1279374"/>
              <a:gd name="connsiteX4" fmla="*/ 9153196 w 9153196"/>
              <a:gd name="connsiteY4" fmla="*/ 0 h 1279374"/>
              <a:gd name="connsiteX5" fmla="*/ 52 w 9153196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0429 w 9150620"/>
              <a:gd name="connsiteY2" fmla="*/ 48352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41211 w 9150620"/>
              <a:gd name="connsiteY2" fmla="*/ 459690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79374"/>
              <a:gd name="connsiteX1" fmla="*/ 0 w 9150620"/>
              <a:gd name="connsiteY1" fmla="*/ 1252536 h 1279374"/>
              <a:gd name="connsiteX2" fmla="*/ 3622738 w 9150620"/>
              <a:gd name="connsiteY2" fmla="*/ 425264 h 1279374"/>
              <a:gd name="connsiteX3" fmla="*/ 9144052 w 9150620"/>
              <a:gd name="connsiteY3" fmla="*/ 877824 h 1279374"/>
              <a:gd name="connsiteX4" fmla="*/ 9150620 w 9150620"/>
              <a:gd name="connsiteY4" fmla="*/ 0 h 1279374"/>
              <a:gd name="connsiteX5" fmla="*/ 52 w 9150620"/>
              <a:gd name="connsiteY5" fmla="*/ 1284 h 1279374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252536"/>
              <a:gd name="connsiteX1" fmla="*/ 0 w 9150620"/>
              <a:gd name="connsiteY1" fmla="*/ 1252536 h 1252536"/>
              <a:gd name="connsiteX2" fmla="*/ 3622738 w 9150620"/>
              <a:gd name="connsiteY2" fmla="*/ 425264 h 1252536"/>
              <a:gd name="connsiteX3" fmla="*/ 9144052 w 9150620"/>
              <a:gd name="connsiteY3" fmla="*/ 877824 h 1252536"/>
              <a:gd name="connsiteX4" fmla="*/ 9150620 w 9150620"/>
              <a:gd name="connsiteY4" fmla="*/ 0 h 1252536"/>
              <a:gd name="connsiteX5" fmla="*/ 52 w 9150620"/>
              <a:gd name="connsiteY5" fmla="*/ 1284 h 1252536"/>
              <a:gd name="connsiteX0" fmla="*/ 52 w 9150620"/>
              <a:gd name="connsiteY0" fmla="*/ 1284 h 1340282"/>
              <a:gd name="connsiteX1" fmla="*/ 0 w 9150620"/>
              <a:gd name="connsiteY1" fmla="*/ 1252536 h 1340282"/>
              <a:gd name="connsiteX2" fmla="*/ 3622738 w 9150620"/>
              <a:gd name="connsiteY2" fmla="*/ 425264 h 1340282"/>
              <a:gd name="connsiteX3" fmla="*/ 9144052 w 9150620"/>
              <a:gd name="connsiteY3" fmla="*/ 877824 h 1340282"/>
              <a:gd name="connsiteX4" fmla="*/ 9150620 w 9150620"/>
              <a:gd name="connsiteY4" fmla="*/ 0 h 1340282"/>
              <a:gd name="connsiteX5" fmla="*/ 52 w 9150620"/>
              <a:gd name="connsiteY5" fmla="*/ 1284 h 1340282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  <a:gd name="connsiteX0" fmla="*/ 52 w 9150620"/>
              <a:gd name="connsiteY0" fmla="*/ 1284 h 1470041"/>
              <a:gd name="connsiteX1" fmla="*/ 0 w 9150620"/>
              <a:gd name="connsiteY1" fmla="*/ 1252536 h 1470041"/>
              <a:gd name="connsiteX2" fmla="*/ 3622738 w 9150620"/>
              <a:gd name="connsiteY2" fmla="*/ 425264 h 1470041"/>
              <a:gd name="connsiteX3" fmla="*/ 9144052 w 9150620"/>
              <a:gd name="connsiteY3" fmla="*/ 877824 h 1470041"/>
              <a:gd name="connsiteX4" fmla="*/ 9150620 w 9150620"/>
              <a:gd name="connsiteY4" fmla="*/ 0 h 1470041"/>
              <a:gd name="connsiteX5" fmla="*/ 52 w 9150620"/>
              <a:gd name="connsiteY5" fmla="*/ 1284 h 147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0620" h="1470041">
                <a:moveTo>
                  <a:pt x="52" y="1284"/>
                </a:moveTo>
                <a:cubicBezTo>
                  <a:pt x="35" y="491948"/>
                  <a:pt x="17" y="761872"/>
                  <a:pt x="0" y="1252536"/>
                </a:cubicBezTo>
                <a:cubicBezTo>
                  <a:pt x="304800" y="1097088"/>
                  <a:pt x="1803165" y="328826"/>
                  <a:pt x="3622738" y="425264"/>
                </a:cubicBezTo>
                <a:cubicBezTo>
                  <a:pt x="5442311" y="521702"/>
                  <a:pt x="6970396" y="1470041"/>
                  <a:pt x="9144052" y="877824"/>
                </a:cubicBezTo>
                <a:cubicBezTo>
                  <a:pt x="9146241" y="585216"/>
                  <a:pt x="9148431" y="292608"/>
                  <a:pt x="9150620" y="0"/>
                </a:cubicBez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5513C-496D-4770-805F-9808F1ED6782}" type="datetimeFigureOut">
              <a:rPr lang="ko-KR" altLang="en-US" smtClean="0"/>
              <a:pPr/>
              <a:t>2016-01-27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2678-ED83-47D9-AC43-993003CAD18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Freeform 5"/>
          <p:cNvSpPr/>
          <p:nvPr/>
        </p:nvSpPr>
        <p:spPr bwMode="invGray">
          <a:xfrm>
            <a:off x="-52" y="-1972"/>
            <a:ext cx="9144052" cy="1094171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763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763284 h 1481136"/>
              <a:gd name="connsiteX0" fmla="*/ 52 w 9153196"/>
              <a:gd name="connsiteY0" fmla="*/ 1284 h 719136"/>
              <a:gd name="connsiteX1" fmla="*/ 0 w 9153196"/>
              <a:gd name="connsiteY1" fmla="*/ 719136 h 719136"/>
              <a:gd name="connsiteX2" fmla="*/ 2980996 w 9153196"/>
              <a:gd name="connsiteY2" fmla="*/ 198120 h 719136"/>
              <a:gd name="connsiteX3" fmla="*/ 6739180 w 9153196"/>
              <a:gd name="connsiteY3" fmla="*/ 554736 h 719136"/>
              <a:gd name="connsiteX4" fmla="*/ 9144052 w 9153196"/>
              <a:gd name="connsiteY4" fmla="*/ 344424 h 719136"/>
              <a:gd name="connsiteX5" fmla="*/ 9153196 w 9153196"/>
              <a:gd name="connsiteY5" fmla="*/ 0 h 719136"/>
              <a:gd name="connsiteX6" fmla="*/ 52 w 9153196"/>
              <a:gd name="connsiteY6" fmla="*/ 1284 h 719136"/>
              <a:gd name="connsiteX0" fmla="*/ 17 w 9162305"/>
              <a:gd name="connsiteY0" fmla="*/ 0 h 775764"/>
              <a:gd name="connsiteX1" fmla="*/ 9109 w 9162305"/>
              <a:gd name="connsiteY1" fmla="*/ 775764 h 775764"/>
              <a:gd name="connsiteX2" fmla="*/ 2990105 w 9162305"/>
              <a:gd name="connsiteY2" fmla="*/ 254748 h 775764"/>
              <a:gd name="connsiteX3" fmla="*/ 6748289 w 9162305"/>
              <a:gd name="connsiteY3" fmla="*/ 611364 h 775764"/>
              <a:gd name="connsiteX4" fmla="*/ 9153161 w 9162305"/>
              <a:gd name="connsiteY4" fmla="*/ 401052 h 775764"/>
              <a:gd name="connsiteX5" fmla="*/ 9162305 w 9162305"/>
              <a:gd name="connsiteY5" fmla="*/ 56628 h 775764"/>
              <a:gd name="connsiteX6" fmla="*/ 17 w 9162305"/>
              <a:gd name="connsiteY6" fmla="*/ 0 h 775764"/>
              <a:gd name="connsiteX0" fmla="*/ 17 w 9162305"/>
              <a:gd name="connsiteY0" fmla="*/ 0 h 821484"/>
              <a:gd name="connsiteX1" fmla="*/ 9109 w 9162305"/>
              <a:gd name="connsiteY1" fmla="*/ 821484 h 821484"/>
              <a:gd name="connsiteX2" fmla="*/ 2990105 w 9162305"/>
              <a:gd name="connsiteY2" fmla="*/ 300468 h 821484"/>
              <a:gd name="connsiteX3" fmla="*/ 6748289 w 9162305"/>
              <a:gd name="connsiteY3" fmla="*/ 657084 h 821484"/>
              <a:gd name="connsiteX4" fmla="*/ 9153161 w 9162305"/>
              <a:gd name="connsiteY4" fmla="*/ 446772 h 821484"/>
              <a:gd name="connsiteX5" fmla="*/ 9162305 w 9162305"/>
              <a:gd name="connsiteY5" fmla="*/ 102348 h 821484"/>
              <a:gd name="connsiteX6" fmla="*/ 17 w 9162305"/>
              <a:gd name="connsiteY6" fmla="*/ 0 h 821484"/>
              <a:gd name="connsiteX0" fmla="*/ 17 w 9162305"/>
              <a:gd name="connsiteY0" fmla="*/ 0 h 848916"/>
              <a:gd name="connsiteX1" fmla="*/ 9109 w 9162305"/>
              <a:gd name="connsiteY1" fmla="*/ 848916 h 848916"/>
              <a:gd name="connsiteX2" fmla="*/ 2990105 w 9162305"/>
              <a:gd name="connsiteY2" fmla="*/ 327900 h 848916"/>
              <a:gd name="connsiteX3" fmla="*/ 6748289 w 9162305"/>
              <a:gd name="connsiteY3" fmla="*/ 684516 h 848916"/>
              <a:gd name="connsiteX4" fmla="*/ 9153161 w 9162305"/>
              <a:gd name="connsiteY4" fmla="*/ 474204 h 848916"/>
              <a:gd name="connsiteX5" fmla="*/ 9162305 w 9162305"/>
              <a:gd name="connsiteY5" fmla="*/ 129780 h 848916"/>
              <a:gd name="connsiteX6" fmla="*/ 17 w 9162305"/>
              <a:gd name="connsiteY6" fmla="*/ 0 h 848916"/>
              <a:gd name="connsiteX0" fmla="*/ 17 w 9171449"/>
              <a:gd name="connsiteY0" fmla="*/ 0 h 864156"/>
              <a:gd name="connsiteX1" fmla="*/ 18253 w 9171449"/>
              <a:gd name="connsiteY1" fmla="*/ 864156 h 864156"/>
              <a:gd name="connsiteX2" fmla="*/ 2999249 w 9171449"/>
              <a:gd name="connsiteY2" fmla="*/ 343140 h 864156"/>
              <a:gd name="connsiteX3" fmla="*/ 6757433 w 9171449"/>
              <a:gd name="connsiteY3" fmla="*/ 699756 h 864156"/>
              <a:gd name="connsiteX4" fmla="*/ 9162305 w 9171449"/>
              <a:gd name="connsiteY4" fmla="*/ 489444 h 864156"/>
              <a:gd name="connsiteX5" fmla="*/ 9171449 w 9171449"/>
              <a:gd name="connsiteY5" fmla="*/ 145020 h 864156"/>
              <a:gd name="connsiteX6" fmla="*/ 17 w 9171449"/>
              <a:gd name="connsiteY6" fmla="*/ 0 h 864156"/>
              <a:gd name="connsiteX0" fmla="*/ 17 w 9189737"/>
              <a:gd name="connsiteY0" fmla="*/ 0 h 952548"/>
              <a:gd name="connsiteX1" fmla="*/ 36541 w 9189737"/>
              <a:gd name="connsiteY1" fmla="*/ 952548 h 952548"/>
              <a:gd name="connsiteX2" fmla="*/ 3017537 w 9189737"/>
              <a:gd name="connsiteY2" fmla="*/ 431532 h 952548"/>
              <a:gd name="connsiteX3" fmla="*/ 6775721 w 9189737"/>
              <a:gd name="connsiteY3" fmla="*/ 788148 h 952548"/>
              <a:gd name="connsiteX4" fmla="*/ 9180593 w 9189737"/>
              <a:gd name="connsiteY4" fmla="*/ 577836 h 952548"/>
              <a:gd name="connsiteX5" fmla="*/ 9189737 w 9189737"/>
              <a:gd name="connsiteY5" fmla="*/ 233412 h 952548"/>
              <a:gd name="connsiteX6" fmla="*/ 17 w 9189737"/>
              <a:gd name="connsiteY6" fmla="*/ 0 h 952548"/>
              <a:gd name="connsiteX0" fmla="*/ 17 w 9171449"/>
              <a:gd name="connsiteY0" fmla="*/ 0 h 909876"/>
              <a:gd name="connsiteX1" fmla="*/ 18253 w 9171449"/>
              <a:gd name="connsiteY1" fmla="*/ 909876 h 909876"/>
              <a:gd name="connsiteX2" fmla="*/ 2999249 w 9171449"/>
              <a:gd name="connsiteY2" fmla="*/ 388860 h 909876"/>
              <a:gd name="connsiteX3" fmla="*/ 6757433 w 9171449"/>
              <a:gd name="connsiteY3" fmla="*/ 745476 h 909876"/>
              <a:gd name="connsiteX4" fmla="*/ 9162305 w 9171449"/>
              <a:gd name="connsiteY4" fmla="*/ 535164 h 909876"/>
              <a:gd name="connsiteX5" fmla="*/ 9171449 w 9171449"/>
              <a:gd name="connsiteY5" fmla="*/ 190740 h 909876"/>
              <a:gd name="connsiteX6" fmla="*/ 17 w 9171449"/>
              <a:gd name="connsiteY6" fmla="*/ 0 h 909876"/>
              <a:gd name="connsiteX0" fmla="*/ 17 w 9180593"/>
              <a:gd name="connsiteY0" fmla="*/ 13476 h 923352"/>
              <a:gd name="connsiteX1" fmla="*/ 18253 w 9180593"/>
              <a:gd name="connsiteY1" fmla="*/ 923352 h 923352"/>
              <a:gd name="connsiteX2" fmla="*/ 2999249 w 9180593"/>
              <a:gd name="connsiteY2" fmla="*/ 402336 h 923352"/>
              <a:gd name="connsiteX3" fmla="*/ 6757433 w 9180593"/>
              <a:gd name="connsiteY3" fmla="*/ 758952 h 923352"/>
              <a:gd name="connsiteX4" fmla="*/ 9162305 w 9180593"/>
              <a:gd name="connsiteY4" fmla="*/ 548640 h 923352"/>
              <a:gd name="connsiteX5" fmla="*/ 9180593 w 9180593"/>
              <a:gd name="connsiteY5" fmla="*/ 0 h 923352"/>
              <a:gd name="connsiteX6" fmla="*/ 17 w 9180593"/>
              <a:gd name="connsiteY6" fmla="*/ 13476 h 923352"/>
              <a:gd name="connsiteX0" fmla="*/ 17 w 9189737"/>
              <a:gd name="connsiteY0" fmla="*/ 0 h 909876"/>
              <a:gd name="connsiteX1" fmla="*/ 18253 w 9189737"/>
              <a:gd name="connsiteY1" fmla="*/ 909876 h 909876"/>
              <a:gd name="connsiteX2" fmla="*/ 2999249 w 9189737"/>
              <a:gd name="connsiteY2" fmla="*/ 388860 h 909876"/>
              <a:gd name="connsiteX3" fmla="*/ 6757433 w 9189737"/>
              <a:gd name="connsiteY3" fmla="*/ 745476 h 909876"/>
              <a:gd name="connsiteX4" fmla="*/ 9162305 w 9189737"/>
              <a:gd name="connsiteY4" fmla="*/ 535164 h 909876"/>
              <a:gd name="connsiteX5" fmla="*/ 9189737 w 9189737"/>
              <a:gd name="connsiteY5" fmla="*/ 10908 h 909876"/>
              <a:gd name="connsiteX6" fmla="*/ 17 w 9189737"/>
              <a:gd name="connsiteY6" fmla="*/ 0 h 909876"/>
              <a:gd name="connsiteX0" fmla="*/ 0 w 9189720"/>
              <a:gd name="connsiteY0" fmla="*/ 0 h 909876"/>
              <a:gd name="connsiteX1" fmla="*/ 18236 w 9189720"/>
              <a:gd name="connsiteY1" fmla="*/ 909876 h 909876"/>
              <a:gd name="connsiteX2" fmla="*/ 2999232 w 9189720"/>
              <a:gd name="connsiteY2" fmla="*/ 388860 h 909876"/>
              <a:gd name="connsiteX3" fmla="*/ 6757416 w 9189720"/>
              <a:gd name="connsiteY3" fmla="*/ 745476 h 909876"/>
              <a:gd name="connsiteX4" fmla="*/ 9162288 w 9189720"/>
              <a:gd name="connsiteY4" fmla="*/ 535164 h 909876"/>
              <a:gd name="connsiteX5" fmla="*/ 9189720 w 9189720"/>
              <a:gd name="connsiteY5" fmla="*/ 10908 h 909876"/>
              <a:gd name="connsiteX6" fmla="*/ 0 w 9189720"/>
              <a:gd name="connsiteY6" fmla="*/ 0 h 909876"/>
              <a:gd name="connsiteX0" fmla="*/ 0 w 9162288"/>
              <a:gd name="connsiteY0" fmla="*/ 1971 h 911847"/>
              <a:gd name="connsiteX1" fmla="*/ 18236 w 9162288"/>
              <a:gd name="connsiteY1" fmla="*/ 911847 h 911847"/>
              <a:gd name="connsiteX2" fmla="*/ 2999232 w 9162288"/>
              <a:gd name="connsiteY2" fmla="*/ 390831 h 911847"/>
              <a:gd name="connsiteX3" fmla="*/ 6757416 w 9162288"/>
              <a:gd name="connsiteY3" fmla="*/ 747447 h 911847"/>
              <a:gd name="connsiteX4" fmla="*/ 9162288 w 9162288"/>
              <a:gd name="connsiteY4" fmla="*/ 537135 h 911847"/>
              <a:gd name="connsiteX5" fmla="*/ 9161386 w 9162288"/>
              <a:gd name="connsiteY5" fmla="*/ 0 h 911847"/>
              <a:gd name="connsiteX6" fmla="*/ 0 w 9162288"/>
              <a:gd name="connsiteY6" fmla="*/ 1971 h 911847"/>
              <a:gd name="connsiteX0" fmla="*/ 20401 w 9144052"/>
              <a:gd name="connsiteY0" fmla="*/ 32880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0401 w 9144052"/>
              <a:gd name="connsiteY6" fmla="*/ 32880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6739180 w 9144052"/>
              <a:gd name="connsiteY3" fmla="*/ 747447 h 911847"/>
              <a:gd name="connsiteX4" fmla="*/ 9144052 w 9144052"/>
              <a:gd name="connsiteY4" fmla="*/ 537135 h 911847"/>
              <a:gd name="connsiteX5" fmla="*/ 9143150 w 9144052"/>
              <a:gd name="connsiteY5" fmla="*/ 0 h 911847"/>
              <a:gd name="connsiteX6" fmla="*/ 2371 w 9144052"/>
              <a:gd name="connsiteY6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2980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911847"/>
              <a:gd name="connsiteX1" fmla="*/ 0 w 9144052"/>
              <a:gd name="connsiteY1" fmla="*/ 911847 h 911847"/>
              <a:gd name="connsiteX2" fmla="*/ 3361996 w 9144052"/>
              <a:gd name="connsiteY2" fmla="*/ 390831 h 911847"/>
              <a:gd name="connsiteX3" fmla="*/ 9144052 w 9144052"/>
              <a:gd name="connsiteY3" fmla="*/ 537135 h 911847"/>
              <a:gd name="connsiteX4" fmla="*/ 9143150 w 9144052"/>
              <a:gd name="connsiteY4" fmla="*/ 0 h 911847"/>
              <a:gd name="connsiteX5" fmla="*/ 2371 w 9144052"/>
              <a:gd name="connsiteY5" fmla="*/ 1971 h 911847"/>
              <a:gd name="connsiteX0" fmla="*/ 2371 w 9144052"/>
              <a:gd name="connsiteY0" fmla="*/ 1971 h 1193400"/>
              <a:gd name="connsiteX1" fmla="*/ 0 w 9144052"/>
              <a:gd name="connsiteY1" fmla="*/ 911847 h 1193400"/>
              <a:gd name="connsiteX2" fmla="*/ 3361996 w 9144052"/>
              <a:gd name="connsiteY2" fmla="*/ 390831 h 1193400"/>
              <a:gd name="connsiteX3" fmla="*/ 9144052 w 9144052"/>
              <a:gd name="connsiteY3" fmla="*/ 537135 h 1193400"/>
              <a:gd name="connsiteX4" fmla="*/ 9143150 w 9144052"/>
              <a:gd name="connsiteY4" fmla="*/ 0 h 1193400"/>
              <a:gd name="connsiteX5" fmla="*/ 2371 w 9144052"/>
              <a:gd name="connsiteY5" fmla="*/ 1971 h 1193400"/>
              <a:gd name="connsiteX0" fmla="*/ 2371 w 9144052"/>
              <a:gd name="connsiteY0" fmla="*/ 1971 h 1125725"/>
              <a:gd name="connsiteX1" fmla="*/ 0 w 9144052"/>
              <a:gd name="connsiteY1" fmla="*/ 911847 h 1125725"/>
              <a:gd name="connsiteX2" fmla="*/ 3361996 w 9144052"/>
              <a:gd name="connsiteY2" fmla="*/ 390831 h 1125725"/>
              <a:gd name="connsiteX3" fmla="*/ 9144052 w 9144052"/>
              <a:gd name="connsiteY3" fmla="*/ 537135 h 1125725"/>
              <a:gd name="connsiteX4" fmla="*/ 9143150 w 9144052"/>
              <a:gd name="connsiteY4" fmla="*/ 0 h 1125725"/>
              <a:gd name="connsiteX5" fmla="*/ 2371 w 9144052"/>
              <a:gd name="connsiteY5" fmla="*/ 1971 h 1125725"/>
              <a:gd name="connsiteX0" fmla="*/ 2371 w 9144052"/>
              <a:gd name="connsiteY0" fmla="*/ 1971 h 1244834"/>
              <a:gd name="connsiteX1" fmla="*/ 0 w 9144052"/>
              <a:gd name="connsiteY1" fmla="*/ 911847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863120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61996 w 9144052"/>
              <a:gd name="connsiteY2" fmla="*/ 390831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3435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44834"/>
              <a:gd name="connsiteX1" fmla="*/ 0 w 9144052"/>
              <a:gd name="connsiteY1" fmla="*/ 749425 h 1244834"/>
              <a:gd name="connsiteX2" fmla="*/ 3114923 w 9144052"/>
              <a:gd name="connsiteY2" fmla="*/ 315034 h 1244834"/>
              <a:gd name="connsiteX3" fmla="*/ 9144052 w 9144052"/>
              <a:gd name="connsiteY3" fmla="*/ 537135 h 1244834"/>
              <a:gd name="connsiteX4" fmla="*/ 9143150 w 9144052"/>
              <a:gd name="connsiteY4" fmla="*/ 0 h 1244834"/>
              <a:gd name="connsiteX5" fmla="*/ 2371 w 9144052"/>
              <a:gd name="connsiteY5" fmla="*/ 1971 h 1244834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  <a:gd name="connsiteX0" fmla="*/ 2371 w 9144052"/>
              <a:gd name="connsiteY0" fmla="*/ 1971 h 1282732"/>
              <a:gd name="connsiteX1" fmla="*/ 0 w 9144052"/>
              <a:gd name="connsiteY1" fmla="*/ 749425 h 1282732"/>
              <a:gd name="connsiteX2" fmla="*/ 3114923 w 9144052"/>
              <a:gd name="connsiteY2" fmla="*/ 315034 h 1282732"/>
              <a:gd name="connsiteX3" fmla="*/ 9144052 w 9144052"/>
              <a:gd name="connsiteY3" fmla="*/ 537135 h 1282732"/>
              <a:gd name="connsiteX4" fmla="*/ 9143150 w 9144052"/>
              <a:gd name="connsiteY4" fmla="*/ 0 h 1282732"/>
              <a:gd name="connsiteX5" fmla="*/ 2371 w 9144052"/>
              <a:gd name="connsiteY5" fmla="*/ 1971 h 1282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52" h="1282732">
                <a:moveTo>
                  <a:pt x="2371" y="1971"/>
                </a:moveTo>
                <a:cubicBezTo>
                  <a:pt x="1581" y="305263"/>
                  <a:pt x="790" y="446133"/>
                  <a:pt x="0" y="749425"/>
                </a:cubicBezTo>
                <a:cubicBezTo>
                  <a:pt x="414528" y="587881"/>
                  <a:pt x="1394642" y="355830"/>
                  <a:pt x="3114923" y="315034"/>
                </a:cubicBezTo>
                <a:cubicBezTo>
                  <a:pt x="4835204" y="274238"/>
                  <a:pt x="7500499" y="1282732"/>
                  <a:pt x="9144052" y="537135"/>
                </a:cubicBezTo>
                <a:cubicBezTo>
                  <a:pt x="9143751" y="358090"/>
                  <a:pt x="9143451" y="179045"/>
                  <a:pt x="9143150" y="0"/>
                </a:cubicBezTo>
                <a:lnTo>
                  <a:pt x="2371" y="19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 bwMode="gray">
          <a:xfrm>
            <a:off x="8074152" y="3840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 bwMode="gray">
          <a:xfrm>
            <a:off x="7498080" y="429768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210312" y="210312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484632" y="813816"/>
            <a:ext cx="8229600" cy="1143000"/>
          </a:xfr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b="1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5513C-496D-4770-805F-9808F1ED6782}" type="datetimeFigureOut">
              <a:rPr lang="ko-KR" altLang="en-US" smtClean="0"/>
              <a:pPr/>
              <a:t>2016-01-27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2678-ED83-47D9-AC43-993003CAD18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5" name="Group 4"/>
          <p:cNvGrpSpPr/>
          <p:nvPr/>
        </p:nvGrpSpPr>
        <p:grpSpPr bwMode="invGray">
          <a:xfrm>
            <a:off x="-52" y="-1972"/>
            <a:ext cx="9150672" cy="1283795"/>
            <a:chOff x="-52" y="-1972"/>
            <a:chExt cx="9150672" cy="1283795"/>
          </a:xfrm>
        </p:grpSpPr>
        <p:sp>
          <p:nvSpPr>
            <p:cNvPr id="6" name="Freeform 5"/>
            <p:cNvSpPr/>
            <p:nvPr userDrawn="1"/>
          </p:nvSpPr>
          <p:spPr bwMode="invGray">
            <a:xfrm>
              <a:off x="0" y="1"/>
              <a:ext cx="9150620" cy="1281822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80996 w 9153196"/>
                <a:gd name="connsiteY2" fmla="*/ 96012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6108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610884 h 18621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2999284 w 9153196"/>
                <a:gd name="connsiteY2" fmla="*/ 441960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79374"/>
                <a:gd name="connsiteX1" fmla="*/ 0 w 9153196"/>
                <a:gd name="connsiteY1" fmla="*/ 1252536 h 1279374"/>
                <a:gd name="connsiteX2" fmla="*/ 3620429 w 9153196"/>
                <a:gd name="connsiteY2" fmla="*/ 483524 h 1279374"/>
                <a:gd name="connsiteX3" fmla="*/ 9144052 w 9153196"/>
                <a:gd name="connsiteY3" fmla="*/ 877824 h 1279374"/>
                <a:gd name="connsiteX4" fmla="*/ 9153196 w 9153196"/>
                <a:gd name="connsiteY4" fmla="*/ 0 h 1279374"/>
                <a:gd name="connsiteX5" fmla="*/ 52 w 9153196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0429 w 9150620"/>
                <a:gd name="connsiteY2" fmla="*/ 48352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340282"/>
                <a:gd name="connsiteX1" fmla="*/ 0 w 9150620"/>
                <a:gd name="connsiteY1" fmla="*/ 1252536 h 1340282"/>
                <a:gd name="connsiteX2" fmla="*/ 3622738 w 9150620"/>
                <a:gd name="connsiteY2" fmla="*/ 425264 h 1340282"/>
                <a:gd name="connsiteX3" fmla="*/ 9144052 w 9150620"/>
                <a:gd name="connsiteY3" fmla="*/ 877824 h 1340282"/>
                <a:gd name="connsiteX4" fmla="*/ 9150620 w 9150620"/>
                <a:gd name="connsiteY4" fmla="*/ 0 h 1340282"/>
                <a:gd name="connsiteX5" fmla="*/ 52 w 9150620"/>
                <a:gd name="connsiteY5" fmla="*/ 1284 h 1340282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50620" h="1470041">
                  <a:moveTo>
                    <a:pt x="52" y="1284"/>
                  </a:moveTo>
                  <a:cubicBezTo>
                    <a:pt x="35" y="491948"/>
                    <a:pt x="17" y="761872"/>
                    <a:pt x="0" y="1252536"/>
                  </a:cubicBezTo>
                  <a:cubicBezTo>
                    <a:pt x="304800" y="1097088"/>
                    <a:pt x="1803165" y="328826"/>
                    <a:pt x="3622738" y="425264"/>
                  </a:cubicBezTo>
                  <a:cubicBezTo>
                    <a:pt x="5442311" y="521702"/>
                    <a:pt x="6970396" y="1470041"/>
                    <a:pt x="9144052" y="877824"/>
                  </a:cubicBezTo>
                  <a:cubicBezTo>
                    <a:pt x="9146241" y="585216"/>
                    <a:pt x="9148431" y="292608"/>
                    <a:pt x="9150620" y="0"/>
                  </a:cubicBezTo>
                  <a:lnTo>
                    <a:pt x="52" y="1284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 userDrawn="1"/>
          </p:nvSpPr>
          <p:spPr bwMode="invGray">
            <a:xfrm>
              <a:off x="-52" y="-1972"/>
              <a:ext cx="9144052" cy="1094171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763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763284 h 1481136"/>
                <a:gd name="connsiteX0" fmla="*/ 52 w 9153196"/>
                <a:gd name="connsiteY0" fmla="*/ 1284 h 719136"/>
                <a:gd name="connsiteX1" fmla="*/ 0 w 9153196"/>
                <a:gd name="connsiteY1" fmla="*/ 719136 h 719136"/>
                <a:gd name="connsiteX2" fmla="*/ 2980996 w 9153196"/>
                <a:gd name="connsiteY2" fmla="*/ 198120 h 719136"/>
                <a:gd name="connsiteX3" fmla="*/ 6739180 w 9153196"/>
                <a:gd name="connsiteY3" fmla="*/ 554736 h 719136"/>
                <a:gd name="connsiteX4" fmla="*/ 9144052 w 9153196"/>
                <a:gd name="connsiteY4" fmla="*/ 344424 h 719136"/>
                <a:gd name="connsiteX5" fmla="*/ 9153196 w 9153196"/>
                <a:gd name="connsiteY5" fmla="*/ 0 h 719136"/>
                <a:gd name="connsiteX6" fmla="*/ 52 w 9153196"/>
                <a:gd name="connsiteY6" fmla="*/ 1284 h 719136"/>
                <a:gd name="connsiteX0" fmla="*/ 17 w 9162305"/>
                <a:gd name="connsiteY0" fmla="*/ 0 h 775764"/>
                <a:gd name="connsiteX1" fmla="*/ 9109 w 9162305"/>
                <a:gd name="connsiteY1" fmla="*/ 775764 h 775764"/>
                <a:gd name="connsiteX2" fmla="*/ 2990105 w 9162305"/>
                <a:gd name="connsiteY2" fmla="*/ 254748 h 775764"/>
                <a:gd name="connsiteX3" fmla="*/ 6748289 w 9162305"/>
                <a:gd name="connsiteY3" fmla="*/ 611364 h 775764"/>
                <a:gd name="connsiteX4" fmla="*/ 9153161 w 9162305"/>
                <a:gd name="connsiteY4" fmla="*/ 401052 h 775764"/>
                <a:gd name="connsiteX5" fmla="*/ 9162305 w 9162305"/>
                <a:gd name="connsiteY5" fmla="*/ 56628 h 775764"/>
                <a:gd name="connsiteX6" fmla="*/ 17 w 9162305"/>
                <a:gd name="connsiteY6" fmla="*/ 0 h 775764"/>
                <a:gd name="connsiteX0" fmla="*/ 17 w 9162305"/>
                <a:gd name="connsiteY0" fmla="*/ 0 h 821484"/>
                <a:gd name="connsiteX1" fmla="*/ 9109 w 9162305"/>
                <a:gd name="connsiteY1" fmla="*/ 821484 h 821484"/>
                <a:gd name="connsiteX2" fmla="*/ 2990105 w 9162305"/>
                <a:gd name="connsiteY2" fmla="*/ 300468 h 821484"/>
                <a:gd name="connsiteX3" fmla="*/ 6748289 w 9162305"/>
                <a:gd name="connsiteY3" fmla="*/ 657084 h 821484"/>
                <a:gd name="connsiteX4" fmla="*/ 9153161 w 9162305"/>
                <a:gd name="connsiteY4" fmla="*/ 446772 h 821484"/>
                <a:gd name="connsiteX5" fmla="*/ 9162305 w 9162305"/>
                <a:gd name="connsiteY5" fmla="*/ 102348 h 821484"/>
                <a:gd name="connsiteX6" fmla="*/ 17 w 9162305"/>
                <a:gd name="connsiteY6" fmla="*/ 0 h 821484"/>
                <a:gd name="connsiteX0" fmla="*/ 17 w 9162305"/>
                <a:gd name="connsiteY0" fmla="*/ 0 h 848916"/>
                <a:gd name="connsiteX1" fmla="*/ 9109 w 9162305"/>
                <a:gd name="connsiteY1" fmla="*/ 848916 h 848916"/>
                <a:gd name="connsiteX2" fmla="*/ 2990105 w 9162305"/>
                <a:gd name="connsiteY2" fmla="*/ 327900 h 848916"/>
                <a:gd name="connsiteX3" fmla="*/ 6748289 w 9162305"/>
                <a:gd name="connsiteY3" fmla="*/ 684516 h 848916"/>
                <a:gd name="connsiteX4" fmla="*/ 9153161 w 9162305"/>
                <a:gd name="connsiteY4" fmla="*/ 474204 h 848916"/>
                <a:gd name="connsiteX5" fmla="*/ 9162305 w 9162305"/>
                <a:gd name="connsiteY5" fmla="*/ 129780 h 848916"/>
                <a:gd name="connsiteX6" fmla="*/ 17 w 9162305"/>
                <a:gd name="connsiteY6" fmla="*/ 0 h 848916"/>
                <a:gd name="connsiteX0" fmla="*/ 17 w 9171449"/>
                <a:gd name="connsiteY0" fmla="*/ 0 h 864156"/>
                <a:gd name="connsiteX1" fmla="*/ 18253 w 9171449"/>
                <a:gd name="connsiteY1" fmla="*/ 864156 h 864156"/>
                <a:gd name="connsiteX2" fmla="*/ 2999249 w 9171449"/>
                <a:gd name="connsiteY2" fmla="*/ 343140 h 864156"/>
                <a:gd name="connsiteX3" fmla="*/ 6757433 w 9171449"/>
                <a:gd name="connsiteY3" fmla="*/ 699756 h 864156"/>
                <a:gd name="connsiteX4" fmla="*/ 9162305 w 9171449"/>
                <a:gd name="connsiteY4" fmla="*/ 489444 h 864156"/>
                <a:gd name="connsiteX5" fmla="*/ 9171449 w 9171449"/>
                <a:gd name="connsiteY5" fmla="*/ 145020 h 864156"/>
                <a:gd name="connsiteX6" fmla="*/ 17 w 9171449"/>
                <a:gd name="connsiteY6" fmla="*/ 0 h 864156"/>
                <a:gd name="connsiteX0" fmla="*/ 17 w 9189737"/>
                <a:gd name="connsiteY0" fmla="*/ 0 h 952548"/>
                <a:gd name="connsiteX1" fmla="*/ 36541 w 9189737"/>
                <a:gd name="connsiteY1" fmla="*/ 952548 h 952548"/>
                <a:gd name="connsiteX2" fmla="*/ 3017537 w 9189737"/>
                <a:gd name="connsiteY2" fmla="*/ 431532 h 952548"/>
                <a:gd name="connsiteX3" fmla="*/ 6775721 w 9189737"/>
                <a:gd name="connsiteY3" fmla="*/ 788148 h 952548"/>
                <a:gd name="connsiteX4" fmla="*/ 9180593 w 9189737"/>
                <a:gd name="connsiteY4" fmla="*/ 577836 h 952548"/>
                <a:gd name="connsiteX5" fmla="*/ 9189737 w 9189737"/>
                <a:gd name="connsiteY5" fmla="*/ 233412 h 952548"/>
                <a:gd name="connsiteX6" fmla="*/ 17 w 9189737"/>
                <a:gd name="connsiteY6" fmla="*/ 0 h 952548"/>
                <a:gd name="connsiteX0" fmla="*/ 17 w 9171449"/>
                <a:gd name="connsiteY0" fmla="*/ 0 h 909876"/>
                <a:gd name="connsiteX1" fmla="*/ 18253 w 9171449"/>
                <a:gd name="connsiteY1" fmla="*/ 909876 h 909876"/>
                <a:gd name="connsiteX2" fmla="*/ 2999249 w 9171449"/>
                <a:gd name="connsiteY2" fmla="*/ 388860 h 909876"/>
                <a:gd name="connsiteX3" fmla="*/ 6757433 w 9171449"/>
                <a:gd name="connsiteY3" fmla="*/ 745476 h 909876"/>
                <a:gd name="connsiteX4" fmla="*/ 9162305 w 9171449"/>
                <a:gd name="connsiteY4" fmla="*/ 535164 h 909876"/>
                <a:gd name="connsiteX5" fmla="*/ 9171449 w 9171449"/>
                <a:gd name="connsiteY5" fmla="*/ 190740 h 909876"/>
                <a:gd name="connsiteX6" fmla="*/ 17 w 9171449"/>
                <a:gd name="connsiteY6" fmla="*/ 0 h 909876"/>
                <a:gd name="connsiteX0" fmla="*/ 17 w 9180593"/>
                <a:gd name="connsiteY0" fmla="*/ 13476 h 923352"/>
                <a:gd name="connsiteX1" fmla="*/ 18253 w 9180593"/>
                <a:gd name="connsiteY1" fmla="*/ 923352 h 923352"/>
                <a:gd name="connsiteX2" fmla="*/ 2999249 w 9180593"/>
                <a:gd name="connsiteY2" fmla="*/ 402336 h 923352"/>
                <a:gd name="connsiteX3" fmla="*/ 6757433 w 9180593"/>
                <a:gd name="connsiteY3" fmla="*/ 758952 h 923352"/>
                <a:gd name="connsiteX4" fmla="*/ 9162305 w 9180593"/>
                <a:gd name="connsiteY4" fmla="*/ 548640 h 923352"/>
                <a:gd name="connsiteX5" fmla="*/ 9180593 w 9180593"/>
                <a:gd name="connsiteY5" fmla="*/ 0 h 923352"/>
                <a:gd name="connsiteX6" fmla="*/ 17 w 9180593"/>
                <a:gd name="connsiteY6" fmla="*/ 13476 h 923352"/>
                <a:gd name="connsiteX0" fmla="*/ 17 w 9189737"/>
                <a:gd name="connsiteY0" fmla="*/ 0 h 909876"/>
                <a:gd name="connsiteX1" fmla="*/ 18253 w 9189737"/>
                <a:gd name="connsiteY1" fmla="*/ 909876 h 909876"/>
                <a:gd name="connsiteX2" fmla="*/ 2999249 w 9189737"/>
                <a:gd name="connsiteY2" fmla="*/ 388860 h 909876"/>
                <a:gd name="connsiteX3" fmla="*/ 6757433 w 9189737"/>
                <a:gd name="connsiteY3" fmla="*/ 745476 h 909876"/>
                <a:gd name="connsiteX4" fmla="*/ 9162305 w 9189737"/>
                <a:gd name="connsiteY4" fmla="*/ 535164 h 909876"/>
                <a:gd name="connsiteX5" fmla="*/ 9189737 w 9189737"/>
                <a:gd name="connsiteY5" fmla="*/ 10908 h 909876"/>
                <a:gd name="connsiteX6" fmla="*/ 17 w 9189737"/>
                <a:gd name="connsiteY6" fmla="*/ 0 h 909876"/>
                <a:gd name="connsiteX0" fmla="*/ 0 w 9189720"/>
                <a:gd name="connsiteY0" fmla="*/ 0 h 909876"/>
                <a:gd name="connsiteX1" fmla="*/ 18236 w 9189720"/>
                <a:gd name="connsiteY1" fmla="*/ 909876 h 909876"/>
                <a:gd name="connsiteX2" fmla="*/ 2999232 w 9189720"/>
                <a:gd name="connsiteY2" fmla="*/ 388860 h 909876"/>
                <a:gd name="connsiteX3" fmla="*/ 6757416 w 9189720"/>
                <a:gd name="connsiteY3" fmla="*/ 745476 h 909876"/>
                <a:gd name="connsiteX4" fmla="*/ 9162288 w 9189720"/>
                <a:gd name="connsiteY4" fmla="*/ 535164 h 909876"/>
                <a:gd name="connsiteX5" fmla="*/ 9189720 w 9189720"/>
                <a:gd name="connsiteY5" fmla="*/ 10908 h 909876"/>
                <a:gd name="connsiteX6" fmla="*/ 0 w 9189720"/>
                <a:gd name="connsiteY6" fmla="*/ 0 h 909876"/>
                <a:gd name="connsiteX0" fmla="*/ 0 w 9162288"/>
                <a:gd name="connsiteY0" fmla="*/ 1971 h 911847"/>
                <a:gd name="connsiteX1" fmla="*/ 18236 w 9162288"/>
                <a:gd name="connsiteY1" fmla="*/ 911847 h 911847"/>
                <a:gd name="connsiteX2" fmla="*/ 2999232 w 9162288"/>
                <a:gd name="connsiteY2" fmla="*/ 390831 h 911847"/>
                <a:gd name="connsiteX3" fmla="*/ 6757416 w 9162288"/>
                <a:gd name="connsiteY3" fmla="*/ 747447 h 911847"/>
                <a:gd name="connsiteX4" fmla="*/ 9162288 w 9162288"/>
                <a:gd name="connsiteY4" fmla="*/ 537135 h 911847"/>
                <a:gd name="connsiteX5" fmla="*/ 9161386 w 9162288"/>
                <a:gd name="connsiteY5" fmla="*/ 0 h 911847"/>
                <a:gd name="connsiteX6" fmla="*/ 0 w 9162288"/>
                <a:gd name="connsiteY6" fmla="*/ 1971 h 911847"/>
                <a:gd name="connsiteX0" fmla="*/ 20401 w 9144052"/>
                <a:gd name="connsiteY0" fmla="*/ 32880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0401 w 9144052"/>
                <a:gd name="connsiteY6" fmla="*/ 32880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3361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1193400"/>
                <a:gd name="connsiteX1" fmla="*/ 0 w 9144052"/>
                <a:gd name="connsiteY1" fmla="*/ 911847 h 1193400"/>
                <a:gd name="connsiteX2" fmla="*/ 3361996 w 9144052"/>
                <a:gd name="connsiteY2" fmla="*/ 390831 h 1193400"/>
                <a:gd name="connsiteX3" fmla="*/ 9144052 w 9144052"/>
                <a:gd name="connsiteY3" fmla="*/ 537135 h 1193400"/>
                <a:gd name="connsiteX4" fmla="*/ 9143150 w 9144052"/>
                <a:gd name="connsiteY4" fmla="*/ 0 h 1193400"/>
                <a:gd name="connsiteX5" fmla="*/ 2371 w 9144052"/>
                <a:gd name="connsiteY5" fmla="*/ 1971 h 1193400"/>
                <a:gd name="connsiteX0" fmla="*/ 2371 w 9144052"/>
                <a:gd name="connsiteY0" fmla="*/ 1971 h 1125725"/>
                <a:gd name="connsiteX1" fmla="*/ 0 w 9144052"/>
                <a:gd name="connsiteY1" fmla="*/ 911847 h 1125725"/>
                <a:gd name="connsiteX2" fmla="*/ 3361996 w 9144052"/>
                <a:gd name="connsiteY2" fmla="*/ 390831 h 1125725"/>
                <a:gd name="connsiteX3" fmla="*/ 9144052 w 9144052"/>
                <a:gd name="connsiteY3" fmla="*/ 537135 h 1125725"/>
                <a:gd name="connsiteX4" fmla="*/ 9143150 w 9144052"/>
                <a:gd name="connsiteY4" fmla="*/ 0 h 1125725"/>
                <a:gd name="connsiteX5" fmla="*/ 2371 w 9144052"/>
                <a:gd name="connsiteY5" fmla="*/ 1971 h 1125725"/>
                <a:gd name="connsiteX0" fmla="*/ 2371 w 9144052"/>
                <a:gd name="connsiteY0" fmla="*/ 1971 h 1244834"/>
                <a:gd name="connsiteX1" fmla="*/ 0 w 9144052"/>
                <a:gd name="connsiteY1" fmla="*/ 911847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863120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435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1149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4052" h="1282732">
                  <a:moveTo>
                    <a:pt x="2371" y="1971"/>
                  </a:moveTo>
                  <a:cubicBezTo>
                    <a:pt x="1581" y="305263"/>
                    <a:pt x="790" y="446133"/>
                    <a:pt x="0" y="749425"/>
                  </a:cubicBezTo>
                  <a:cubicBezTo>
                    <a:pt x="414528" y="587881"/>
                    <a:pt x="1394642" y="355830"/>
                    <a:pt x="3114923" y="315034"/>
                  </a:cubicBezTo>
                  <a:cubicBezTo>
                    <a:pt x="4835204" y="274238"/>
                    <a:pt x="7500499" y="1282732"/>
                    <a:pt x="9144052" y="537135"/>
                  </a:cubicBezTo>
                  <a:cubicBezTo>
                    <a:pt x="9143751" y="358090"/>
                    <a:pt x="9143451" y="179045"/>
                    <a:pt x="9143150" y="0"/>
                  </a:cubicBezTo>
                  <a:lnTo>
                    <a:pt x="2371" y="19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 bwMode="gray">
          <a:xfrm>
            <a:off x="8074152" y="384048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 bwMode="gray">
          <a:xfrm>
            <a:off x="7498080" y="429768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 bwMode="gray">
          <a:xfrm>
            <a:off x="210312" y="210312"/>
            <a:ext cx="832104" cy="832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invGray">
          <a:xfrm rot="16200000">
            <a:off x="-2893651" y="2887705"/>
            <a:ext cx="6891618" cy="1104314"/>
            <a:chOff x="-18448" y="-1967"/>
            <a:chExt cx="9176991" cy="1292024"/>
          </a:xfrm>
        </p:grpSpPr>
        <p:sp>
          <p:nvSpPr>
            <p:cNvPr id="9" name="Freeform 8"/>
            <p:cNvSpPr/>
            <p:nvPr userDrawn="1"/>
          </p:nvSpPr>
          <p:spPr bwMode="invGray">
            <a:xfrm>
              <a:off x="-18448" y="5"/>
              <a:ext cx="9176991" cy="1290052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80996 w 9153196"/>
                <a:gd name="connsiteY2" fmla="*/ 96012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6108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610884 h 18621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2999284 w 9153196"/>
                <a:gd name="connsiteY2" fmla="*/ 441960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79374"/>
                <a:gd name="connsiteX1" fmla="*/ 0 w 9153196"/>
                <a:gd name="connsiteY1" fmla="*/ 1252536 h 1279374"/>
                <a:gd name="connsiteX2" fmla="*/ 3620429 w 9153196"/>
                <a:gd name="connsiteY2" fmla="*/ 483524 h 1279374"/>
                <a:gd name="connsiteX3" fmla="*/ 9144052 w 9153196"/>
                <a:gd name="connsiteY3" fmla="*/ 877824 h 1279374"/>
                <a:gd name="connsiteX4" fmla="*/ 9153196 w 9153196"/>
                <a:gd name="connsiteY4" fmla="*/ 0 h 1279374"/>
                <a:gd name="connsiteX5" fmla="*/ 52 w 9153196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0429 w 9150620"/>
                <a:gd name="connsiteY2" fmla="*/ 48352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340282"/>
                <a:gd name="connsiteX1" fmla="*/ 0 w 9150620"/>
                <a:gd name="connsiteY1" fmla="*/ 1252536 h 1340282"/>
                <a:gd name="connsiteX2" fmla="*/ 3622738 w 9150620"/>
                <a:gd name="connsiteY2" fmla="*/ 425264 h 1340282"/>
                <a:gd name="connsiteX3" fmla="*/ 9144052 w 9150620"/>
                <a:gd name="connsiteY3" fmla="*/ 877824 h 1340282"/>
                <a:gd name="connsiteX4" fmla="*/ 9150620 w 9150620"/>
                <a:gd name="connsiteY4" fmla="*/ 0 h 1340282"/>
                <a:gd name="connsiteX5" fmla="*/ 52 w 9150620"/>
                <a:gd name="connsiteY5" fmla="*/ 1284 h 1340282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18502 w 9169070"/>
                <a:gd name="connsiteY0" fmla="*/ 1284 h 1489619"/>
                <a:gd name="connsiteX1" fmla="*/ 0 w 9169070"/>
                <a:gd name="connsiteY1" fmla="*/ 1489619 h 1489619"/>
                <a:gd name="connsiteX2" fmla="*/ 3641188 w 9169070"/>
                <a:gd name="connsiteY2" fmla="*/ 425264 h 1489619"/>
                <a:gd name="connsiteX3" fmla="*/ 9162502 w 9169070"/>
                <a:gd name="connsiteY3" fmla="*/ 877824 h 1489619"/>
                <a:gd name="connsiteX4" fmla="*/ 9169070 w 9169070"/>
                <a:gd name="connsiteY4" fmla="*/ 0 h 1489619"/>
                <a:gd name="connsiteX5" fmla="*/ 18502 w 9169070"/>
                <a:gd name="connsiteY5" fmla="*/ 1284 h 1489619"/>
                <a:gd name="connsiteX0" fmla="*/ 18502 w 9169070"/>
                <a:gd name="connsiteY0" fmla="*/ 1284 h 1654092"/>
                <a:gd name="connsiteX1" fmla="*/ 0 w 9169070"/>
                <a:gd name="connsiteY1" fmla="*/ 1489619 h 1654092"/>
                <a:gd name="connsiteX2" fmla="*/ 3641188 w 9169070"/>
                <a:gd name="connsiteY2" fmla="*/ 425264 h 1654092"/>
                <a:gd name="connsiteX3" fmla="*/ 9137904 w 9169070"/>
                <a:gd name="connsiteY3" fmla="*/ 1061874 h 1654092"/>
                <a:gd name="connsiteX4" fmla="*/ 9169070 w 9169070"/>
                <a:gd name="connsiteY4" fmla="*/ 0 h 1654092"/>
                <a:gd name="connsiteX5" fmla="*/ 18502 w 916907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41188 w 9176990"/>
                <a:gd name="connsiteY2" fmla="*/ 42526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87310 w 9176990"/>
                <a:gd name="connsiteY2" fmla="*/ 649870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0119 w 9176990"/>
                <a:gd name="connsiteY2" fmla="*/ 555828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9344 w 9176990"/>
                <a:gd name="connsiteY2" fmla="*/ 51527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95308 w 9176990"/>
                <a:gd name="connsiteY3" fmla="*/ 114570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6990" h="1489619">
                  <a:moveTo>
                    <a:pt x="18502" y="1284"/>
                  </a:moveTo>
                  <a:cubicBezTo>
                    <a:pt x="18485" y="491948"/>
                    <a:pt x="17" y="998955"/>
                    <a:pt x="0" y="1489619"/>
                  </a:cubicBezTo>
                  <a:cubicBezTo>
                    <a:pt x="304800" y="1334171"/>
                    <a:pt x="2076793" y="572593"/>
                    <a:pt x="3209344" y="515274"/>
                  </a:cubicBezTo>
                  <a:cubicBezTo>
                    <a:pt x="4341895" y="457955"/>
                    <a:pt x="5743827" y="772070"/>
                    <a:pt x="6307596" y="941158"/>
                  </a:cubicBezTo>
                  <a:cubicBezTo>
                    <a:pt x="6871365" y="1110246"/>
                    <a:pt x="8191884" y="1377605"/>
                    <a:pt x="9174801" y="1061875"/>
                  </a:cubicBezTo>
                  <a:cubicBezTo>
                    <a:pt x="9176990" y="769267"/>
                    <a:pt x="9166881" y="292608"/>
                    <a:pt x="9169070" y="0"/>
                  </a:cubicBezTo>
                  <a:lnTo>
                    <a:pt x="18502" y="1284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 userDrawn="1"/>
          </p:nvSpPr>
          <p:spPr bwMode="invGray">
            <a:xfrm>
              <a:off x="1533" y="-1967"/>
              <a:ext cx="9149091" cy="1266391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763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763284 h 1481136"/>
                <a:gd name="connsiteX0" fmla="*/ 52 w 9153196"/>
                <a:gd name="connsiteY0" fmla="*/ 1284 h 719136"/>
                <a:gd name="connsiteX1" fmla="*/ 0 w 9153196"/>
                <a:gd name="connsiteY1" fmla="*/ 719136 h 719136"/>
                <a:gd name="connsiteX2" fmla="*/ 2980996 w 9153196"/>
                <a:gd name="connsiteY2" fmla="*/ 198120 h 719136"/>
                <a:gd name="connsiteX3" fmla="*/ 6739180 w 9153196"/>
                <a:gd name="connsiteY3" fmla="*/ 554736 h 719136"/>
                <a:gd name="connsiteX4" fmla="*/ 9144052 w 9153196"/>
                <a:gd name="connsiteY4" fmla="*/ 344424 h 719136"/>
                <a:gd name="connsiteX5" fmla="*/ 9153196 w 9153196"/>
                <a:gd name="connsiteY5" fmla="*/ 0 h 719136"/>
                <a:gd name="connsiteX6" fmla="*/ 52 w 9153196"/>
                <a:gd name="connsiteY6" fmla="*/ 1284 h 719136"/>
                <a:gd name="connsiteX0" fmla="*/ 17 w 9162305"/>
                <a:gd name="connsiteY0" fmla="*/ 0 h 775764"/>
                <a:gd name="connsiteX1" fmla="*/ 9109 w 9162305"/>
                <a:gd name="connsiteY1" fmla="*/ 775764 h 775764"/>
                <a:gd name="connsiteX2" fmla="*/ 2990105 w 9162305"/>
                <a:gd name="connsiteY2" fmla="*/ 254748 h 775764"/>
                <a:gd name="connsiteX3" fmla="*/ 6748289 w 9162305"/>
                <a:gd name="connsiteY3" fmla="*/ 611364 h 775764"/>
                <a:gd name="connsiteX4" fmla="*/ 9153161 w 9162305"/>
                <a:gd name="connsiteY4" fmla="*/ 401052 h 775764"/>
                <a:gd name="connsiteX5" fmla="*/ 9162305 w 9162305"/>
                <a:gd name="connsiteY5" fmla="*/ 56628 h 775764"/>
                <a:gd name="connsiteX6" fmla="*/ 17 w 9162305"/>
                <a:gd name="connsiteY6" fmla="*/ 0 h 775764"/>
                <a:gd name="connsiteX0" fmla="*/ 17 w 9162305"/>
                <a:gd name="connsiteY0" fmla="*/ 0 h 821484"/>
                <a:gd name="connsiteX1" fmla="*/ 9109 w 9162305"/>
                <a:gd name="connsiteY1" fmla="*/ 821484 h 821484"/>
                <a:gd name="connsiteX2" fmla="*/ 2990105 w 9162305"/>
                <a:gd name="connsiteY2" fmla="*/ 300468 h 821484"/>
                <a:gd name="connsiteX3" fmla="*/ 6748289 w 9162305"/>
                <a:gd name="connsiteY3" fmla="*/ 657084 h 821484"/>
                <a:gd name="connsiteX4" fmla="*/ 9153161 w 9162305"/>
                <a:gd name="connsiteY4" fmla="*/ 446772 h 821484"/>
                <a:gd name="connsiteX5" fmla="*/ 9162305 w 9162305"/>
                <a:gd name="connsiteY5" fmla="*/ 102348 h 821484"/>
                <a:gd name="connsiteX6" fmla="*/ 17 w 9162305"/>
                <a:gd name="connsiteY6" fmla="*/ 0 h 821484"/>
                <a:gd name="connsiteX0" fmla="*/ 17 w 9162305"/>
                <a:gd name="connsiteY0" fmla="*/ 0 h 848916"/>
                <a:gd name="connsiteX1" fmla="*/ 9109 w 9162305"/>
                <a:gd name="connsiteY1" fmla="*/ 848916 h 848916"/>
                <a:gd name="connsiteX2" fmla="*/ 2990105 w 9162305"/>
                <a:gd name="connsiteY2" fmla="*/ 327900 h 848916"/>
                <a:gd name="connsiteX3" fmla="*/ 6748289 w 9162305"/>
                <a:gd name="connsiteY3" fmla="*/ 684516 h 848916"/>
                <a:gd name="connsiteX4" fmla="*/ 9153161 w 9162305"/>
                <a:gd name="connsiteY4" fmla="*/ 474204 h 848916"/>
                <a:gd name="connsiteX5" fmla="*/ 9162305 w 9162305"/>
                <a:gd name="connsiteY5" fmla="*/ 129780 h 848916"/>
                <a:gd name="connsiteX6" fmla="*/ 17 w 9162305"/>
                <a:gd name="connsiteY6" fmla="*/ 0 h 848916"/>
                <a:gd name="connsiteX0" fmla="*/ 17 w 9171449"/>
                <a:gd name="connsiteY0" fmla="*/ 0 h 864156"/>
                <a:gd name="connsiteX1" fmla="*/ 18253 w 9171449"/>
                <a:gd name="connsiteY1" fmla="*/ 864156 h 864156"/>
                <a:gd name="connsiteX2" fmla="*/ 2999249 w 9171449"/>
                <a:gd name="connsiteY2" fmla="*/ 343140 h 864156"/>
                <a:gd name="connsiteX3" fmla="*/ 6757433 w 9171449"/>
                <a:gd name="connsiteY3" fmla="*/ 699756 h 864156"/>
                <a:gd name="connsiteX4" fmla="*/ 9162305 w 9171449"/>
                <a:gd name="connsiteY4" fmla="*/ 489444 h 864156"/>
                <a:gd name="connsiteX5" fmla="*/ 9171449 w 9171449"/>
                <a:gd name="connsiteY5" fmla="*/ 145020 h 864156"/>
                <a:gd name="connsiteX6" fmla="*/ 17 w 9171449"/>
                <a:gd name="connsiteY6" fmla="*/ 0 h 864156"/>
                <a:gd name="connsiteX0" fmla="*/ 17 w 9189737"/>
                <a:gd name="connsiteY0" fmla="*/ 0 h 952548"/>
                <a:gd name="connsiteX1" fmla="*/ 36541 w 9189737"/>
                <a:gd name="connsiteY1" fmla="*/ 952548 h 952548"/>
                <a:gd name="connsiteX2" fmla="*/ 3017537 w 9189737"/>
                <a:gd name="connsiteY2" fmla="*/ 431532 h 952548"/>
                <a:gd name="connsiteX3" fmla="*/ 6775721 w 9189737"/>
                <a:gd name="connsiteY3" fmla="*/ 788148 h 952548"/>
                <a:gd name="connsiteX4" fmla="*/ 9180593 w 9189737"/>
                <a:gd name="connsiteY4" fmla="*/ 577836 h 952548"/>
                <a:gd name="connsiteX5" fmla="*/ 9189737 w 9189737"/>
                <a:gd name="connsiteY5" fmla="*/ 233412 h 952548"/>
                <a:gd name="connsiteX6" fmla="*/ 17 w 9189737"/>
                <a:gd name="connsiteY6" fmla="*/ 0 h 952548"/>
                <a:gd name="connsiteX0" fmla="*/ 17 w 9171449"/>
                <a:gd name="connsiteY0" fmla="*/ 0 h 909876"/>
                <a:gd name="connsiteX1" fmla="*/ 18253 w 9171449"/>
                <a:gd name="connsiteY1" fmla="*/ 909876 h 909876"/>
                <a:gd name="connsiteX2" fmla="*/ 2999249 w 9171449"/>
                <a:gd name="connsiteY2" fmla="*/ 388860 h 909876"/>
                <a:gd name="connsiteX3" fmla="*/ 6757433 w 9171449"/>
                <a:gd name="connsiteY3" fmla="*/ 745476 h 909876"/>
                <a:gd name="connsiteX4" fmla="*/ 9162305 w 9171449"/>
                <a:gd name="connsiteY4" fmla="*/ 535164 h 909876"/>
                <a:gd name="connsiteX5" fmla="*/ 9171449 w 9171449"/>
                <a:gd name="connsiteY5" fmla="*/ 190740 h 909876"/>
                <a:gd name="connsiteX6" fmla="*/ 17 w 9171449"/>
                <a:gd name="connsiteY6" fmla="*/ 0 h 909876"/>
                <a:gd name="connsiteX0" fmla="*/ 17 w 9180593"/>
                <a:gd name="connsiteY0" fmla="*/ 13476 h 923352"/>
                <a:gd name="connsiteX1" fmla="*/ 18253 w 9180593"/>
                <a:gd name="connsiteY1" fmla="*/ 923352 h 923352"/>
                <a:gd name="connsiteX2" fmla="*/ 2999249 w 9180593"/>
                <a:gd name="connsiteY2" fmla="*/ 402336 h 923352"/>
                <a:gd name="connsiteX3" fmla="*/ 6757433 w 9180593"/>
                <a:gd name="connsiteY3" fmla="*/ 758952 h 923352"/>
                <a:gd name="connsiteX4" fmla="*/ 9162305 w 9180593"/>
                <a:gd name="connsiteY4" fmla="*/ 548640 h 923352"/>
                <a:gd name="connsiteX5" fmla="*/ 9180593 w 9180593"/>
                <a:gd name="connsiteY5" fmla="*/ 0 h 923352"/>
                <a:gd name="connsiteX6" fmla="*/ 17 w 9180593"/>
                <a:gd name="connsiteY6" fmla="*/ 13476 h 923352"/>
                <a:gd name="connsiteX0" fmla="*/ 17 w 9189737"/>
                <a:gd name="connsiteY0" fmla="*/ 0 h 909876"/>
                <a:gd name="connsiteX1" fmla="*/ 18253 w 9189737"/>
                <a:gd name="connsiteY1" fmla="*/ 909876 h 909876"/>
                <a:gd name="connsiteX2" fmla="*/ 2999249 w 9189737"/>
                <a:gd name="connsiteY2" fmla="*/ 388860 h 909876"/>
                <a:gd name="connsiteX3" fmla="*/ 6757433 w 9189737"/>
                <a:gd name="connsiteY3" fmla="*/ 745476 h 909876"/>
                <a:gd name="connsiteX4" fmla="*/ 9162305 w 9189737"/>
                <a:gd name="connsiteY4" fmla="*/ 535164 h 909876"/>
                <a:gd name="connsiteX5" fmla="*/ 9189737 w 9189737"/>
                <a:gd name="connsiteY5" fmla="*/ 10908 h 909876"/>
                <a:gd name="connsiteX6" fmla="*/ 17 w 9189737"/>
                <a:gd name="connsiteY6" fmla="*/ 0 h 909876"/>
                <a:gd name="connsiteX0" fmla="*/ 0 w 9189720"/>
                <a:gd name="connsiteY0" fmla="*/ 0 h 909876"/>
                <a:gd name="connsiteX1" fmla="*/ 18236 w 9189720"/>
                <a:gd name="connsiteY1" fmla="*/ 909876 h 909876"/>
                <a:gd name="connsiteX2" fmla="*/ 2999232 w 9189720"/>
                <a:gd name="connsiteY2" fmla="*/ 388860 h 909876"/>
                <a:gd name="connsiteX3" fmla="*/ 6757416 w 9189720"/>
                <a:gd name="connsiteY3" fmla="*/ 745476 h 909876"/>
                <a:gd name="connsiteX4" fmla="*/ 9162288 w 9189720"/>
                <a:gd name="connsiteY4" fmla="*/ 535164 h 909876"/>
                <a:gd name="connsiteX5" fmla="*/ 9189720 w 9189720"/>
                <a:gd name="connsiteY5" fmla="*/ 10908 h 909876"/>
                <a:gd name="connsiteX6" fmla="*/ 0 w 9189720"/>
                <a:gd name="connsiteY6" fmla="*/ 0 h 909876"/>
                <a:gd name="connsiteX0" fmla="*/ 0 w 9162288"/>
                <a:gd name="connsiteY0" fmla="*/ 1971 h 911847"/>
                <a:gd name="connsiteX1" fmla="*/ 18236 w 9162288"/>
                <a:gd name="connsiteY1" fmla="*/ 911847 h 911847"/>
                <a:gd name="connsiteX2" fmla="*/ 2999232 w 9162288"/>
                <a:gd name="connsiteY2" fmla="*/ 390831 h 911847"/>
                <a:gd name="connsiteX3" fmla="*/ 6757416 w 9162288"/>
                <a:gd name="connsiteY3" fmla="*/ 747447 h 911847"/>
                <a:gd name="connsiteX4" fmla="*/ 9162288 w 9162288"/>
                <a:gd name="connsiteY4" fmla="*/ 537135 h 911847"/>
                <a:gd name="connsiteX5" fmla="*/ 9161386 w 9162288"/>
                <a:gd name="connsiteY5" fmla="*/ 0 h 911847"/>
                <a:gd name="connsiteX6" fmla="*/ 0 w 9162288"/>
                <a:gd name="connsiteY6" fmla="*/ 1971 h 911847"/>
                <a:gd name="connsiteX0" fmla="*/ 20401 w 9144052"/>
                <a:gd name="connsiteY0" fmla="*/ 32880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0401 w 9144052"/>
                <a:gd name="connsiteY6" fmla="*/ 32880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3361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1193400"/>
                <a:gd name="connsiteX1" fmla="*/ 0 w 9144052"/>
                <a:gd name="connsiteY1" fmla="*/ 911847 h 1193400"/>
                <a:gd name="connsiteX2" fmla="*/ 3361996 w 9144052"/>
                <a:gd name="connsiteY2" fmla="*/ 390831 h 1193400"/>
                <a:gd name="connsiteX3" fmla="*/ 9144052 w 9144052"/>
                <a:gd name="connsiteY3" fmla="*/ 537135 h 1193400"/>
                <a:gd name="connsiteX4" fmla="*/ 9143150 w 9144052"/>
                <a:gd name="connsiteY4" fmla="*/ 0 h 1193400"/>
                <a:gd name="connsiteX5" fmla="*/ 2371 w 9144052"/>
                <a:gd name="connsiteY5" fmla="*/ 1971 h 1193400"/>
                <a:gd name="connsiteX0" fmla="*/ 2371 w 9144052"/>
                <a:gd name="connsiteY0" fmla="*/ 1971 h 1125725"/>
                <a:gd name="connsiteX1" fmla="*/ 0 w 9144052"/>
                <a:gd name="connsiteY1" fmla="*/ 911847 h 1125725"/>
                <a:gd name="connsiteX2" fmla="*/ 3361996 w 9144052"/>
                <a:gd name="connsiteY2" fmla="*/ 390831 h 1125725"/>
                <a:gd name="connsiteX3" fmla="*/ 9144052 w 9144052"/>
                <a:gd name="connsiteY3" fmla="*/ 537135 h 1125725"/>
                <a:gd name="connsiteX4" fmla="*/ 9143150 w 9144052"/>
                <a:gd name="connsiteY4" fmla="*/ 0 h 1125725"/>
                <a:gd name="connsiteX5" fmla="*/ 2371 w 9144052"/>
                <a:gd name="connsiteY5" fmla="*/ 1971 h 1125725"/>
                <a:gd name="connsiteX0" fmla="*/ 2371 w 9144052"/>
                <a:gd name="connsiteY0" fmla="*/ 1971 h 1244834"/>
                <a:gd name="connsiteX1" fmla="*/ 0 w 9144052"/>
                <a:gd name="connsiteY1" fmla="*/ 911847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863120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435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1149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570664"/>
                <a:gd name="connsiteX1" fmla="*/ 0 w 9144052"/>
                <a:gd name="connsiteY1" fmla="*/ 749425 h 1570664"/>
                <a:gd name="connsiteX2" fmla="*/ 3114923 w 9144052"/>
                <a:gd name="connsiteY2" fmla="*/ 315034 h 1570664"/>
                <a:gd name="connsiteX3" fmla="*/ 9144052 w 9144052"/>
                <a:gd name="connsiteY3" fmla="*/ 825067 h 1570664"/>
                <a:gd name="connsiteX4" fmla="*/ 9143150 w 9144052"/>
                <a:gd name="connsiteY4" fmla="*/ 0 h 1570664"/>
                <a:gd name="connsiteX5" fmla="*/ 2371 w 9144052"/>
                <a:gd name="connsiteY5" fmla="*/ 1971 h 1570664"/>
                <a:gd name="connsiteX0" fmla="*/ 2371 w 9144052"/>
                <a:gd name="connsiteY0" fmla="*/ 1971 h 1986563"/>
                <a:gd name="connsiteX1" fmla="*/ 0 w 9144052"/>
                <a:gd name="connsiteY1" fmla="*/ 749425 h 1986563"/>
                <a:gd name="connsiteX2" fmla="*/ 3114923 w 9144052"/>
                <a:gd name="connsiteY2" fmla="*/ 315034 h 1986563"/>
                <a:gd name="connsiteX3" fmla="*/ 9144052 w 9144052"/>
                <a:gd name="connsiteY3" fmla="*/ 825067 h 1986563"/>
                <a:gd name="connsiteX4" fmla="*/ 9143150 w 9144052"/>
                <a:gd name="connsiteY4" fmla="*/ 0 h 1986563"/>
                <a:gd name="connsiteX5" fmla="*/ 2371 w 9144052"/>
                <a:gd name="connsiteY5" fmla="*/ 1971 h 1986563"/>
                <a:gd name="connsiteX0" fmla="*/ 2371 w 9144052"/>
                <a:gd name="connsiteY0" fmla="*/ 1971 h 1910577"/>
                <a:gd name="connsiteX1" fmla="*/ 0 w 9144052"/>
                <a:gd name="connsiteY1" fmla="*/ 749425 h 1910577"/>
                <a:gd name="connsiteX2" fmla="*/ 3114923 w 9144052"/>
                <a:gd name="connsiteY2" fmla="*/ 315034 h 1910577"/>
                <a:gd name="connsiteX3" fmla="*/ 9144052 w 9144052"/>
                <a:gd name="connsiteY3" fmla="*/ 825067 h 1910577"/>
                <a:gd name="connsiteX4" fmla="*/ 9143150 w 9144052"/>
                <a:gd name="connsiteY4" fmla="*/ 0 h 1910577"/>
                <a:gd name="connsiteX5" fmla="*/ 2371 w 9144052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13342 w 9142471"/>
                <a:gd name="connsiteY2" fmla="*/ 31503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62539 w 9142471"/>
                <a:gd name="connsiteY2" fmla="*/ 48299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742614"/>
                <a:gd name="connsiteX1" fmla="*/ 4568 w 9142471"/>
                <a:gd name="connsiteY1" fmla="*/ 1141332 h 1742614"/>
                <a:gd name="connsiteX2" fmla="*/ 3162539 w 9142471"/>
                <a:gd name="connsiteY2" fmla="*/ 482994 h 1742614"/>
                <a:gd name="connsiteX3" fmla="*/ 9142471 w 9142471"/>
                <a:gd name="connsiteY3" fmla="*/ 825067 h 1742614"/>
                <a:gd name="connsiteX4" fmla="*/ 9141569 w 9142471"/>
                <a:gd name="connsiteY4" fmla="*/ 0 h 1742614"/>
                <a:gd name="connsiteX5" fmla="*/ 790 w 9142471"/>
                <a:gd name="connsiteY5" fmla="*/ 1971 h 1742614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538662"/>
                <a:gd name="connsiteX1" fmla="*/ 4568 w 9142471"/>
                <a:gd name="connsiteY1" fmla="*/ 1141332 h 1538662"/>
                <a:gd name="connsiteX2" fmla="*/ 3162539 w 9142471"/>
                <a:gd name="connsiteY2" fmla="*/ 482994 h 1538662"/>
                <a:gd name="connsiteX3" fmla="*/ 9142471 w 9142471"/>
                <a:gd name="connsiteY3" fmla="*/ 825067 h 1538662"/>
                <a:gd name="connsiteX4" fmla="*/ 9141569 w 9142471"/>
                <a:gd name="connsiteY4" fmla="*/ 0 h 1538662"/>
                <a:gd name="connsiteX5" fmla="*/ 790 w 9142471"/>
                <a:gd name="connsiteY5" fmla="*/ 1971 h 153866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2471" h="1874582">
                  <a:moveTo>
                    <a:pt x="790" y="1971"/>
                  </a:moveTo>
                  <a:cubicBezTo>
                    <a:pt x="0" y="305263"/>
                    <a:pt x="5358" y="838040"/>
                    <a:pt x="4568" y="1141332"/>
                  </a:cubicBezTo>
                  <a:cubicBezTo>
                    <a:pt x="419096" y="979788"/>
                    <a:pt x="1492070" y="639683"/>
                    <a:pt x="3162539" y="482994"/>
                  </a:cubicBezTo>
                  <a:cubicBezTo>
                    <a:pt x="4833008" y="326305"/>
                    <a:pt x="7747892" y="1874582"/>
                    <a:pt x="9142471" y="825067"/>
                  </a:cubicBezTo>
                  <a:cubicBezTo>
                    <a:pt x="9142170" y="646022"/>
                    <a:pt x="9141870" y="179045"/>
                    <a:pt x="9141569" y="0"/>
                  </a:cubicBezTo>
                  <a:lnTo>
                    <a:pt x="790" y="19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905255" y="273050"/>
            <a:ext cx="7781544" cy="950976"/>
          </a:xfr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b="1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304" y="1371600"/>
            <a:ext cx="5111750" cy="475488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12" y="1362456"/>
            <a:ext cx="2569464" cy="47640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537960"/>
            <a:ext cx="2133600" cy="246888"/>
          </a:xfrm>
        </p:spPr>
        <p:txBody>
          <a:bodyPr/>
          <a:lstStyle/>
          <a:p>
            <a:fld id="{BEB5513C-496D-4770-805F-9808F1ED6782}" type="datetimeFigureOut">
              <a:rPr lang="ko-KR" altLang="en-US" smtClean="0"/>
              <a:pPr/>
              <a:t>2016-01-27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2678-ED83-47D9-AC43-993003CAD1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5257800" y="987552"/>
            <a:ext cx="3730752" cy="795528"/>
          </a:xfrm>
        </p:spPr>
        <p:txBody>
          <a:bodyPr anchor="b"/>
          <a:lstStyle>
            <a:lvl1pPr algn="l"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gray">
          <a:xfrm>
            <a:off x="530352" y="1216152"/>
            <a:ext cx="4645152" cy="4645152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6088" y="1901952"/>
            <a:ext cx="3712464" cy="17556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537960"/>
            <a:ext cx="2133600" cy="246888"/>
          </a:xfrm>
        </p:spPr>
        <p:txBody>
          <a:bodyPr/>
          <a:lstStyle/>
          <a:p>
            <a:fld id="{BEB5513C-496D-4770-805F-9808F1ED6782}" type="datetimeFigureOut">
              <a:rPr lang="ko-KR" altLang="en-US" smtClean="0"/>
              <a:pPr/>
              <a:t>2016-01-27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2678-ED83-47D9-AC43-993003CAD18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8" name="Group 7"/>
          <p:cNvGrpSpPr/>
          <p:nvPr/>
        </p:nvGrpSpPr>
        <p:grpSpPr bwMode="invGray">
          <a:xfrm rot="16200000">
            <a:off x="-2893651" y="2887705"/>
            <a:ext cx="6891618" cy="1104314"/>
            <a:chOff x="-18448" y="-1967"/>
            <a:chExt cx="9176991" cy="1292024"/>
          </a:xfrm>
        </p:grpSpPr>
        <p:sp>
          <p:nvSpPr>
            <p:cNvPr id="9" name="Freeform 8"/>
            <p:cNvSpPr/>
            <p:nvPr userDrawn="1"/>
          </p:nvSpPr>
          <p:spPr bwMode="invGray">
            <a:xfrm>
              <a:off x="-18448" y="5"/>
              <a:ext cx="9176991" cy="1290052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80996 w 9153196"/>
                <a:gd name="connsiteY2" fmla="*/ 96012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106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739180 w 9153196"/>
                <a:gd name="connsiteY3" fmla="*/ 13167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12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1284 h 1862136"/>
                <a:gd name="connsiteX0" fmla="*/ 52 w 9153196"/>
                <a:gd name="connsiteY0" fmla="*/ 610884 h 1862136"/>
                <a:gd name="connsiteX1" fmla="*/ 0 w 9153196"/>
                <a:gd name="connsiteY1" fmla="*/ 1862136 h 1862136"/>
                <a:gd name="connsiteX2" fmla="*/ 2999284 w 9153196"/>
                <a:gd name="connsiteY2" fmla="*/ 1051560 h 1862136"/>
                <a:gd name="connsiteX3" fmla="*/ 6281980 w 9153196"/>
                <a:gd name="connsiteY3" fmla="*/ 1469136 h 1862136"/>
                <a:gd name="connsiteX4" fmla="*/ 9144052 w 9153196"/>
                <a:gd name="connsiteY4" fmla="*/ 1487424 h 1862136"/>
                <a:gd name="connsiteX5" fmla="*/ 9153196 w 9153196"/>
                <a:gd name="connsiteY5" fmla="*/ 0 h 1862136"/>
                <a:gd name="connsiteX6" fmla="*/ 52 w 9153196"/>
                <a:gd name="connsiteY6" fmla="*/ 610884 h 18621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2999284 w 9153196"/>
                <a:gd name="connsiteY2" fmla="*/ 441960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0108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6281980 w 9153196"/>
                <a:gd name="connsiteY3" fmla="*/ 859536 h 1252536"/>
                <a:gd name="connsiteX4" fmla="*/ 9144052 w 9153196"/>
                <a:gd name="connsiteY4" fmla="*/ 877824 h 1252536"/>
                <a:gd name="connsiteX5" fmla="*/ 9153196 w 9153196"/>
                <a:gd name="connsiteY5" fmla="*/ 0 h 1252536"/>
                <a:gd name="connsiteX6" fmla="*/ 52 w 9153196"/>
                <a:gd name="connsiteY6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52536"/>
                <a:gd name="connsiteX1" fmla="*/ 0 w 9153196"/>
                <a:gd name="connsiteY1" fmla="*/ 1252536 h 1252536"/>
                <a:gd name="connsiteX2" fmla="*/ 3620429 w 9153196"/>
                <a:gd name="connsiteY2" fmla="*/ 483524 h 1252536"/>
                <a:gd name="connsiteX3" fmla="*/ 9144052 w 9153196"/>
                <a:gd name="connsiteY3" fmla="*/ 877824 h 1252536"/>
                <a:gd name="connsiteX4" fmla="*/ 9153196 w 9153196"/>
                <a:gd name="connsiteY4" fmla="*/ 0 h 1252536"/>
                <a:gd name="connsiteX5" fmla="*/ 52 w 9153196"/>
                <a:gd name="connsiteY5" fmla="*/ 1284 h 1252536"/>
                <a:gd name="connsiteX0" fmla="*/ 52 w 9153196"/>
                <a:gd name="connsiteY0" fmla="*/ 1284 h 1279374"/>
                <a:gd name="connsiteX1" fmla="*/ 0 w 9153196"/>
                <a:gd name="connsiteY1" fmla="*/ 1252536 h 1279374"/>
                <a:gd name="connsiteX2" fmla="*/ 3620429 w 9153196"/>
                <a:gd name="connsiteY2" fmla="*/ 483524 h 1279374"/>
                <a:gd name="connsiteX3" fmla="*/ 9144052 w 9153196"/>
                <a:gd name="connsiteY3" fmla="*/ 877824 h 1279374"/>
                <a:gd name="connsiteX4" fmla="*/ 9153196 w 9153196"/>
                <a:gd name="connsiteY4" fmla="*/ 0 h 1279374"/>
                <a:gd name="connsiteX5" fmla="*/ 52 w 9153196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0429 w 9150620"/>
                <a:gd name="connsiteY2" fmla="*/ 48352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41211 w 9150620"/>
                <a:gd name="connsiteY2" fmla="*/ 459690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79374"/>
                <a:gd name="connsiteX1" fmla="*/ 0 w 9150620"/>
                <a:gd name="connsiteY1" fmla="*/ 1252536 h 1279374"/>
                <a:gd name="connsiteX2" fmla="*/ 3622738 w 9150620"/>
                <a:gd name="connsiteY2" fmla="*/ 425264 h 1279374"/>
                <a:gd name="connsiteX3" fmla="*/ 9144052 w 9150620"/>
                <a:gd name="connsiteY3" fmla="*/ 877824 h 1279374"/>
                <a:gd name="connsiteX4" fmla="*/ 9150620 w 9150620"/>
                <a:gd name="connsiteY4" fmla="*/ 0 h 1279374"/>
                <a:gd name="connsiteX5" fmla="*/ 52 w 9150620"/>
                <a:gd name="connsiteY5" fmla="*/ 1284 h 1279374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252536"/>
                <a:gd name="connsiteX1" fmla="*/ 0 w 9150620"/>
                <a:gd name="connsiteY1" fmla="*/ 1252536 h 1252536"/>
                <a:gd name="connsiteX2" fmla="*/ 3622738 w 9150620"/>
                <a:gd name="connsiteY2" fmla="*/ 425264 h 1252536"/>
                <a:gd name="connsiteX3" fmla="*/ 9144052 w 9150620"/>
                <a:gd name="connsiteY3" fmla="*/ 877824 h 1252536"/>
                <a:gd name="connsiteX4" fmla="*/ 9150620 w 9150620"/>
                <a:gd name="connsiteY4" fmla="*/ 0 h 1252536"/>
                <a:gd name="connsiteX5" fmla="*/ 52 w 9150620"/>
                <a:gd name="connsiteY5" fmla="*/ 1284 h 1252536"/>
                <a:gd name="connsiteX0" fmla="*/ 52 w 9150620"/>
                <a:gd name="connsiteY0" fmla="*/ 1284 h 1340282"/>
                <a:gd name="connsiteX1" fmla="*/ 0 w 9150620"/>
                <a:gd name="connsiteY1" fmla="*/ 1252536 h 1340282"/>
                <a:gd name="connsiteX2" fmla="*/ 3622738 w 9150620"/>
                <a:gd name="connsiteY2" fmla="*/ 425264 h 1340282"/>
                <a:gd name="connsiteX3" fmla="*/ 9144052 w 9150620"/>
                <a:gd name="connsiteY3" fmla="*/ 877824 h 1340282"/>
                <a:gd name="connsiteX4" fmla="*/ 9150620 w 9150620"/>
                <a:gd name="connsiteY4" fmla="*/ 0 h 1340282"/>
                <a:gd name="connsiteX5" fmla="*/ 52 w 9150620"/>
                <a:gd name="connsiteY5" fmla="*/ 1284 h 1340282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52 w 9150620"/>
                <a:gd name="connsiteY0" fmla="*/ 1284 h 1470041"/>
                <a:gd name="connsiteX1" fmla="*/ 0 w 9150620"/>
                <a:gd name="connsiteY1" fmla="*/ 1252536 h 1470041"/>
                <a:gd name="connsiteX2" fmla="*/ 3622738 w 9150620"/>
                <a:gd name="connsiteY2" fmla="*/ 425264 h 1470041"/>
                <a:gd name="connsiteX3" fmla="*/ 9144052 w 9150620"/>
                <a:gd name="connsiteY3" fmla="*/ 877824 h 1470041"/>
                <a:gd name="connsiteX4" fmla="*/ 9150620 w 9150620"/>
                <a:gd name="connsiteY4" fmla="*/ 0 h 1470041"/>
                <a:gd name="connsiteX5" fmla="*/ 52 w 9150620"/>
                <a:gd name="connsiteY5" fmla="*/ 1284 h 1470041"/>
                <a:gd name="connsiteX0" fmla="*/ 18502 w 9169070"/>
                <a:gd name="connsiteY0" fmla="*/ 1284 h 1489619"/>
                <a:gd name="connsiteX1" fmla="*/ 0 w 9169070"/>
                <a:gd name="connsiteY1" fmla="*/ 1489619 h 1489619"/>
                <a:gd name="connsiteX2" fmla="*/ 3641188 w 9169070"/>
                <a:gd name="connsiteY2" fmla="*/ 425264 h 1489619"/>
                <a:gd name="connsiteX3" fmla="*/ 9162502 w 9169070"/>
                <a:gd name="connsiteY3" fmla="*/ 877824 h 1489619"/>
                <a:gd name="connsiteX4" fmla="*/ 9169070 w 9169070"/>
                <a:gd name="connsiteY4" fmla="*/ 0 h 1489619"/>
                <a:gd name="connsiteX5" fmla="*/ 18502 w 9169070"/>
                <a:gd name="connsiteY5" fmla="*/ 1284 h 1489619"/>
                <a:gd name="connsiteX0" fmla="*/ 18502 w 9169070"/>
                <a:gd name="connsiteY0" fmla="*/ 1284 h 1654092"/>
                <a:gd name="connsiteX1" fmla="*/ 0 w 9169070"/>
                <a:gd name="connsiteY1" fmla="*/ 1489619 h 1654092"/>
                <a:gd name="connsiteX2" fmla="*/ 3641188 w 9169070"/>
                <a:gd name="connsiteY2" fmla="*/ 425264 h 1654092"/>
                <a:gd name="connsiteX3" fmla="*/ 9137904 w 9169070"/>
                <a:gd name="connsiteY3" fmla="*/ 1061874 h 1654092"/>
                <a:gd name="connsiteX4" fmla="*/ 9169070 w 9169070"/>
                <a:gd name="connsiteY4" fmla="*/ 0 h 1654092"/>
                <a:gd name="connsiteX5" fmla="*/ 18502 w 916907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41188 w 9176990"/>
                <a:gd name="connsiteY2" fmla="*/ 42526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687310 w 9176990"/>
                <a:gd name="connsiteY2" fmla="*/ 649870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0119 w 9176990"/>
                <a:gd name="connsiteY2" fmla="*/ 555828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654092"/>
                <a:gd name="connsiteX1" fmla="*/ 0 w 9176990"/>
                <a:gd name="connsiteY1" fmla="*/ 1489619 h 1654092"/>
                <a:gd name="connsiteX2" fmla="*/ 3209344 w 9176990"/>
                <a:gd name="connsiteY2" fmla="*/ 515274 h 1654092"/>
                <a:gd name="connsiteX3" fmla="*/ 9174801 w 9176990"/>
                <a:gd name="connsiteY3" fmla="*/ 1061875 h 1654092"/>
                <a:gd name="connsiteX4" fmla="*/ 9169070 w 9176990"/>
                <a:gd name="connsiteY4" fmla="*/ 0 h 1654092"/>
                <a:gd name="connsiteX5" fmla="*/ 18502 w 9176990"/>
                <a:gd name="connsiteY5" fmla="*/ 1284 h 1654092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95308 w 9176990"/>
                <a:gd name="connsiteY3" fmla="*/ 114570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1030952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734404 w 9176990"/>
                <a:gd name="connsiteY3" fmla="*/ 98104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267623 w 9176990"/>
                <a:gd name="connsiteY3" fmla="*/ 866290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  <a:gd name="connsiteX0" fmla="*/ 18502 w 9176990"/>
                <a:gd name="connsiteY0" fmla="*/ 1284 h 1489619"/>
                <a:gd name="connsiteX1" fmla="*/ 0 w 9176990"/>
                <a:gd name="connsiteY1" fmla="*/ 1489619 h 1489619"/>
                <a:gd name="connsiteX2" fmla="*/ 3209344 w 9176990"/>
                <a:gd name="connsiteY2" fmla="*/ 515274 h 1489619"/>
                <a:gd name="connsiteX3" fmla="*/ 6307596 w 9176990"/>
                <a:gd name="connsiteY3" fmla="*/ 941158 h 1489619"/>
                <a:gd name="connsiteX4" fmla="*/ 9174801 w 9176990"/>
                <a:gd name="connsiteY4" fmla="*/ 1061875 h 1489619"/>
                <a:gd name="connsiteX5" fmla="*/ 9169070 w 9176990"/>
                <a:gd name="connsiteY5" fmla="*/ 0 h 1489619"/>
                <a:gd name="connsiteX6" fmla="*/ 18502 w 9176990"/>
                <a:gd name="connsiteY6" fmla="*/ 1284 h 148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6990" h="1489619">
                  <a:moveTo>
                    <a:pt x="18502" y="1284"/>
                  </a:moveTo>
                  <a:cubicBezTo>
                    <a:pt x="18485" y="491948"/>
                    <a:pt x="17" y="998955"/>
                    <a:pt x="0" y="1489619"/>
                  </a:cubicBezTo>
                  <a:cubicBezTo>
                    <a:pt x="304800" y="1334171"/>
                    <a:pt x="2076793" y="572593"/>
                    <a:pt x="3209344" y="515274"/>
                  </a:cubicBezTo>
                  <a:cubicBezTo>
                    <a:pt x="4341895" y="457955"/>
                    <a:pt x="5743827" y="772070"/>
                    <a:pt x="6307596" y="941158"/>
                  </a:cubicBezTo>
                  <a:cubicBezTo>
                    <a:pt x="6871365" y="1110246"/>
                    <a:pt x="8191884" y="1377605"/>
                    <a:pt x="9174801" y="1061875"/>
                  </a:cubicBezTo>
                  <a:cubicBezTo>
                    <a:pt x="9176990" y="769267"/>
                    <a:pt x="9166881" y="292608"/>
                    <a:pt x="9169070" y="0"/>
                  </a:cubicBezTo>
                  <a:lnTo>
                    <a:pt x="18502" y="1284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 userDrawn="1"/>
          </p:nvSpPr>
          <p:spPr bwMode="invGray">
            <a:xfrm>
              <a:off x="1533" y="-1967"/>
              <a:ext cx="9149091" cy="1266391"/>
            </a:xfrm>
            <a:custGeom>
              <a:avLst/>
              <a:gdLst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630680"/>
                <a:gd name="connsiteX1" fmla="*/ 18288 w 9153144"/>
                <a:gd name="connsiteY1" fmla="*/ 1472184 h 1630680"/>
                <a:gd name="connsiteX2" fmla="*/ 2980944 w 9153144"/>
                <a:gd name="connsiteY2" fmla="*/ 960120 h 1630680"/>
                <a:gd name="connsiteX3" fmla="*/ 7114032 w 9153144"/>
                <a:gd name="connsiteY3" fmla="*/ 1353312 h 1630680"/>
                <a:gd name="connsiteX4" fmla="*/ 9144000 w 9153144"/>
                <a:gd name="connsiteY4" fmla="*/ 1106424 h 1630680"/>
                <a:gd name="connsiteX5" fmla="*/ 9153144 w 9153144"/>
                <a:gd name="connsiteY5" fmla="*/ 0 h 1630680"/>
                <a:gd name="connsiteX6" fmla="*/ 0 w 9153144"/>
                <a:gd name="connsiteY6" fmla="*/ 9144 h 1630680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7114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3032 w 9153144"/>
                <a:gd name="connsiteY3" fmla="*/ 1353312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0 w 9153144"/>
                <a:gd name="connsiteY0" fmla="*/ 9144 h 1472184"/>
                <a:gd name="connsiteX1" fmla="*/ 18288 w 9153144"/>
                <a:gd name="connsiteY1" fmla="*/ 1472184 h 1472184"/>
                <a:gd name="connsiteX2" fmla="*/ 2980944 w 9153144"/>
                <a:gd name="connsiteY2" fmla="*/ 960120 h 1472184"/>
                <a:gd name="connsiteX3" fmla="*/ 6739128 w 9153144"/>
                <a:gd name="connsiteY3" fmla="*/ 1316736 h 1472184"/>
                <a:gd name="connsiteX4" fmla="*/ 9144000 w 9153144"/>
                <a:gd name="connsiteY4" fmla="*/ 1106424 h 1472184"/>
                <a:gd name="connsiteX5" fmla="*/ 9153144 w 9153144"/>
                <a:gd name="connsiteY5" fmla="*/ 0 h 1472184"/>
                <a:gd name="connsiteX6" fmla="*/ 0 w 9153144"/>
                <a:gd name="connsiteY6" fmla="*/ 9144 h 1472184"/>
                <a:gd name="connsiteX0" fmla="*/ 52 w 9153196"/>
                <a:gd name="connsiteY0" fmla="*/ 914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9144 h 1481136"/>
                <a:gd name="connsiteX0" fmla="*/ 52 w 9153196"/>
                <a:gd name="connsiteY0" fmla="*/ 1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1284 h 1481136"/>
                <a:gd name="connsiteX0" fmla="*/ 52 w 9153196"/>
                <a:gd name="connsiteY0" fmla="*/ 763284 h 1481136"/>
                <a:gd name="connsiteX1" fmla="*/ 0 w 9153196"/>
                <a:gd name="connsiteY1" fmla="*/ 1481136 h 1481136"/>
                <a:gd name="connsiteX2" fmla="*/ 2980996 w 9153196"/>
                <a:gd name="connsiteY2" fmla="*/ 960120 h 1481136"/>
                <a:gd name="connsiteX3" fmla="*/ 6739180 w 9153196"/>
                <a:gd name="connsiteY3" fmla="*/ 1316736 h 1481136"/>
                <a:gd name="connsiteX4" fmla="*/ 9144052 w 9153196"/>
                <a:gd name="connsiteY4" fmla="*/ 1106424 h 1481136"/>
                <a:gd name="connsiteX5" fmla="*/ 9153196 w 9153196"/>
                <a:gd name="connsiteY5" fmla="*/ 0 h 1481136"/>
                <a:gd name="connsiteX6" fmla="*/ 52 w 9153196"/>
                <a:gd name="connsiteY6" fmla="*/ 763284 h 1481136"/>
                <a:gd name="connsiteX0" fmla="*/ 52 w 9153196"/>
                <a:gd name="connsiteY0" fmla="*/ 1284 h 719136"/>
                <a:gd name="connsiteX1" fmla="*/ 0 w 9153196"/>
                <a:gd name="connsiteY1" fmla="*/ 719136 h 719136"/>
                <a:gd name="connsiteX2" fmla="*/ 2980996 w 9153196"/>
                <a:gd name="connsiteY2" fmla="*/ 198120 h 719136"/>
                <a:gd name="connsiteX3" fmla="*/ 6739180 w 9153196"/>
                <a:gd name="connsiteY3" fmla="*/ 554736 h 719136"/>
                <a:gd name="connsiteX4" fmla="*/ 9144052 w 9153196"/>
                <a:gd name="connsiteY4" fmla="*/ 344424 h 719136"/>
                <a:gd name="connsiteX5" fmla="*/ 9153196 w 9153196"/>
                <a:gd name="connsiteY5" fmla="*/ 0 h 719136"/>
                <a:gd name="connsiteX6" fmla="*/ 52 w 9153196"/>
                <a:gd name="connsiteY6" fmla="*/ 1284 h 719136"/>
                <a:gd name="connsiteX0" fmla="*/ 17 w 9162305"/>
                <a:gd name="connsiteY0" fmla="*/ 0 h 775764"/>
                <a:gd name="connsiteX1" fmla="*/ 9109 w 9162305"/>
                <a:gd name="connsiteY1" fmla="*/ 775764 h 775764"/>
                <a:gd name="connsiteX2" fmla="*/ 2990105 w 9162305"/>
                <a:gd name="connsiteY2" fmla="*/ 254748 h 775764"/>
                <a:gd name="connsiteX3" fmla="*/ 6748289 w 9162305"/>
                <a:gd name="connsiteY3" fmla="*/ 611364 h 775764"/>
                <a:gd name="connsiteX4" fmla="*/ 9153161 w 9162305"/>
                <a:gd name="connsiteY4" fmla="*/ 401052 h 775764"/>
                <a:gd name="connsiteX5" fmla="*/ 9162305 w 9162305"/>
                <a:gd name="connsiteY5" fmla="*/ 56628 h 775764"/>
                <a:gd name="connsiteX6" fmla="*/ 17 w 9162305"/>
                <a:gd name="connsiteY6" fmla="*/ 0 h 775764"/>
                <a:gd name="connsiteX0" fmla="*/ 17 w 9162305"/>
                <a:gd name="connsiteY0" fmla="*/ 0 h 821484"/>
                <a:gd name="connsiteX1" fmla="*/ 9109 w 9162305"/>
                <a:gd name="connsiteY1" fmla="*/ 821484 h 821484"/>
                <a:gd name="connsiteX2" fmla="*/ 2990105 w 9162305"/>
                <a:gd name="connsiteY2" fmla="*/ 300468 h 821484"/>
                <a:gd name="connsiteX3" fmla="*/ 6748289 w 9162305"/>
                <a:gd name="connsiteY3" fmla="*/ 657084 h 821484"/>
                <a:gd name="connsiteX4" fmla="*/ 9153161 w 9162305"/>
                <a:gd name="connsiteY4" fmla="*/ 446772 h 821484"/>
                <a:gd name="connsiteX5" fmla="*/ 9162305 w 9162305"/>
                <a:gd name="connsiteY5" fmla="*/ 102348 h 821484"/>
                <a:gd name="connsiteX6" fmla="*/ 17 w 9162305"/>
                <a:gd name="connsiteY6" fmla="*/ 0 h 821484"/>
                <a:gd name="connsiteX0" fmla="*/ 17 w 9162305"/>
                <a:gd name="connsiteY0" fmla="*/ 0 h 848916"/>
                <a:gd name="connsiteX1" fmla="*/ 9109 w 9162305"/>
                <a:gd name="connsiteY1" fmla="*/ 848916 h 848916"/>
                <a:gd name="connsiteX2" fmla="*/ 2990105 w 9162305"/>
                <a:gd name="connsiteY2" fmla="*/ 327900 h 848916"/>
                <a:gd name="connsiteX3" fmla="*/ 6748289 w 9162305"/>
                <a:gd name="connsiteY3" fmla="*/ 684516 h 848916"/>
                <a:gd name="connsiteX4" fmla="*/ 9153161 w 9162305"/>
                <a:gd name="connsiteY4" fmla="*/ 474204 h 848916"/>
                <a:gd name="connsiteX5" fmla="*/ 9162305 w 9162305"/>
                <a:gd name="connsiteY5" fmla="*/ 129780 h 848916"/>
                <a:gd name="connsiteX6" fmla="*/ 17 w 9162305"/>
                <a:gd name="connsiteY6" fmla="*/ 0 h 848916"/>
                <a:gd name="connsiteX0" fmla="*/ 17 w 9171449"/>
                <a:gd name="connsiteY0" fmla="*/ 0 h 864156"/>
                <a:gd name="connsiteX1" fmla="*/ 18253 w 9171449"/>
                <a:gd name="connsiteY1" fmla="*/ 864156 h 864156"/>
                <a:gd name="connsiteX2" fmla="*/ 2999249 w 9171449"/>
                <a:gd name="connsiteY2" fmla="*/ 343140 h 864156"/>
                <a:gd name="connsiteX3" fmla="*/ 6757433 w 9171449"/>
                <a:gd name="connsiteY3" fmla="*/ 699756 h 864156"/>
                <a:gd name="connsiteX4" fmla="*/ 9162305 w 9171449"/>
                <a:gd name="connsiteY4" fmla="*/ 489444 h 864156"/>
                <a:gd name="connsiteX5" fmla="*/ 9171449 w 9171449"/>
                <a:gd name="connsiteY5" fmla="*/ 145020 h 864156"/>
                <a:gd name="connsiteX6" fmla="*/ 17 w 9171449"/>
                <a:gd name="connsiteY6" fmla="*/ 0 h 864156"/>
                <a:gd name="connsiteX0" fmla="*/ 17 w 9189737"/>
                <a:gd name="connsiteY0" fmla="*/ 0 h 952548"/>
                <a:gd name="connsiteX1" fmla="*/ 36541 w 9189737"/>
                <a:gd name="connsiteY1" fmla="*/ 952548 h 952548"/>
                <a:gd name="connsiteX2" fmla="*/ 3017537 w 9189737"/>
                <a:gd name="connsiteY2" fmla="*/ 431532 h 952548"/>
                <a:gd name="connsiteX3" fmla="*/ 6775721 w 9189737"/>
                <a:gd name="connsiteY3" fmla="*/ 788148 h 952548"/>
                <a:gd name="connsiteX4" fmla="*/ 9180593 w 9189737"/>
                <a:gd name="connsiteY4" fmla="*/ 577836 h 952548"/>
                <a:gd name="connsiteX5" fmla="*/ 9189737 w 9189737"/>
                <a:gd name="connsiteY5" fmla="*/ 233412 h 952548"/>
                <a:gd name="connsiteX6" fmla="*/ 17 w 9189737"/>
                <a:gd name="connsiteY6" fmla="*/ 0 h 952548"/>
                <a:gd name="connsiteX0" fmla="*/ 17 w 9171449"/>
                <a:gd name="connsiteY0" fmla="*/ 0 h 909876"/>
                <a:gd name="connsiteX1" fmla="*/ 18253 w 9171449"/>
                <a:gd name="connsiteY1" fmla="*/ 909876 h 909876"/>
                <a:gd name="connsiteX2" fmla="*/ 2999249 w 9171449"/>
                <a:gd name="connsiteY2" fmla="*/ 388860 h 909876"/>
                <a:gd name="connsiteX3" fmla="*/ 6757433 w 9171449"/>
                <a:gd name="connsiteY3" fmla="*/ 745476 h 909876"/>
                <a:gd name="connsiteX4" fmla="*/ 9162305 w 9171449"/>
                <a:gd name="connsiteY4" fmla="*/ 535164 h 909876"/>
                <a:gd name="connsiteX5" fmla="*/ 9171449 w 9171449"/>
                <a:gd name="connsiteY5" fmla="*/ 190740 h 909876"/>
                <a:gd name="connsiteX6" fmla="*/ 17 w 9171449"/>
                <a:gd name="connsiteY6" fmla="*/ 0 h 909876"/>
                <a:gd name="connsiteX0" fmla="*/ 17 w 9180593"/>
                <a:gd name="connsiteY0" fmla="*/ 13476 h 923352"/>
                <a:gd name="connsiteX1" fmla="*/ 18253 w 9180593"/>
                <a:gd name="connsiteY1" fmla="*/ 923352 h 923352"/>
                <a:gd name="connsiteX2" fmla="*/ 2999249 w 9180593"/>
                <a:gd name="connsiteY2" fmla="*/ 402336 h 923352"/>
                <a:gd name="connsiteX3" fmla="*/ 6757433 w 9180593"/>
                <a:gd name="connsiteY3" fmla="*/ 758952 h 923352"/>
                <a:gd name="connsiteX4" fmla="*/ 9162305 w 9180593"/>
                <a:gd name="connsiteY4" fmla="*/ 548640 h 923352"/>
                <a:gd name="connsiteX5" fmla="*/ 9180593 w 9180593"/>
                <a:gd name="connsiteY5" fmla="*/ 0 h 923352"/>
                <a:gd name="connsiteX6" fmla="*/ 17 w 9180593"/>
                <a:gd name="connsiteY6" fmla="*/ 13476 h 923352"/>
                <a:gd name="connsiteX0" fmla="*/ 17 w 9189737"/>
                <a:gd name="connsiteY0" fmla="*/ 0 h 909876"/>
                <a:gd name="connsiteX1" fmla="*/ 18253 w 9189737"/>
                <a:gd name="connsiteY1" fmla="*/ 909876 h 909876"/>
                <a:gd name="connsiteX2" fmla="*/ 2999249 w 9189737"/>
                <a:gd name="connsiteY2" fmla="*/ 388860 h 909876"/>
                <a:gd name="connsiteX3" fmla="*/ 6757433 w 9189737"/>
                <a:gd name="connsiteY3" fmla="*/ 745476 h 909876"/>
                <a:gd name="connsiteX4" fmla="*/ 9162305 w 9189737"/>
                <a:gd name="connsiteY4" fmla="*/ 535164 h 909876"/>
                <a:gd name="connsiteX5" fmla="*/ 9189737 w 9189737"/>
                <a:gd name="connsiteY5" fmla="*/ 10908 h 909876"/>
                <a:gd name="connsiteX6" fmla="*/ 17 w 9189737"/>
                <a:gd name="connsiteY6" fmla="*/ 0 h 909876"/>
                <a:gd name="connsiteX0" fmla="*/ 0 w 9189720"/>
                <a:gd name="connsiteY0" fmla="*/ 0 h 909876"/>
                <a:gd name="connsiteX1" fmla="*/ 18236 w 9189720"/>
                <a:gd name="connsiteY1" fmla="*/ 909876 h 909876"/>
                <a:gd name="connsiteX2" fmla="*/ 2999232 w 9189720"/>
                <a:gd name="connsiteY2" fmla="*/ 388860 h 909876"/>
                <a:gd name="connsiteX3" fmla="*/ 6757416 w 9189720"/>
                <a:gd name="connsiteY3" fmla="*/ 745476 h 909876"/>
                <a:gd name="connsiteX4" fmla="*/ 9162288 w 9189720"/>
                <a:gd name="connsiteY4" fmla="*/ 535164 h 909876"/>
                <a:gd name="connsiteX5" fmla="*/ 9189720 w 9189720"/>
                <a:gd name="connsiteY5" fmla="*/ 10908 h 909876"/>
                <a:gd name="connsiteX6" fmla="*/ 0 w 9189720"/>
                <a:gd name="connsiteY6" fmla="*/ 0 h 909876"/>
                <a:gd name="connsiteX0" fmla="*/ 0 w 9162288"/>
                <a:gd name="connsiteY0" fmla="*/ 1971 h 911847"/>
                <a:gd name="connsiteX1" fmla="*/ 18236 w 9162288"/>
                <a:gd name="connsiteY1" fmla="*/ 911847 h 911847"/>
                <a:gd name="connsiteX2" fmla="*/ 2999232 w 9162288"/>
                <a:gd name="connsiteY2" fmla="*/ 390831 h 911847"/>
                <a:gd name="connsiteX3" fmla="*/ 6757416 w 9162288"/>
                <a:gd name="connsiteY3" fmla="*/ 747447 h 911847"/>
                <a:gd name="connsiteX4" fmla="*/ 9162288 w 9162288"/>
                <a:gd name="connsiteY4" fmla="*/ 537135 h 911847"/>
                <a:gd name="connsiteX5" fmla="*/ 9161386 w 9162288"/>
                <a:gd name="connsiteY5" fmla="*/ 0 h 911847"/>
                <a:gd name="connsiteX6" fmla="*/ 0 w 9162288"/>
                <a:gd name="connsiteY6" fmla="*/ 1971 h 911847"/>
                <a:gd name="connsiteX0" fmla="*/ 20401 w 9144052"/>
                <a:gd name="connsiteY0" fmla="*/ 32880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0401 w 9144052"/>
                <a:gd name="connsiteY6" fmla="*/ 32880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6739180 w 9144052"/>
                <a:gd name="connsiteY3" fmla="*/ 747447 h 911847"/>
                <a:gd name="connsiteX4" fmla="*/ 9144052 w 9144052"/>
                <a:gd name="connsiteY4" fmla="*/ 537135 h 911847"/>
                <a:gd name="connsiteX5" fmla="*/ 9143150 w 9144052"/>
                <a:gd name="connsiteY5" fmla="*/ 0 h 911847"/>
                <a:gd name="connsiteX6" fmla="*/ 2371 w 9144052"/>
                <a:gd name="connsiteY6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2980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911847"/>
                <a:gd name="connsiteX1" fmla="*/ 0 w 9144052"/>
                <a:gd name="connsiteY1" fmla="*/ 911847 h 911847"/>
                <a:gd name="connsiteX2" fmla="*/ 3361996 w 9144052"/>
                <a:gd name="connsiteY2" fmla="*/ 390831 h 911847"/>
                <a:gd name="connsiteX3" fmla="*/ 9144052 w 9144052"/>
                <a:gd name="connsiteY3" fmla="*/ 537135 h 911847"/>
                <a:gd name="connsiteX4" fmla="*/ 9143150 w 9144052"/>
                <a:gd name="connsiteY4" fmla="*/ 0 h 911847"/>
                <a:gd name="connsiteX5" fmla="*/ 2371 w 9144052"/>
                <a:gd name="connsiteY5" fmla="*/ 1971 h 911847"/>
                <a:gd name="connsiteX0" fmla="*/ 2371 w 9144052"/>
                <a:gd name="connsiteY0" fmla="*/ 1971 h 1193400"/>
                <a:gd name="connsiteX1" fmla="*/ 0 w 9144052"/>
                <a:gd name="connsiteY1" fmla="*/ 911847 h 1193400"/>
                <a:gd name="connsiteX2" fmla="*/ 3361996 w 9144052"/>
                <a:gd name="connsiteY2" fmla="*/ 390831 h 1193400"/>
                <a:gd name="connsiteX3" fmla="*/ 9144052 w 9144052"/>
                <a:gd name="connsiteY3" fmla="*/ 537135 h 1193400"/>
                <a:gd name="connsiteX4" fmla="*/ 9143150 w 9144052"/>
                <a:gd name="connsiteY4" fmla="*/ 0 h 1193400"/>
                <a:gd name="connsiteX5" fmla="*/ 2371 w 9144052"/>
                <a:gd name="connsiteY5" fmla="*/ 1971 h 1193400"/>
                <a:gd name="connsiteX0" fmla="*/ 2371 w 9144052"/>
                <a:gd name="connsiteY0" fmla="*/ 1971 h 1125725"/>
                <a:gd name="connsiteX1" fmla="*/ 0 w 9144052"/>
                <a:gd name="connsiteY1" fmla="*/ 911847 h 1125725"/>
                <a:gd name="connsiteX2" fmla="*/ 3361996 w 9144052"/>
                <a:gd name="connsiteY2" fmla="*/ 390831 h 1125725"/>
                <a:gd name="connsiteX3" fmla="*/ 9144052 w 9144052"/>
                <a:gd name="connsiteY3" fmla="*/ 537135 h 1125725"/>
                <a:gd name="connsiteX4" fmla="*/ 9143150 w 9144052"/>
                <a:gd name="connsiteY4" fmla="*/ 0 h 1125725"/>
                <a:gd name="connsiteX5" fmla="*/ 2371 w 9144052"/>
                <a:gd name="connsiteY5" fmla="*/ 1971 h 1125725"/>
                <a:gd name="connsiteX0" fmla="*/ 2371 w 9144052"/>
                <a:gd name="connsiteY0" fmla="*/ 1971 h 1244834"/>
                <a:gd name="connsiteX1" fmla="*/ 0 w 9144052"/>
                <a:gd name="connsiteY1" fmla="*/ 911847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863120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61996 w 9144052"/>
                <a:gd name="connsiteY2" fmla="*/ 390831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3435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44834"/>
                <a:gd name="connsiteX1" fmla="*/ 0 w 9144052"/>
                <a:gd name="connsiteY1" fmla="*/ 749425 h 1244834"/>
                <a:gd name="connsiteX2" fmla="*/ 3114923 w 9144052"/>
                <a:gd name="connsiteY2" fmla="*/ 315034 h 1244834"/>
                <a:gd name="connsiteX3" fmla="*/ 9144052 w 9144052"/>
                <a:gd name="connsiteY3" fmla="*/ 537135 h 1244834"/>
                <a:gd name="connsiteX4" fmla="*/ 9143150 w 9144052"/>
                <a:gd name="connsiteY4" fmla="*/ 0 h 1244834"/>
                <a:gd name="connsiteX5" fmla="*/ 2371 w 9144052"/>
                <a:gd name="connsiteY5" fmla="*/ 1971 h 1244834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282732"/>
                <a:gd name="connsiteX1" fmla="*/ 0 w 9144052"/>
                <a:gd name="connsiteY1" fmla="*/ 749425 h 1282732"/>
                <a:gd name="connsiteX2" fmla="*/ 3114923 w 9144052"/>
                <a:gd name="connsiteY2" fmla="*/ 315034 h 1282732"/>
                <a:gd name="connsiteX3" fmla="*/ 9144052 w 9144052"/>
                <a:gd name="connsiteY3" fmla="*/ 537135 h 1282732"/>
                <a:gd name="connsiteX4" fmla="*/ 9143150 w 9144052"/>
                <a:gd name="connsiteY4" fmla="*/ 0 h 1282732"/>
                <a:gd name="connsiteX5" fmla="*/ 2371 w 9144052"/>
                <a:gd name="connsiteY5" fmla="*/ 1971 h 1282732"/>
                <a:gd name="connsiteX0" fmla="*/ 2371 w 9144052"/>
                <a:gd name="connsiteY0" fmla="*/ 1971 h 1570664"/>
                <a:gd name="connsiteX1" fmla="*/ 0 w 9144052"/>
                <a:gd name="connsiteY1" fmla="*/ 749425 h 1570664"/>
                <a:gd name="connsiteX2" fmla="*/ 3114923 w 9144052"/>
                <a:gd name="connsiteY2" fmla="*/ 315034 h 1570664"/>
                <a:gd name="connsiteX3" fmla="*/ 9144052 w 9144052"/>
                <a:gd name="connsiteY3" fmla="*/ 825067 h 1570664"/>
                <a:gd name="connsiteX4" fmla="*/ 9143150 w 9144052"/>
                <a:gd name="connsiteY4" fmla="*/ 0 h 1570664"/>
                <a:gd name="connsiteX5" fmla="*/ 2371 w 9144052"/>
                <a:gd name="connsiteY5" fmla="*/ 1971 h 1570664"/>
                <a:gd name="connsiteX0" fmla="*/ 2371 w 9144052"/>
                <a:gd name="connsiteY0" fmla="*/ 1971 h 1986563"/>
                <a:gd name="connsiteX1" fmla="*/ 0 w 9144052"/>
                <a:gd name="connsiteY1" fmla="*/ 749425 h 1986563"/>
                <a:gd name="connsiteX2" fmla="*/ 3114923 w 9144052"/>
                <a:gd name="connsiteY2" fmla="*/ 315034 h 1986563"/>
                <a:gd name="connsiteX3" fmla="*/ 9144052 w 9144052"/>
                <a:gd name="connsiteY3" fmla="*/ 825067 h 1986563"/>
                <a:gd name="connsiteX4" fmla="*/ 9143150 w 9144052"/>
                <a:gd name="connsiteY4" fmla="*/ 0 h 1986563"/>
                <a:gd name="connsiteX5" fmla="*/ 2371 w 9144052"/>
                <a:gd name="connsiteY5" fmla="*/ 1971 h 1986563"/>
                <a:gd name="connsiteX0" fmla="*/ 2371 w 9144052"/>
                <a:gd name="connsiteY0" fmla="*/ 1971 h 1910577"/>
                <a:gd name="connsiteX1" fmla="*/ 0 w 9144052"/>
                <a:gd name="connsiteY1" fmla="*/ 749425 h 1910577"/>
                <a:gd name="connsiteX2" fmla="*/ 3114923 w 9144052"/>
                <a:gd name="connsiteY2" fmla="*/ 315034 h 1910577"/>
                <a:gd name="connsiteX3" fmla="*/ 9144052 w 9144052"/>
                <a:gd name="connsiteY3" fmla="*/ 825067 h 1910577"/>
                <a:gd name="connsiteX4" fmla="*/ 9143150 w 9144052"/>
                <a:gd name="connsiteY4" fmla="*/ 0 h 1910577"/>
                <a:gd name="connsiteX5" fmla="*/ 2371 w 9144052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13342 w 9142471"/>
                <a:gd name="connsiteY2" fmla="*/ 31503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910577"/>
                <a:gd name="connsiteX1" fmla="*/ 4568 w 9142471"/>
                <a:gd name="connsiteY1" fmla="*/ 1141332 h 1910577"/>
                <a:gd name="connsiteX2" fmla="*/ 3162539 w 9142471"/>
                <a:gd name="connsiteY2" fmla="*/ 482994 h 1910577"/>
                <a:gd name="connsiteX3" fmla="*/ 9142471 w 9142471"/>
                <a:gd name="connsiteY3" fmla="*/ 825067 h 1910577"/>
                <a:gd name="connsiteX4" fmla="*/ 9141569 w 9142471"/>
                <a:gd name="connsiteY4" fmla="*/ 0 h 1910577"/>
                <a:gd name="connsiteX5" fmla="*/ 790 w 9142471"/>
                <a:gd name="connsiteY5" fmla="*/ 1971 h 1910577"/>
                <a:gd name="connsiteX0" fmla="*/ 790 w 9142471"/>
                <a:gd name="connsiteY0" fmla="*/ 1971 h 1742614"/>
                <a:gd name="connsiteX1" fmla="*/ 4568 w 9142471"/>
                <a:gd name="connsiteY1" fmla="*/ 1141332 h 1742614"/>
                <a:gd name="connsiteX2" fmla="*/ 3162539 w 9142471"/>
                <a:gd name="connsiteY2" fmla="*/ 482994 h 1742614"/>
                <a:gd name="connsiteX3" fmla="*/ 9142471 w 9142471"/>
                <a:gd name="connsiteY3" fmla="*/ 825067 h 1742614"/>
                <a:gd name="connsiteX4" fmla="*/ 9141569 w 9142471"/>
                <a:gd name="connsiteY4" fmla="*/ 0 h 1742614"/>
                <a:gd name="connsiteX5" fmla="*/ 790 w 9142471"/>
                <a:gd name="connsiteY5" fmla="*/ 1971 h 1742614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850587"/>
                <a:gd name="connsiteX1" fmla="*/ 4568 w 9142471"/>
                <a:gd name="connsiteY1" fmla="*/ 1141332 h 1850587"/>
                <a:gd name="connsiteX2" fmla="*/ 3162539 w 9142471"/>
                <a:gd name="connsiteY2" fmla="*/ 482994 h 1850587"/>
                <a:gd name="connsiteX3" fmla="*/ 9142471 w 9142471"/>
                <a:gd name="connsiteY3" fmla="*/ 825067 h 1850587"/>
                <a:gd name="connsiteX4" fmla="*/ 9141569 w 9142471"/>
                <a:gd name="connsiteY4" fmla="*/ 0 h 1850587"/>
                <a:gd name="connsiteX5" fmla="*/ 790 w 9142471"/>
                <a:gd name="connsiteY5" fmla="*/ 1971 h 1850587"/>
                <a:gd name="connsiteX0" fmla="*/ 790 w 9142471"/>
                <a:gd name="connsiteY0" fmla="*/ 1971 h 1538662"/>
                <a:gd name="connsiteX1" fmla="*/ 4568 w 9142471"/>
                <a:gd name="connsiteY1" fmla="*/ 1141332 h 1538662"/>
                <a:gd name="connsiteX2" fmla="*/ 3162539 w 9142471"/>
                <a:gd name="connsiteY2" fmla="*/ 482994 h 1538662"/>
                <a:gd name="connsiteX3" fmla="*/ 9142471 w 9142471"/>
                <a:gd name="connsiteY3" fmla="*/ 825067 h 1538662"/>
                <a:gd name="connsiteX4" fmla="*/ 9141569 w 9142471"/>
                <a:gd name="connsiteY4" fmla="*/ 0 h 1538662"/>
                <a:gd name="connsiteX5" fmla="*/ 790 w 9142471"/>
                <a:gd name="connsiteY5" fmla="*/ 1971 h 153866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  <a:gd name="connsiteX0" fmla="*/ 790 w 9142471"/>
                <a:gd name="connsiteY0" fmla="*/ 1971 h 1874582"/>
                <a:gd name="connsiteX1" fmla="*/ 4568 w 9142471"/>
                <a:gd name="connsiteY1" fmla="*/ 1141332 h 1874582"/>
                <a:gd name="connsiteX2" fmla="*/ 3162539 w 9142471"/>
                <a:gd name="connsiteY2" fmla="*/ 482994 h 1874582"/>
                <a:gd name="connsiteX3" fmla="*/ 9142471 w 9142471"/>
                <a:gd name="connsiteY3" fmla="*/ 825067 h 1874582"/>
                <a:gd name="connsiteX4" fmla="*/ 9141569 w 9142471"/>
                <a:gd name="connsiteY4" fmla="*/ 0 h 1874582"/>
                <a:gd name="connsiteX5" fmla="*/ 790 w 9142471"/>
                <a:gd name="connsiteY5" fmla="*/ 1971 h 1874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42471" h="1874582">
                  <a:moveTo>
                    <a:pt x="790" y="1971"/>
                  </a:moveTo>
                  <a:cubicBezTo>
                    <a:pt x="0" y="305263"/>
                    <a:pt x="5358" y="838040"/>
                    <a:pt x="4568" y="1141332"/>
                  </a:cubicBezTo>
                  <a:cubicBezTo>
                    <a:pt x="419096" y="979788"/>
                    <a:pt x="1492070" y="639683"/>
                    <a:pt x="3162539" y="482994"/>
                  </a:cubicBezTo>
                  <a:cubicBezTo>
                    <a:pt x="4833008" y="326305"/>
                    <a:pt x="7747892" y="1874582"/>
                    <a:pt x="9142471" y="825067"/>
                  </a:cubicBezTo>
                  <a:cubicBezTo>
                    <a:pt x="9142170" y="646022"/>
                    <a:pt x="9141870" y="179045"/>
                    <a:pt x="9141569" y="0"/>
                  </a:cubicBezTo>
                  <a:lnTo>
                    <a:pt x="790" y="19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Oval 10"/>
          <p:cNvSpPr/>
          <p:nvPr/>
        </p:nvSpPr>
        <p:spPr bwMode="gray">
          <a:xfrm>
            <a:off x="6858000" y="3886200"/>
            <a:ext cx="758952" cy="75895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alpha val="90000"/>
                </a:schemeClr>
              </a:gs>
              <a:gs pos="76000">
                <a:schemeClr val="accent1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 bwMode="gray">
          <a:xfrm>
            <a:off x="5788152" y="4572000"/>
            <a:ext cx="384048" cy="384048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alpha val="90000"/>
                </a:schemeClr>
              </a:gs>
              <a:gs pos="76000">
                <a:schemeClr val="accent4">
                  <a:alpha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 bwMode="gray">
          <a:xfrm>
            <a:off x="1216152" y="384048"/>
            <a:ext cx="731520" cy="73152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gray">
          <a:xfrm>
            <a:off x="0" y="0"/>
            <a:ext cx="9153196" cy="1862136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80996 w 9153196"/>
              <a:gd name="connsiteY2" fmla="*/ 96012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106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739180 w 9153196"/>
              <a:gd name="connsiteY3" fmla="*/ 13167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  <a:gd name="connsiteX0" fmla="*/ 52 w 9153196"/>
              <a:gd name="connsiteY0" fmla="*/ 1284 h 1862136"/>
              <a:gd name="connsiteX1" fmla="*/ 0 w 9153196"/>
              <a:gd name="connsiteY1" fmla="*/ 1862136 h 1862136"/>
              <a:gd name="connsiteX2" fmla="*/ 2999284 w 9153196"/>
              <a:gd name="connsiteY2" fmla="*/ 1051560 h 1862136"/>
              <a:gd name="connsiteX3" fmla="*/ 6281980 w 9153196"/>
              <a:gd name="connsiteY3" fmla="*/ 1469136 h 1862136"/>
              <a:gd name="connsiteX4" fmla="*/ 9144052 w 9153196"/>
              <a:gd name="connsiteY4" fmla="*/ 1487424 h 1862136"/>
              <a:gd name="connsiteX5" fmla="*/ 9153196 w 9153196"/>
              <a:gd name="connsiteY5" fmla="*/ 0 h 1862136"/>
              <a:gd name="connsiteX6" fmla="*/ 52 w 9153196"/>
              <a:gd name="connsiteY6" fmla="*/ 1284 h 1862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1862136">
                <a:moveTo>
                  <a:pt x="52" y="1284"/>
                </a:moveTo>
                <a:cubicBezTo>
                  <a:pt x="35" y="491948"/>
                  <a:pt x="17" y="1371472"/>
                  <a:pt x="0" y="1862136"/>
                </a:cubicBezTo>
                <a:cubicBezTo>
                  <a:pt x="304800" y="1706688"/>
                  <a:pt x="1952287" y="1117060"/>
                  <a:pt x="2999284" y="1051560"/>
                </a:cubicBezTo>
                <a:cubicBezTo>
                  <a:pt x="4046281" y="986060"/>
                  <a:pt x="5541316" y="1353820"/>
                  <a:pt x="6281980" y="1469136"/>
                </a:cubicBezTo>
                <a:cubicBezTo>
                  <a:pt x="7022644" y="1584452"/>
                  <a:pt x="8247940" y="1834896"/>
                  <a:pt x="9144052" y="1487424"/>
                </a:cubicBezTo>
                <a:lnTo>
                  <a:pt x="9153196" y="0"/>
                </a:lnTo>
                <a:lnTo>
                  <a:pt x="52" y="1284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 bwMode="invGray">
          <a:xfrm>
            <a:off x="-52" y="0"/>
            <a:ext cx="9153196" cy="1481136"/>
          </a:xfrm>
          <a:custGeom>
            <a:avLst/>
            <a:gdLst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630680"/>
              <a:gd name="connsiteX1" fmla="*/ 18288 w 9153144"/>
              <a:gd name="connsiteY1" fmla="*/ 1472184 h 1630680"/>
              <a:gd name="connsiteX2" fmla="*/ 2980944 w 9153144"/>
              <a:gd name="connsiteY2" fmla="*/ 960120 h 1630680"/>
              <a:gd name="connsiteX3" fmla="*/ 7114032 w 9153144"/>
              <a:gd name="connsiteY3" fmla="*/ 1353312 h 1630680"/>
              <a:gd name="connsiteX4" fmla="*/ 9144000 w 9153144"/>
              <a:gd name="connsiteY4" fmla="*/ 1106424 h 1630680"/>
              <a:gd name="connsiteX5" fmla="*/ 9153144 w 9153144"/>
              <a:gd name="connsiteY5" fmla="*/ 0 h 1630680"/>
              <a:gd name="connsiteX6" fmla="*/ 0 w 9153144"/>
              <a:gd name="connsiteY6" fmla="*/ 9144 h 1630680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7114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3032 w 9153144"/>
              <a:gd name="connsiteY3" fmla="*/ 1353312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0 w 9153144"/>
              <a:gd name="connsiteY0" fmla="*/ 9144 h 1472184"/>
              <a:gd name="connsiteX1" fmla="*/ 18288 w 9153144"/>
              <a:gd name="connsiteY1" fmla="*/ 1472184 h 1472184"/>
              <a:gd name="connsiteX2" fmla="*/ 2980944 w 9153144"/>
              <a:gd name="connsiteY2" fmla="*/ 960120 h 1472184"/>
              <a:gd name="connsiteX3" fmla="*/ 6739128 w 9153144"/>
              <a:gd name="connsiteY3" fmla="*/ 1316736 h 1472184"/>
              <a:gd name="connsiteX4" fmla="*/ 9144000 w 9153144"/>
              <a:gd name="connsiteY4" fmla="*/ 1106424 h 1472184"/>
              <a:gd name="connsiteX5" fmla="*/ 9153144 w 9153144"/>
              <a:gd name="connsiteY5" fmla="*/ 0 h 1472184"/>
              <a:gd name="connsiteX6" fmla="*/ 0 w 9153144"/>
              <a:gd name="connsiteY6" fmla="*/ 9144 h 1472184"/>
              <a:gd name="connsiteX0" fmla="*/ 52 w 9153196"/>
              <a:gd name="connsiteY0" fmla="*/ 914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9144 h 1481136"/>
              <a:gd name="connsiteX0" fmla="*/ 52 w 9153196"/>
              <a:gd name="connsiteY0" fmla="*/ 1284 h 1481136"/>
              <a:gd name="connsiteX1" fmla="*/ 0 w 9153196"/>
              <a:gd name="connsiteY1" fmla="*/ 1481136 h 1481136"/>
              <a:gd name="connsiteX2" fmla="*/ 2980996 w 9153196"/>
              <a:gd name="connsiteY2" fmla="*/ 960120 h 1481136"/>
              <a:gd name="connsiteX3" fmla="*/ 6739180 w 9153196"/>
              <a:gd name="connsiteY3" fmla="*/ 1316736 h 1481136"/>
              <a:gd name="connsiteX4" fmla="*/ 9144052 w 9153196"/>
              <a:gd name="connsiteY4" fmla="*/ 1106424 h 1481136"/>
              <a:gd name="connsiteX5" fmla="*/ 9153196 w 9153196"/>
              <a:gd name="connsiteY5" fmla="*/ 0 h 1481136"/>
              <a:gd name="connsiteX6" fmla="*/ 52 w 9153196"/>
              <a:gd name="connsiteY6" fmla="*/ 1284 h 148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3196" h="1481136">
                <a:moveTo>
                  <a:pt x="52" y="1284"/>
                </a:moveTo>
                <a:cubicBezTo>
                  <a:pt x="35" y="491948"/>
                  <a:pt x="17" y="990472"/>
                  <a:pt x="0" y="1481136"/>
                </a:cubicBezTo>
                <a:cubicBezTo>
                  <a:pt x="414528" y="1319592"/>
                  <a:pt x="1857799" y="987520"/>
                  <a:pt x="2980996" y="960120"/>
                </a:cubicBezTo>
                <a:cubicBezTo>
                  <a:pt x="4104193" y="932720"/>
                  <a:pt x="6019852" y="1271016"/>
                  <a:pt x="6739180" y="1316736"/>
                </a:cubicBezTo>
                <a:cubicBezTo>
                  <a:pt x="7458508" y="1362456"/>
                  <a:pt x="8247940" y="1453896"/>
                  <a:pt x="9144052" y="1106424"/>
                </a:cubicBezTo>
                <a:lnTo>
                  <a:pt x="9153196" y="0"/>
                </a:lnTo>
                <a:lnTo>
                  <a:pt x="52" y="1284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6900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white"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37960"/>
            <a:ext cx="2133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5513C-496D-4770-805F-9808F1ED6782}" type="datetimeFigureOut">
              <a:rPr lang="ko-KR" altLang="en-US" smtClean="0"/>
              <a:pPr/>
              <a:t>2016-01-27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37960"/>
            <a:ext cx="2895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37960"/>
            <a:ext cx="2133600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12678-ED83-47D9-AC43-993003CAD18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lang="en-US" sz="3600" b="1" kern="1200" smtClean="0">
          <a:solidFill>
            <a:schemeClr val="bg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Clr>
          <a:schemeClr val="accent5"/>
        </a:buClr>
        <a:buSzPct val="85000"/>
        <a:buFont typeface="Wingdings" pitchFamily="2" charset="2"/>
        <a:buChar char="¢"/>
        <a:defRPr lang="en-US" sz="320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Clr>
          <a:schemeClr val="accent4"/>
        </a:buClr>
        <a:buSzPct val="85000"/>
        <a:buFont typeface="Wingdings" pitchFamily="2" charset="2"/>
        <a:buChar char="¤"/>
        <a:defRPr lang="en-US" sz="2800" kern="120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Clr>
          <a:schemeClr val="accent3"/>
        </a:buClr>
        <a:buSzPct val="85000"/>
        <a:buFont typeface="Wingdings" pitchFamily="2" charset="2"/>
        <a:buChar char="¤"/>
        <a:defRPr lang="en-US" sz="240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Wingdings" pitchFamily="2" charset="2"/>
        <a:buChar char="¤"/>
        <a:defRPr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Clr>
          <a:schemeClr val="accent6"/>
        </a:buClr>
        <a:buSzPct val="85000"/>
        <a:buFont typeface="Wingdings" pitchFamily="2" charset="2"/>
        <a:buChar char="¤"/>
        <a:defRPr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inspirehep.net/author/profile/Park,%20Sang-A?recid=1411811&amp;ln=en" TargetMode="External"/><Relationship Id="rId3" Type="http://schemas.openxmlformats.org/officeDocument/2006/relationships/hyperlink" Target="http://www.postech.ac.kr/" TargetMode="External"/><Relationship Id="rId7" Type="http://schemas.openxmlformats.org/officeDocument/2006/relationships/hyperlink" Target="https://inspirehep.net/author/profile/Hyun,%20Seungjoon?recid=1411811&amp;ln=en" TargetMode="External"/><Relationship Id="rId2" Type="http://schemas.openxmlformats.org/officeDocument/2006/relationships/hyperlink" Target="https://www.apctp.org/main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nspirehep.net/author/profile/Ahn,%20Byoungjoon?recid=1411811&amp;ln=en" TargetMode="External"/><Relationship Id="rId5" Type="http://schemas.openxmlformats.org/officeDocument/2006/relationships/hyperlink" Target="http://arxiv.org/abs/arXiv:1512.09319" TargetMode="External"/><Relationship Id="rId4" Type="http://schemas.openxmlformats.org/officeDocument/2006/relationships/hyperlink" Target="https://en.wikipedia.org/wiki/Pohang" TargetMode="External"/><Relationship Id="rId9" Type="http://schemas.openxmlformats.org/officeDocument/2006/relationships/hyperlink" Target="https://inspirehep.net/author/profile/Yi,%20Sang-Heon?recid=1411811&amp;ln=en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9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inspirehep.net/author/profile/Ishibashi,%20Akihiro?recid=1366009&amp;ln=en" TargetMode="External"/><Relationship Id="rId2" Type="http://schemas.openxmlformats.org/officeDocument/2006/relationships/hyperlink" Target="https://inspirehep.net/author/profile/Iizuka,%20Norihiro?recid=1366009&amp;ln=e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png"/><Relationship Id="rId4" Type="http://schemas.openxmlformats.org/officeDocument/2006/relationships/hyperlink" Target="https://inspirehep.net/author/profile/Maeda,%20Kengo?recid=1366009&amp;ln=en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inspirehep.net/author/profile/Hyun,%20Seungjoon?recid=1411811&amp;ln=en" TargetMode="External"/><Relationship Id="rId7" Type="http://schemas.openxmlformats.org/officeDocument/2006/relationships/image" Target="../media/image110.png"/><Relationship Id="rId2" Type="http://schemas.openxmlformats.org/officeDocument/2006/relationships/hyperlink" Target="https://inspirehep.net/author/profile/Ahn,%20Byoungjoon?recid=1411811&amp;ln=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spirehep.net/author/profile/Yi,%20Sang-Heon?recid=1411811&amp;ln=en" TargetMode="External"/><Relationship Id="rId5" Type="http://schemas.openxmlformats.org/officeDocument/2006/relationships/hyperlink" Target="https://inspirehep.net/author/profile/Park,%20Sang-A?recid=1411811&amp;ln=en" TargetMode="External"/><Relationship Id="rId4" Type="http://schemas.openxmlformats.org/officeDocument/2006/relationships/hyperlink" Target="https://inspirehep.net/author/profile/Kim,%20Kyung%20Kiu?recid=1411811&amp;ln=en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hyperlink" Target="https://inspirehep.net/author/profile/Kim,%20Keun-Young?recid=1411726&amp;ln=en" TargetMode="External"/><Relationship Id="rId7" Type="http://schemas.openxmlformats.org/officeDocument/2006/relationships/image" Target="../media/image116.png"/><Relationship Id="rId2" Type="http://schemas.openxmlformats.org/officeDocument/2006/relationships/hyperlink" Target="https://inspirehep.net/author/profile/Seo,%20Yunseok?recid=1411726&amp;ln=e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hyperlink" Target="https://inspirehep.net/author/profile/Sin,%20Sang-Jin?recid=1411726&amp;ln=en" TargetMode="External"/><Relationship Id="rId10" Type="http://schemas.openxmlformats.org/officeDocument/2006/relationships/image" Target="../media/image118.png"/><Relationship Id="rId4" Type="http://schemas.openxmlformats.org/officeDocument/2006/relationships/hyperlink" Target="https://inspirehep.net/author/profile/Kim,%20Kyung%20Kiu?recid=1411726&amp;ln=en" TargetMode="External"/><Relationship Id="rId9" Type="http://schemas.openxmlformats.org/officeDocument/2006/relationships/image" Target="../media/image11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4.png"/><Relationship Id="rId4" Type="http://schemas.openxmlformats.org/officeDocument/2006/relationships/image" Target="../media/image11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21792" y="2161400"/>
            <a:ext cx="7927848" cy="2275712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Holography without Counter terms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914400" y="4293096"/>
            <a:ext cx="7690048" cy="2304256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/>
              <a:t>Duality and Novel Geometry in </a:t>
            </a:r>
            <a:r>
              <a:rPr lang="en-US" altLang="ko-KR" dirty="0" smtClean="0"/>
              <a:t>M-theory </a:t>
            </a:r>
            <a:r>
              <a:rPr lang="en-US" altLang="ko-KR" b="1" dirty="0" smtClean="0"/>
              <a:t>Jan. 26-Feb. 04, 2016</a:t>
            </a:r>
            <a:r>
              <a:rPr lang="en-US" altLang="ko-KR" dirty="0" smtClean="0"/>
              <a:t>, </a:t>
            </a:r>
          </a:p>
          <a:p>
            <a:r>
              <a:rPr lang="en-US" altLang="ko-KR" dirty="0">
                <a:hlinkClick r:id="rId2"/>
              </a:rPr>
              <a:t>APCTP</a:t>
            </a:r>
            <a:r>
              <a:rPr lang="en-US" altLang="ko-KR" dirty="0"/>
              <a:t>, </a:t>
            </a:r>
            <a:r>
              <a:rPr lang="en-US" altLang="ko-KR" dirty="0" err="1">
                <a:hlinkClick r:id="rId3"/>
              </a:rPr>
              <a:t>Postech</a:t>
            </a:r>
            <a:r>
              <a:rPr lang="en-US" altLang="ko-KR" dirty="0"/>
              <a:t>, </a:t>
            </a:r>
            <a:r>
              <a:rPr lang="en-US" altLang="ko-KR" dirty="0">
                <a:hlinkClick r:id="rId4"/>
              </a:rPr>
              <a:t>Pohang</a:t>
            </a:r>
            <a:r>
              <a:rPr lang="en-US" altLang="ko-KR" dirty="0"/>
              <a:t>, </a:t>
            </a:r>
            <a:r>
              <a:rPr lang="en-US" altLang="ko-KR" dirty="0" smtClean="0"/>
              <a:t> Korea</a:t>
            </a:r>
          </a:p>
          <a:p>
            <a:r>
              <a:rPr lang="en-US" altLang="ko-KR" dirty="0" smtClean="0"/>
              <a:t>Based on </a:t>
            </a:r>
            <a:r>
              <a:rPr lang="en-US" altLang="ko-KR" b="1" dirty="0" smtClean="0">
                <a:hlinkClick r:id="rId5"/>
              </a:rPr>
              <a:t>arXiv:1512.09319</a:t>
            </a:r>
            <a:r>
              <a:rPr lang="en-US" altLang="ko-KR" b="1" dirty="0" smtClean="0"/>
              <a:t>  and a paper writing on</a:t>
            </a:r>
            <a:endParaRPr lang="en-US" altLang="ko-KR" dirty="0" smtClean="0"/>
          </a:p>
          <a:p>
            <a:r>
              <a:rPr lang="en-US" altLang="ko-KR" dirty="0" smtClean="0"/>
              <a:t>Kyung  </a:t>
            </a:r>
            <a:r>
              <a:rPr lang="en-US" altLang="ko-KR" dirty="0" err="1" smtClean="0"/>
              <a:t>Kiu</a:t>
            </a:r>
            <a:r>
              <a:rPr lang="en-US" altLang="ko-KR" dirty="0" smtClean="0"/>
              <a:t> Kim(</a:t>
            </a:r>
            <a:r>
              <a:rPr lang="en-US" altLang="ko-KR" dirty="0" err="1" smtClean="0"/>
              <a:t>Yonsei</a:t>
            </a:r>
            <a:r>
              <a:rPr lang="en-US" altLang="ko-KR" dirty="0" smtClean="0"/>
              <a:t> Univ.)</a:t>
            </a:r>
          </a:p>
          <a:p>
            <a:r>
              <a:rPr lang="en-US" altLang="ko-KR" dirty="0" smtClean="0"/>
              <a:t> W</a:t>
            </a:r>
            <a:r>
              <a:rPr altLang="ko-KR" dirty="0" smtClean="0"/>
              <a:t>ith</a:t>
            </a:r>
          </a:p>
          <a:p>
            <a:r>
              <a:rPr lang="en-US" altLang="ko-KR" dirty="0" err="1">
                <a:hlinkClick r:id="rId6"/>
              </a:rPr>
              <a:t>Byoungjoon</a:t>
            </a:r>
            <a:r>
              <a:rPr lang="en-US" altLang="ko-KR" dirty="0">
                <a:hlinkClick r:id="rId6"/>
              </a:rPr>
              <a:t> </a:t>
            </a:r>
            <a:r>
              <a:rPr lang="en-US" altLang="ko-KR" dirty="0" err="1">
                <a:hlinkClick r:id="rId6"/>
              </a:rPr>
              <a:t>Ahn</a:t>
            </a:r>
            <a:r>
              <a:rPr lang="en-US" altLang="ko-KR" dirty="0"/>
              <a:t>, </a:t>
            </a:r>
            <a:r>
              <a:rPr lang="en-US" altLang="ko-KR" dirty="0" err="1">
                <a:hlinkClick r:id="rId7"/>
              </a:rPr>
              <a:t>Seungjoon</a:t>
            </a:r>
            <a:r>
              <a:rPr lang="en-US" altLang="ko-KR" dirty="0">
                <a:hlinkClick r:id="rId7"/>
              </a:rPr>
              <a:t> </a:t>
            </a:r>
            <a:r>
              <a:rPr lang="en-US" altLang="ko-KR" dirty="0" smtClean="0">
                <a:hlinkClick r:id="rId7"/>
              </a:rPr>
              <a:t>Hyun</a:t>
            </a:r>
            <a:r>
              <a:rPr lang="en-US" altLang="ko-KR" dirty="0" smtClean="0"/>
              <a:t>, </a:t>
            </a:r>
            <a:r>
              <a:rPr lang="en-US" altLang="ko-KR" dirty="0">
                <a:hlinkClick r:id="rId8"/>
              </a:rPr>
              <a:t>Sang-A Park</a:t>
            </a:r>
            <a:r>
              <a:rPr lang="en-US" altLang="ko-KR" dirty="0"/>
              <a:t>, </a:t>
            </a:r>
            <a:r>
              <a:rPr lang="en-US" altLang="ko-KR" dirty="0">
                <a:hlinkClick r:id="rId9"/>
              </a:rPr>
              <a:t>Sang-</a:t>
            </a:r>
            <a:r>
              <a:rPr lang="en-US" altLang="ko-KR" dirty="0" err="1">
                <a:hlinkClick r:id="rId9"/>
              </a:rPr>
              <a:t>Heon</a:t>
            </a:r>
            <a:r>
              <a:rPr lang="en-US" altLang="ko-KR" dirty="0">
                <a:hlinkClick r:id="rId9"/>
              </a:rPr>
              <a:t> </a:t>
            </a:r>
            <a:r>
              <a:rPr lang="en-US" altLang="ko-KR" dirty="0" smtClean="0">
                <a:hlinkClick r:id="rId9"/>
              </a:rPr>
              <a:t>Yi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Yonsei</a:t>
            </a:r>
            <a:r>
              <a:rPr lang="en-US" altLang="ko-KR" dirty="0" smtClean="0"/>
              <a:t> Univ.), </a:t>
            </a:r>
            <a:r>
              <a:rPr lang="en-US" altLang="ko-KR" dirty="0" err="1" smtClean="0"/>
              <a:t>Keun</a:t>
            </a:r>
            <a:r>
              <a:rPr lang="en-US" altLang="ko-KR" dirty="0" smtClean="0"/>
              <a:t>-Yung Kim(GIST) and </a:t>
            </a:r>
            <a:r>
              <a:rPr lang="en-US" altLang="ko-KR" dirty="0" err="1" smtClean="0"/>
              <a:t>Miok</a:t>
            </a:r>
            <a:r>
              <a:rPr lang="en-US" altLang="ko-KR" dirty="0" smtClean="0"/>
              <a:t> Park(KIAS)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1209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400" dirty="0" smtClean="0"/>
              <a:t>To </a:t>
            </a:r>
            <a:r>
              <a:rPr lang="en-US" altLang="ko-KR" sz="2400" dirty="0"/>
              <a:t>obtain </a:t>
            </a:r>
            <a:r>
              <a:rPr lang="en-US" altLang="ko-KR" sz="2400" dirty="0" smtClean="0"/>
              <a:t>d+1 </a:t>
            </a:r>
            <a:r>
              <a:rPr lang="en-US" altLang="ko-KR" sz="2400" dirty="0"/>
              <a:t>dimensional </a:t>
            </a:r>
            <a:r>
              <a:rPr lang="en-US" altLang="ko-KR" sz="2400" dirty="0" smtClean="0"/>
              <a:t>strongly </a:t>
            </a:r>
            <a:r>
              <a:rPr lang="en-US" altLang="ko-KR" sz="2400" dirty="0"/>
              <a:t>coupled field </a:t>
            </a:r>
            <a:r>
              <a:rPr lang="en-US" altLang="ko-KR" sz="2400" dirty="0" smtClean="0"/>
              <a:t>theory, we may propose  </a:t>
            </a:r>
            <a:r>
              <a:rPr lang="en-US" altLang="ko-KR" sz="2400" dirty="0"/>
              <a:t>(d+1</a:t>
            </a:r>
            <a:r>
              <a:rPr lang="en-US" altLang="ko-KR" sz="2400" dirty="0" smtClean="0"/>
              <a:t>)+1 </a:t>
            </a:r>
            <a:r>
              <a:rPr lang="en-US" altLang="ko-KR" sz="2400" dirty="0"/>
              <a:t>dimensional Gravity </a:t>
            </a:r>
            <a:r>
              <a:rPr lang="en-US" altLang="ko-KR" sz="2400" dirty="0" smtClean="0"/>
              <a:t>theory as another approach whose framework is similar to that of the QFT</a:t>
            </a:r>
            <a:endParaRPr lang="ko-KR" altLang="en-US" sz="2400" dirty="0"/>
          </a:p>
          <a:p>
            <a:r>
              <a:rPr lang="en-US" altLang="ko-KR" sz="2400" dirty="0"/>
              <a:t>1. Symmetry</a:t>
            </a:r>
          </a:p>
          <a:p>
            <a:r>
              <a:rPr lang="en-US" altLang="ko-KR" sz="2400" dirty="0"/>
              <a:t>2. Holographic renormalization</a:t>
            </a:r>
          </a:p>
          <a:p>
            <a:r>
              <a:rPr lang="en-US" altLang="ko-KR" sz="2400" dirty="0"/>
              <a:t>3. RG( validity of this </a:t>
            </a:r>
            <a:r>
              <a:rPr lang="en-US" altLang="ko-KR" sz="2400" dirty="0" smtClean="0"/>
              <a:t>method )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Holgraphic</a:t>
            </a:r>
            <a:r>
              <a:rPr lang="en-US" altLang="ko-KR" dirty="0" smtClean="0"/>
              <a:t> principle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653136"/>
            <a:ext cx="4608512" cy="730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5517232"/>
            <a:ext cx="3528392" cy="1066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내용 개체 틀 1"/>
          <p:cNvSpPr>
            <a:spLocks noGrp="1"/>
          </p:cNvSpPr>
          <p:nvPr>
            <p:ph idx="1"/>
          </p:nvPr>
        </p:nvSpPr>
        <p:spPr>
          <a:xfrm>
            <a:off x="457200" y="1801368"/>
            <a:ext cx="3466728" cy="220369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altLang="ko-KR" sz="2400" dirty="0" smtClean="0"/>
              <a:t>Let us remind the consistent construction of QFT.</a:t>
            </a:r>
            <a:endParaRPr lang="en-US" altLang="ko-KR" sz="2400" dirty="0"/>
          </a:p>
          <a:p>
            <a:r>
              <a:rPr lang="en-US" altLang="ko-KR" sz="2400" dirty="0" smtClean="0"/>
              <a:t>Quantum </a:t>
            </a:r>
            <a:r>
              <a:rPr lang="en-US" altLang="ko-KR" sz="2400" dirty="0"/>
              <a:t>field theory(Weak coupling) </a:t>
            </a:r>
          </a:p>
          <a:p>
            <a:endParaRPr lang="ko-KR" altLang="en-US" sz="2400" dirty="0"/>
          </a:p>
          <a:p>
            <a:r>
              <a:rPr lang="en-US" altLang="ko-KR" sz="2400" dirty="0"/>
              <a:t>1. </a:t>
            </a:r>
            <a:r>
              <a:rPr lang="en-US" altLang="ko-KR" sz="2400" dirty="0" smtClean="0"/>
              <a:t>Symmetry(Ward Identity,..)</a:t>
            </a:r>
            <a:endParaRPr lang="en-US" altLang="ko-KR" sz="2400" dirty="0"/>
          </a:p>
          <a:p>
            <a:r>
              <a:rPr lang="en-US" altLang="ko-KR" sz="2400" dirty="0"/>
              <a:t>2. Renormalization</a:t>
            </a:r>
          </a:p>
          <a:p>
            <a:r>
              <a:rPr lang="en-US" altLang="ko-KR" sz="2400" dirty="0"/>
              <a:t>3. RG( limit of perturbation  )</a:t>
            </a:r>
            <a:endParaRPr lang="ko-KR" altLang="en-US" sz="2400" dirty="0"/>
          </a:p>
        </p:txBody>
      </p:sp>
      <p:sp>
        <p:nvSpPr>
          <p:cNvPr id="5" name="내용 개체 틀 1"/>
          <p:cNvSpPr txBox="1">
            <a:spLocks/>
          </p:cNvSpPr>
          <p:nvPr/>
        </p:nvSpPr>
        <p:spPr bwMode="gray">
          <a:xfrm>
            <a:off x="4860032" y="1801368"/>
            <a:ext cx="3826768" cy="256373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/>
              </a:buClr>
              <a:buSzPct val="85000"/>
              <a:buFont typeface="Wingdings" pitchFamily="2" charset="2"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 obtain d+1 dimensional strongly coupled field theory, we may propose  (d+1)+1 dimensional Gravity theory as another approach whose framework is similar to that of the QFT</a:t>
            </a:r>
            <a:endParaRPr kumimoji="0" lang="ko-KR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/>
              </a:buClr>
              <a:buSzPct val="85000"/>
              <a:buFont typeface="Wingdings" pitchFamily="2" charset="2"/>
              <a:buChar char="¢"/>
              <a:tabLst/>
              <a:defRPr/>
            </a:pPr>
            <a:r>
              <a:rPr kumimoji="0" lang="en-US" altLang="ko-K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Symmetry</a:t>
            </a: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/>
              </a:buClr>
              <a:buSzPct val="85000"/>
              <a:buFont typeface="Wingdings" pitchFamily="2" charset="2"/>
              <a:buChar char="¢"/>
              <a:tabLst/>
              <a:defRPr/>
            </a:pPr>
            <a:r>
              <a:rPr kumimoji="0" lang="en-US" altLang="ko-K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Holographic renormalization</a:t>
            </a: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/>
              </a:buClr>
              <a:buSzPct val="85000"/>
              <a:buFont typeface="Wingdings" pitchFamily="2" charset="2"/>
              <a:buChar char="¢"/>
              <a:tabLst/>
              <a:defRPr/>
            </a:pPr>
            <a:r>
              <a:rPr kumimoji="0" lang="en-US" altLang="ko-KR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RG( validity of this method )</a:t>
            </a:r>
            <a:endParaRPr kumimoji="0" lang="en-US" altLang="ko-K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내용 개체 틀 1"/>
          <p:cNvSpPr txBox="1">
            <a:spLocks/>
          </p:cNvSpPr>
          <p:nvPr/>
        </p:nvSpPr>
        <p:spPr bwMode="gray">
          <a:xfrm>
            <a:off x="457200" y="4365104"/>
            <a:ext cx="8229600" cy="19625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/>
              </a:buClr>
              <a:buSzPct val="85000"/>
              <a:buFont typeface="Wingdings" pitchFamily="2" charset="2"/>
              <a:buChar char="¢"/>
              <a:tabLst/>
              <a:defRPr/>
            </a:pPr>
            <a:r>
              <a:rPr lang="en-US" altLang="ko-KR" sz="2400" dirty="0" smtClean="0"/>
              <a:t>This looks so plausible but there are many things we need to understand and check.</a:t>
            </a:r>
            <a:endParaRPr kumimoji="0" lang="en-US" altLang="ko-K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/>
              </a:buClr>
              <a:buSzPct val="85000"/>
              <a:buFont typeface="Wingdings" pitchFamily="2" charset="2"/>
              <a:buChar char="¢"/>
              <a:tabLst/>
              <a:defRPr/>
            </a:pPr>
            <a:r>
              <a:rPr lang="en-US" altLang="ko-KR" sz="2400" dirty="0" smtClean="0"/>
              <a:t>1.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altLang="ko-KR" sz="2400" dirty="0" smtClean="0"/>
              <a:t>How do we identify the Bulk symmetries and the Boundary symmetries?</a:t>
            </a:r>
            <a:endParaRPr kumimoji="0" lang="en-US" altLang="ko-K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5"/>
              </a:buClr>
              <a:buSzPct val="85000"/>
              <a:buFont typeface="Wingdings" pitchFamily="2" charset="2"/>
              <a:buChar char="¢"/>
              <a:tabLst/>
              <a:defRPr/>
            </a:pPr>
            <a:r>
              <a:rPr lang="en-US" altLang="ko-KR" sz="2400" dirty="0" smtClean="0"/>
              <a:t>2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lang="en-US" altLang="ko-KR" sz="2400" dirty="0" smtClean="0"/>
              <a:t>In some cases t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 holographic</a:t>
            </a:r>
            <a:r>
              <a:rPr kumimoji="0" lang="en-US" altLang="ko-KR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renormalization is not clear.</a:t>
            </a:r>
            <a:endParaRPr kumimoji="0" lang="en-US" altLang="ko-K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Now we will show how a boundary symmetry can be encoded to bulk geometries.</a:t>
            </a:r>
          </a:p>
          <a:p>
            <a:r>
              <a:rPr lang="en-US" altLang="ko-KR" sz="2400" dirty="0"/>
              <a:t>An example : Recently </a:t>
            </a:r>
            <a:r>
              <a:rPr lang="en-US" altLang="ko-KR" sz="2400" dirty="0" err="1"/>
              <a:t>holographers</a:t>
            </a:r>
            <a:r>
              <a:rPr lang="en-US" altLang="ko-KR" sz="2400" dirty="0"/>
              <a:t> are interested in CMT</a:t>
            </a:r>
            <a:r>
              <a:rPr lang="en-US" altLang="ko-KR" sz="2400" dirty="0" smtClean="0"/>
              <a:t>.</a:t>
            </a:r>
          </a:p>
          <a:p>
            <a:r>
              <a:rPr lang="en-US" altLang="ko-KR" sz="2400" dirty="0" smtClean="0"/>
              <a:t>In condensed matter theory the translational symmetry is broken.  -&gt; Finite DC conductivity, </a:t>
            </a:r>
            <a:r>
              <a:rPr lang="en-US" altLang="ko-KR" sz="2400" dirty="0" err="1" smtClean="0"/>
              <a:t>Drude</a:t>
            </a:r>
            <a:r>
              <a:rPr lang="en-US" altLang="ko-KR" sz="2400" dirty="0" smtClean="0"/>
              <a:t> model behaviors.</a:t>
            </a:r>
            <a:endParaRPr lang="en-US" altLang="ko-KR" sz="2400" dirty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Boundary Symmetry to Bulk Geometry </a:t>
            </a:r>
            <a:endParaRPr lang="ko-KR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959821"/>
            <a:ext cx="65913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Translational sym. breaking is related to </a:t>
            </a:r>
            <a:r>
              <a:rPr lang="en-US" altLang="ko-KR" sz="2400" dirty="0" err="1" smtClean="0"/>
              <a:t>diffeomorphism</a:t>
            </a:r>
            <a:r>
              <a:rPr lang="en-US" altLang="ko-KR" sz="2400" dirty="0" smtClean="0"/>
              <a:t> invariance for a spatial direction.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Ex) </a:t>
            </a:r>
            <a:r>
              <a:rPr lang="en-US" altLang="ko-KR" sz="2400" dirty="0" err="1" smtClean="0"/>
              <a:t>Drude</a:t>
            </a:r>
            <a:r>
              <a:rPr lang="en-US" altLang="ko-KR" sz="2400" dirty="0" smtClean="0"/>
              <a:t>-Model </a:t>
            </a:r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We have think about ways to break translational invariance.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636912"/>
            <a:ext cx="24955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4005064"/>
            <a:ext cx="46577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1. Giving spatial modulations (Santos Tong Horowitz 2012) -&gt; solve PDE numerically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 ways for broken translational </a:t>
            </a:r>
            <a:r>
              <a:rPr lang="en-US" altLang="ko-KR" dirty="0" err="1" smtClean="0"/>
              <a:t>symmtry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36912"/>
            <a:ext cx="5976664" cy="61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284984"/>
            <a:ext cx="1728192" cy="821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4371553"/>
            <a:ext cx="2482327" cy="2441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4320792"/>
            <a:ext cx="4752528" cy="2492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400" dirty="0" smtClean="0"/>
              <a:t>2. </a:t>
            </a:r>
            <a:r>
              <a:rPr lang="en-US" altLang="ko-KR" sz="2400" dirty="0" err="1" smtClean="0"/>
              <a:t>Axion</a:t>
            </a:r>
            <a:r>
              <a:rPr lang="en-US" altLang="ko-KR" sz="2400" dirty="0" smtClean="0"/>
              <a:t> Model or Q-lattice Model(Andrade and Withers 2013, </a:t>
            </a:r>
            <a:r>
              <a:rPr lang="en-US" altLang="ko-KR" sz="2400" dirty="0" err="1" smtClean="0"/>
              <a:t>Donos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Gaumtlett</a:t>
            </a:r>
            <a:r>
              <a:rPr lang="en-US" altLang="ko-KR" sz="2400" dirty="0" smtClean="0"/>
              <a:t> 2013)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One can avoid PDE.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 ways for broken translational </a:t>
            </a:r>
            <a:r>
              <a:rPr lang="en-US" altLang="ko-KR" dirty="0" err="1"/>
              <a:t>symmtry</a:t>
            </a:r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437112"/>
            <a:ext cx="4181609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509120"/>
            <a:ext cx="411599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708920"/>
            <a:ext cx="3816424" cy="61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3356992"/>
            <a:ext cx="514945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400" dirty="0" smtClean="0"/>
              <a:t>Translational Symmetry Breaking</a:t>
            </a:r>
            <a:br>
              <a:rPr lang="en-US" altLang="ko-KR" sz="2400" dirty="0" smtClean="0"/>
            </a:br>
            <a:r>
              <a:rPr lang="en-US" altLang="ko-KR" sz="2400" dirty="0" smtClean="0"/>
              <a:t>-&gt; Gravitational Higgs Mechanism</a:t>
            </a:r>
          </a:p>
          <a:p>
            <a:r>
              <a:rPr lang="en-US" altLang="ko-KR" sz="2400" dirty="0" smtClean="0"/>
              <a:t>Graviton becomes massive..</a:t>
            </a:r>
          </a:p>
          <a:p>
            <a:r>
              <a:rPr lang="en-US" altLang="ko-KR" sz="2400" dirty="0" smtClean="0"/>
              <a:t>3. Massive gravity Model (</a:t>
            </a:r>
            <a:r>
              <a:rPr lang="en-US" altLang="ko-KR" sz="2400" dirty="0" err="1" smtClean="0"/>
              <a:t>Vegh</a:t>
            </a:r>
            <a:r>
              <a:rPr lang="en-US" altLang="ko-KR" sz="2400" dirty="0" smtClean="0"/>
              <a:t> and Tong 2013)</a:t>
            </a:r>
          </a:p>
          <a:p>
            <a:r>
              <a:rPr lang="en-US" altLang="ko-KR" sz="2400" dirty="0" smtClean="0"/>
              <a:t>Ex)</a:t>
            </a:r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This shares a same black </a:t>
            </a:r>
            <a:r>
              <a:rPr lang="en-US" altLang="ko-KR" sz="2400" dirty="0" err="1" smtClean="0"/>
              <a:t>brane</a:t>
            </a:r>
            <a:r>
              <a:rPr lang="en-US" altLang="ko-KR" sz="2400" dirty="0" smtClean="0"/>
              <a:t> solution with the </a:t>
            </a:r>
            <a:r>
              <a:rPr lang="en-US" altLang="ko-KR" sz="2400" dirty="0" err="1" smtClean="0"/>
              <a:t>Axion</a:t>
            </a:r>
            <a:r>
              <a:rPr lang="en-US" altLang="ko-KR" sz="2400" dirty="0" smtClean="0"/>
              <a:t> model. 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 ways for broken translational </a:t>
            </a:r>
            <a:r>
              <a:rPr lang="en-US" altLang="ko-KR" dirty="0" err="1"/>
              <a:t>symmtry</a:t>
            </a:r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429000"/>
            <a:ext cx="45339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3019" y="4221088"/>
            <a:ext cx="2905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Boundary(Field theory side) symmetry can be described by Ward identities.</a:t>
            </a:r>
          </a:p>
          <a:p>
            <a:r>
              <a:rPr lang="en-US" altLang="ko-KR" sz="2400" dirty="0" smtClean="0"/>
              <a:t>Let us consider WI related to </a:t>
            </a:r>
            <a:r>
              <a:rPr lang="en-US" altLang="ko-KR" sz="2400" dirty="0" err="1" smtClean="0"/>
              <a:t>diffeomorphism</a:t>
            </a:r>
            <a:r>
              <a:rPr lang="en-US" altLang="ko-KR" sz="240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212976"/>
            <a:ext cx="7572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4509120"/>
            <a:ext cx="3528392" cy="1066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dirty="0"/>
              <a:t>C</a:t>
            </a:r>
            <a:r>
              <a:rPr lang="en-US" altLang="ko-KR" dirty="0" smtClean="0"/>
              <a:t>orresponding </a:t>
            </a:r>
            <a:r>
              <a:rPr lang="en-US" altLang="ko-KR" dirty="0"/>
              <a:t>operator expectation values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 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Two point functions</a:t>
            </a:r>
          </a:p>
          <a:p>
            <a:pPr>
              <a:buNone/>
            </a:pPr>
            <a:endParaRPr lang="en-US" altLang="ko-KR" dirty="0"/>
          </a:p>
          <a:p>
            <a:pPr>
              <a:buNone/>
            </a:pPr>
            <a:endParaRPr lang="en-US" altLang="ko-KR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ko-KR" smtClean="0"/>
              <a:t>Derivation of the Ward identity</a:t>
            </a:r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564767"/>
            <a:ext cx="8561585" cy="72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293096"/>
            <a:ext cx="421577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365104"/>
            <a:ext cx="3816424" cy="241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altLang="ko-KR" sz="2600" dirty="0"/>
              <a:t>W</a:t>
            </a:r>
            <a:r>
              <a:rPr lang="en-US" altLang="ko-KR" sz="2600" dirty="0" smtClean="0"/>
              <a:t>e </a:t>
            </a:r>
            <a:r>
              <a:rPr lang="en-US" altLang="ko-KR" sz="2600" dirty="0"/>
              <a:t>assume </a:t>
            </a:r>
            <a:r>
              <a:rPr lang="en-US" altLang="ko-KR" sz="2600" dirty="0" smtClean="0"/>
              <a:t>that this system has </a:t>
            </a:r>
            <a:r>
              <a:rPr lang="en-US" altLang="ko-KR" sz="2600" dirty="0" err="1" smtClean="0"/>
              <a:t>diffeomorphism</a:t>
            </a:r>
            <a:r>
              <a:rPr lang="en-US" altLang="ko-KR" sz="2600" dirty="0" smtClean="0"/>
              <a:t> invariance and gauge invariance related to the background metric and the external gauge field.</a:t>
            </a:r>
            <a:endParaRPr lang="en-US" altLang="ko-KR" sz="2600" dirty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The transformations</a:t>
            </a:r>
            <a:endParaRPr lang="en-US" altLang="ko-KR" dirty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/>
          </a:p>
          <a:p>
            <a:pPr>
              <a:buNone/>
            </a:pPr>
            <a:r>
              <a:rPr lang="en-US" altLang="ko-KR" dirty="0" smtClean="0"/>
              <a:t> </a:t>
            </a:r>
            <a:endParaRPr lang="en-US" altLang="ko-KR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ko-KR" smtClean="0"/>
              <a:t>Derivation of the Ward identity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212976"/>
            <a:ext cx="3312368" cy="546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4077072"/>
            <a:ext cx="515121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Success of QM and GR(100 years old)</a:t>
            </a:r>
          </a:p>
          <a:p>
            <a:r>
              <a:rPr lang="en-US" altLang="ko-KR" sz="2400" dirty="0" smtClean="0"/>
              <a:t>QFT + GR = ? </a:t>
            </a:r>
          </a:p>
          <a:p>
            <a:r>
              <a:rPr lang="en-US" altLang="ko-KR" sz="2400" dirty="0" smtClean="0"/>
              <a:t>Black hole, Early Universe  (Still we don’t know…)</a:t>
            </a:r>
          </a:p>
          <a:p>
            <a:r>
              <a:rPr lang="en-US" altLang="ko-KR" sz="2400" dirty="0" smtClean="0"/>
              <a:t>We need the Quantum Gravity theory.</a:t>
            </a:r>
            <a:endParaRPr lang="en-US" altLang="ko-KR" sz="2400" dirty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400" dirty="0" smtClean="0"/>
              <a:t>Variation of the generating functional</a:t>
            </a:r>
          </a:p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endParaRPr lang="en-US" altLang="ko-KR" sz="2400" dirty="0"/>
          </a:p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After integration by part, one can obtain a Ward identity( The first WI ) </a:t>
            </a:r>
          </a:p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endParaRPr lang="en-US" altLang="ko-KR" sz="2400" dirty="0"/>
          </a:p>
          <a:p>
            <a:pPr>
              <a:buNone/>
            </a:pPr>
            <a:endParaRPr lang="en-US" altLang="ko-KR" sz="2400" dirty="0"/>
          </a:p>
          <a:p>
            <a:pPr>
              <a:buNone/>
            </a:pPr>
            <a:r>
              <a:rPr lang="en-US" altLang="ko-KR" sz="2400" dirty="0" smtClean="0"/>
              <a:t>For gauge transformation </a:t>
            </a:r>
            <a:endParaRPr lang="en-US" altLang="ko-KR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ko-KR" smtClean="0"/>
              <a:t>Derivation of the Ward identity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348880"/>
            <a:ext cx="87249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653136"/>
            <a:ext cx="68294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5733256"/>
            <a:ext cx="30384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Taking one more functional derivative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Derivation of the Ward identity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348880"/>
            <a:ext cx="6143556" cy="2520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59" y="4941168"/>
            <a:ext cx="5976665" cy="178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More Assumptions:</a:t>
            </a:r>
          </a:p>
          <a:p>
            <a:r>
              <a:rPr lang="en-US" altLang="ko-KR" sz="2400" dirty="0" smtClean="0"/>
              <a:t>Constant 1-pt functions and constant external fields</a:t>
            </a:r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Then, </a:t>
            </a:r>
            <a:r>
              <a:rPr lang="en-US" altLang="ko-KR" sz="2400" dirty="0"/>
              <a:t>w</a:t>
            </a:r>
            <a:r>
              <a:rPr lang="en-US" altLang="ko-KR" sz="2400" dirty="0" smtClean="0"/>
              <a:t>e can go to the momentum space.</a:t>
            </a:r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Derivation of the Ward identity</a:t>
            </a:r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068960"/>
            <a:ext cx="3456383" cy="681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Euclidean Ward identities in the momentum space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Derivation of the Ward identity</a:t>
            </a:r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92896"/>
            <a:ext cx="8604448" cy="48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140968"/>
            <a:ext cx="5400600" cy="1724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5085184"/>
            <a:ext cx="8064896" cy="848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23528" y="1801368"/>
            <a:ext cx="8507288" cy="4526280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After the wick rotation</a:t>
            </a:r>
          </a:p>
          <a:p>
            <a:r>
              <a:rPr lang="en-US" altLang="ko-KR" sz="2400" dirty="0" smtClean="0"/>
              <a:t>Ward identity with the </a:t>
            </a:r>
            <a:r>
              <a:rPr lang="en-US" altLang="ko-KR" sz="2400" dirty="0" err="1" smtClean="0"/>
              <a:t>Minkowski</a:t>
            </a:r>
            <a:r>
              <a:rPr lang="en-US" altLang="ko-KR" sz="2400" dirty="0" smtClean="0"/>
              <a:t> signature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Derivation of the Ward identity</a:t>
            </a:r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032" y="2780928"/>
            <a:ext cx="8604448" cy="442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085" y="3356992"/>
            <a:ext cx="5153011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229200"/>
            <a:ext cx="7215923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8848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2600" dirty="0" smtClean="0"/>
              <a:t>For more specific cases</a:t>
            </a:r>
          </a:p>
          <a:p>
            <a:r>
              <a:rPr lang="en-US" altLang="ko-KR" sz="2600" dirty="0" smtClean="0"/>
              <a:t>Turning on spatial indices in the Green’s functions   </a:t>
            </a:r>
          </a:p>
          <a:p>
            <a:r>
              <a:rPr lang="en-US" altLang="ko-KR" dirty="0" smtClean="0"/>
              <a:t>                   </a:t>
            </a:r>
            <a:r>
              <a:rPr lang="en-US" altLang="ko-KR" dirty="0" err="1" smtClean="0"/>
              <a:t>i</a:t>
            </a:r>
            <a:r>
              <a:rPr lang="en-US" altLang="ko-KR" dirty="0" smtClean="0"/>
              <a:t>    </a:t>
            </a:r>
          </a:p>
          <a:p>
            <a:r>
              <a:rPr lang="en-US" altLang="ko-KR" dirty="0" smtClean="0"/>
              <a:t>                  0i</a:t>
            </a:r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        </a:t>
            </a:r>
            <a:r>
              <a:rPr lang="en-US" altLang="ko-KR" dirty="0" err="1" smtClean="0"/>
              <a:t>i</a:t>
            </a:r>
            <a:r>
              <a:rPr lang="en-US" altLang="ko-KR" dirty="0" smtClean="0"/>
              <a:t>                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                            ) 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Derivation of the Ward identity</a:t>
            </a:r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941168"/>
            <a:ext cx="4905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896966"/>
            <a:ext cx="23431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5445224"/>
            <a:ext cx="4536504" cy="13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2420888"/>
            <a:ext cx="21907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2996952"/>
            <a:ext cx="438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87624" y="3501008"/>
            <a:ext cx="2381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오른쪽 화살표 11"/>
          <p:cNvSpPr/>
          <p:nvPr/>
        </p:nvSpPr>
        <p:spPr>
          <a:xfrm>
            <a:off x="1907704" y="2996952"/>
            <a:ext cx="57606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0152" y="5877272"/>
            <a:ext cx="18859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ko-KR" dirty="0" smtClean="0"/>
              <a:t>Practical form of the identity( The 2</a:t>
            </a:r>
            <a:r>
              <a:rPr lang="en-US" altLang="ko-KR" baseline="30000" dirty="0" smtClean="0"/>
              <a:t>nd</a:t>
            </a:r>
            <a:r>
              <a:rPr lang="en-US" altLang="ko-KR" dirty="0" smtClean="0"/>
              <a:t> WI)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So far the derivation has nothing to do with holography.</a:t>
            </a:r>
          </a:p>
          <a:p>
            <a:r>
              <a:rPr lang="en-US" altLang="ko-KR" dirty="0" smtClean="0"/>
              <a:t>Conditions </a:t>
            </a:r>
            <a:br>
              <a:rPr lang="en-US" altLang="ko-KR" dirty="0" smtClean="0"/>
            </a:br>
            <a:r>
              <a:rPr lang="en-US" altLang="ko-KR" dirty="0" smtClean="0"/>
              <a:t>- 2+1 d, </a:t>
            </a:r>
            <a:r>
              <a:rPr lang="en-US" altLang="ko-KR" dirty="0" err="1" smtClean="0"/>
              <a:t>diffeomorphism</a:t>
            </a:r>
            <a:r>
              <a:rPr lang="en-US" altLang="ko-KR" dirty="0" smtClean="0"/>
              <a:t> invariance and gauge invariance</a:t>
            </a:r>
            <a:br>
              <a:rPr lang="en-US" altLang="ko-KR" dirty="0" smtClean="0"/>
            </a:br>
            <a:r>
              <a:rPr lang="en-US" altLang="ko-KR" dirty="0" smtClean="0"/>
              <a:t>- Special choice of the sources</a:t>
            </a:r>
            <a:br>
              <a:rPr lang="en-US" altLang="ko-KR" dirty="0" smtClean="0"/>
            </a:br>
            <a:r>
              <a:rPr lang="en-US" altLang="ko-KR" dirty="0" smtClean="0"/>
              <a:t>- non-vanishing correlation among the spatial vector currents</a:t>
            </a:r>
            <a:br>
              <a:rPr lang="en-US" altLang="ko-KR" dirty="0" smtClean="0"/>
            </a:b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Derivation of the Ward identity</a:t>
            </a:r>
            <a:endParaRPr lang="ko-KR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219266"/>
            <a:ext cx="6120680" cy="1713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5661248"/>
            <a:ext cx="4857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5661248"/>
            <a:ext cx="6762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5661248"/>
            <a:ext cx="5905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Let us consider the ward identity without the magnetic field</a:t>
            </a:r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B=0 and </a:t>
            </a:r>
            <a:r>
              <a:rPr lang="en-US" altLang="ko-KR" dirty="0" err="1" smtClean="0"/>
              <a:t>i</a:t>
            </a:r>
            <a:r>
              <a:rPr lang="en-US" altLang="ko-KR" dirty="0" smtClean="0"/>
              <a:t> = x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Derivation of the Ward identity</a:t>
            </a:r>
            <a:endParaRPr lang="ko-KR" alt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924944"/>
            <a:ext cx="582568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5543128"/>
            <a:ext cx="54768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The Ward identity for the two point functions</a:t>
            </a:r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Plugging thermo-electric conductivities into the WI,,,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Derivation of the Ward identity</a:t>
            </a:r>
            <a:endParaRPr lang="ko-KR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245345"/>
            <a:ext cx="7416824" cy="703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564904"/>
            <a:ext cx="325755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6160343"/>
            <a:ext cx="34575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The Ward identity for the conductivities</a:t>
            </a:r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We need subtraction 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Derivation of the Ward identity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564904"/>
            <a:ext cx="654506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365104"/>
            <a:ext cx="8604448" cy="31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9361" y="4797152"/>
            <a:ext cx="24669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5083" y="5703341"/>
            <a:ext cx="6507277" cy="67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A hint for the Classical and Quantum Gravity – Thermodynamics of Black holes </a:t>
            </a:r>
          </a:p>
          <a:p>
            <a:pPr>
              <a:buNone/>
            </a:pPr>
            <a:endParaRPr lang="en-US" altLang="ko-KR" sz="2800" dirty="0" smtClean="0"/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Entropy of black holes = Area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Entropy </a:t>
            </a:r>
            <a:br>
              <a:rPr lang="en-US" altLang="ko-KR" sz="2800" dirty="0" smtClean="0"/>
            </a:br>
            <a:r>
              <a:rPr lang="en-US" altLang="ko-KR" sz="2800" dirty="0" smtClean="0"/>
              <a:t>   = Log ( number of Accessible states   )</a:t>
            </a:r>
            <a:endParaRPr lang="ko-KR" altLang="en-US" sz="28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852936"/>
            <a:ext cx="5905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Let’s consider WI in the magnetic field</a:t>
            </a:r>
          </a:p>
          <a:p>
            <a:r>
              <a:rPr lang="en-US" altLang="ko-KR" dirty="0" smtClean="0"/>
              <a:t>Previous form </a:t>
            </a:r>
            <a:br>
              <a:rPr lang="en-US" altLang="ko-KR" dirty="0" smtClean="0"/>
            </a:br>
            <a:r>
              <a:rPr lang="en-US" altLang="ko-KR" dirty="0" smtClean="0"/>
              <a:t>of the W I</a:t>
            </a:r>
          </a:p>
          <a:p>
            <a:endParaRPr lang="en-US" altLang="ko-KR" dirty="0"/>
          </a:p>
          <a:p>
            <a:r>
              <a:rPr lang="en-US" altLang="ko-KR" dirty="0" smtClean="0"/>
              <a:t>The ward identity in the magnetic field B</a:t>
            </a:r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With 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Derivation of the Ward identity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221088"/>
            <a:ext cx="8273417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5877272"/>
            <a:ext cx="3644627" cy="54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394965"/>
            <a:ext cx="4464496" cy="1250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Let us find consistent </a:t>
            </a:r>
            <a:r>
              <a:rPr lang="en-US" altLang="ko-KR" dirty="0" smtClean="0"/>
              <a:t>holographic models </a:t>
            </a:r>
            <a:r>
              <a:rPr lang="en-US" altLang="ko-KR" dirty="0"/>
              <a:t>with the condition of the Ward Identity. </a:t>
            </a:r>
            <a:endParaRPr lang="en-US" altLang="ko-KR" dirty="0" smtClean="0"/>
          </a:p>
          <a:p>
            <a:r>
              <a:rPr lang="en-US" altLang="ko-KR" dirty="0" smtClean="0"/>
              <a:t>2+1 </a:t>
            </a:r>
            <a:r>
              <a:rPr lang="en-US" altLang="ko-KR" dirty="0"/>
              <a:t>d, </a:t>
            </a:r>
            <a:r>
              <a:rPr lang="en-US" altLang="ko-KR" dirty="0" err="1"/>
              <a:t>diffeomorphism</a:t>
            </a:r>
            <a:r>
              <a:rPr lang="en-US" altLang="ko-KR" dirty="0"/>
              <a:t> invariance and gauge invariance</a:t>
            </a:r>
            <a:br>
              <a:rPr lang="en-US" altLang="ko-KR" dirty="0"/>
            </a:br>
            <a:r>
              <a:rPr lang="en-US" altLang="ko-KR" dirty="0"/>
              <a:t>- special choice of the </a:t>
            </a:r>
            <a:r>
              <a:rPr lang="en-US" altLang="ko-KR" dirty="0" smtClean="0"/>
              <a:t>sources</a:t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- </a:t>
            </a:r>
            <a:r>
              <a:rPr lang="en-US" altLang="ko-KR" dirty="0" smtClean="0"/>
              <a:t>Non-vanishing correlations </a:t>
            </a:r>
            <a:r>
              <a:rPr lang="en-US" altLang="ko-KR" dirty="0"/>
              <a:t>among </a:t>
            </a:r>
            <a:r>
              <a:rPr lang="en-US" altLang="ko-KR" dirty="0" smtClean="0"/>
              <a:t>only the </a:t>
            </a:r>
            <a:r>
              <a:rPr lang="en-US" altLang="ko-KR" dirty="0"/>
              <a:t>spatial vector currents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Test with a Holographic Model</a:t>
            </a:r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221088"/>
            <a:ext cx="23431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221088"/>
            <a:ext cx="49053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Two point functions in terms of frequency..</a:t>
            </a:r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To apply to condensed matter theory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AC conductivity from Gravity</a:t>
            </a:r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80728"/>
            <a:ext cx="6696744" cy="2059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645024"/>
            <a:ext cx="3436331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64519" y="3645024"/>
            <a:ext cx="3175833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209" y="5445224"/>
            <a:ext cx="3231719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5517232"/>
            <a:ext cx="3960440" cy="73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 Holographic model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492896"/>
            <a:ext cx="66294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80878" y="3717032"/>
            <a:ext cx="31432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345" y="4437112"/>
            <a:ext cx="47529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RN black hole modified by the </a:t>
            </a:r>
            <a:r>
              <a:rPr lang="en-US" altLang="ko-KR" dirty="0" err="1" smtClean="0"/>
              <a:t>Axion</a:t>
            </a:r>
            <a:endParaRPr lang="ko-KR" altLang="en-US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268760"/>
            <a:ext cx="597666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Holographic Superconductors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34390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ko-KR" sz="2400" dirty="0" smtClean="0"/>
          </a:p>
          <a:p>
            <a:r>
              <a:rPr lang="en-US" altLang="ko-KR" sz="2400" dirty="0" smtClean="0"/>
              <a:t>FGT sum rule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3153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2913" y="2908126"/>
            <a:ext cx="8791575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8126"/>
            <a:ext cx="5976664" cy="3350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4299" y="3501008"/>
            <a:ext cx="5958181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Dyonic</a:t>
            </a:r>
            <a:r>
              <a:rPr lang="en-US" altLang="ko-KR" dirty="0" smtClean="0"/>
              <a:t> Black </a:t>
            </a:r>
            <a:r>
              <a:rPr lang="en-US" altLang="ko-KR" dirty="0" err="1" smtClean="0"/>
              <a:t>brane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74961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204864"/>
            <a:ext cx="54387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2996952"/>
            <a:ext cx="43910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869160"/>
            <a:ext cx="34385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5013176"/>
            <a:ext cx="33147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Thermoelectric conductivities from </a:t>
            </a:r>
            <a:r>
              <a:rPr lang="en-US" altLang="ko-KR" dirty="0" err="1" smtClean="0"/>
              <a:t>Dyonic</a:t>
            </a:r>
            <a:r>
              <a:rPr lang="en-US" altLang="ko-KR" dirty="0" smtClean="0"/>
              <a:t> black </a:t>
            </a:r>
            <a:r>
              <a:rPr lang="en-US" altLang="ko-KR" dirty="0" err="1" smtClean="0"/>
              <a:t>brane</a:t>
            </a:r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276872"/>
            <a:ext cx="7578997" cy="4400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3+1 dimensional BH </a:t>
            </a:r>
            <a:br>
              <a:rPr lang="en-US" altLang="ko-KR" dirty="0" smtClean="0"/>
            </a:br>
            <a:r>
              <a:rPr lang="en-US" altLang="ko-KR" dirty="0" smtClean="0"/>
              <a:t>~ 2+1 dimensional QFT system</a:t>
            </a:r>
          </a:p>
          <a:p>
            <a:r>
              <a:rPr lang="en-US" altLang="ko-KR" dirty="0" smtClean="0"/>
              <a:t>This could be an important clue for the  Quantum nature of Gravity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           </a:t>
            </a:r>
            <a:endParaRPr lang="ko-KR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548680"/>
            <a:ext cx="3653785" cy="3360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556792"/>
            <a:ext cx="6609556" cy="395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The 1st Ward identity and numerical confirmation</a:t>
            </a:r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Axion</a:t>
            </a:r>
            <a:r>
              <a:rPr lang="en-US" altLang="ko-KR" dirty="0"/>
              <a:t> model </a:t>
            </a:r>
            <a:br>
              <a:rPr lang="en-US" altLang="ko-KR" dirty="0"/>
            </a:br>
            <a:r>
              <a:rPr lang="en-US" altLang="ko-KR" dirty="0"/>
              <a:t>without magnetic field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70659" y="2420888"/>
            <a:ext cx="465772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357525"/>
            <a:ext cx="5040560" cy="791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그림 7" descr="1stWar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4221088"/>
            <a:ext cx="3960440" cy="23982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340768"/>
            <a:ext cx="3178696" cy="498688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The 2</a:t>
            </a:r>
            <a:r>
              <a:rPr lang="en-US" altLang="ko-KR" baseline="30000" dirty="0" smtClean="0"/>
              <a:t>nd</a:t>
            </a:r>
            <a:r>
              <a:rPr lang="en-US" altLang="ko-KR" dirty="0" smtClean="0"/>
              <a:t> Ward identity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 smtClean="0"/>
              <a:t>The numerical confirmation</a:t>
            </a:r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Axion</a:t>
            </a:r>
            <a:r>
              <a:rPr lang="en-US" altLang="ko-KR" dirty="0"/>
              <a:t> model </a:t>
            </a:r>
            <a:br>
              <a:rPr lang="en-US" altLang="ko-KR" dirty="0"/>
            </a:br>
            <a:r>
              <a:rPr lang="en-US" altLang="ko-KR" dirty="0"/>
              <a:t>without magnetic field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988840"/>
            <a:ext cx="572693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그림 6" descr="2ndW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3789040"/>
            <a:ext cx="4752528" cy="27591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801368"/>
            <a:ext cx="7859216" cy="452628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altLang="ko-KR" sz="2400" dirty="0" smtClean="0"/>
          </a:p>
          <a:p>
            <a:r>
              <a:rPr lang="en-US" altLang="ko-KR" sz="2400" dirty="0" smtClean="0"/>
              <a:t>Numerical confirmation &lt; 10^-16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Test with </a:t>
            </a:r>
            <a:r>
              <a:rPr lang="en-US" altLang="ko-KR" dirty="0" err="1" smtClean="0"/>
              <a:t>Axion</a:t>
            </a:r>
            <a:r>
              <a:rPr lang="en-US" altLang="ko-KR" dirty="0" smtClean="0"/>
              <a:t> model in the magnetic field</a:t>
            </a:r>
            <a:endParaRPr lang="ko-KR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068960"/>
            <a:ext cx="5904656" cy="355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6584" y="3140968"/>
            <a:ext cx="6723888" cy="1144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What can we get from this?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Pole structure of the conductivity!</a:t>
            </a:r>
          </a:p>
          <a:p>
            <a:r>
              <a:rPr lang="en-US" altLang="ko-KR" sz="2400" dirty="0" smtClean="0"/>
              <a:t>Contact terms, </a:t>
            </a:r>
            <a:r>
              <a:rPr lang="en-US" altLang="ko-KR" sz="2400" dirty="0" err="1" smtClean="0"/>
              <a:t>Superfluid</a:t>
            </a:r>
            <a:r>
              <a:rPr lang="en-US" altLang="ko-KR" sz="2400" dirty="0" smtClean="0"/>
              <a:t> density</a:t>
            </a:r>
            <a:endParaRPr lang="en-US" altLang="ko-KR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Axion</a:t>
            </a:r>
            <a:r>
              <a:rPr lang="en-US" altLang="ko-KR" dirty="0"/>
              <a:t> model </a:t>
            </a:r>
            <a:br>
              <a:rPr lang="en-US" altLang="ko-KR" dirty="0"/>
            </a:br>
            <a:r>
              <a:rPr lang="en-US" altLang="ko-KR" dirty="0"/>
              <a:t>without magnetic field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7"/>
            <a:ext cx="5616624" cy="2674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429000"/>
            <a:ext cx="6518498" cy="3230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ko-KR" dirty="0" smtClean="0"/>
              <a:t>By small frequency behavior of the Ward identity</a:t>
            </a:r>
          </a:p>
          <a:p>
            <a:r>
              <a:rPr lang="en-US" altLang="ko-KR" dirty="0" smtClean="0"/>
              <a:t>We can identify the </a:t>
            </a:r>
            <a:r>
              <a:rPr lang="en-US" altLang="ko-KR" dirty="0" err="1" smtClean="0"/>
              <a:t>superfluid</a:t>
            </a:r>
            <a:r>
              <a:rPr lang="en-US" altLang="ko-KR" dirty="0" smtClean="0"/>
              <a:t> density with other correlation function. </a:t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If we define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The normal fluid density</a:t>
            </a:r>
            <a:br>
              <a:rPr lang="en-US" altLang="ko-KR" dirty="0" smtClean="0"/>
            </a:br>
            <a:endParaRPr altLang="ko-KR" dirty="0" smtClean="0"/>
          </a:p>
          <a:p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Superfluid</a:t>
            </a:r>
            <a:r>
              <a:rPr lang="en-US" altLang="ko-KR" dirty="0" smtClean="0"/>
              <a:t> density</a:t>
            </a:r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780928"/>
            <a:ext cx="372827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933056"/>
            <a:ext cx="18764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941168"/>
            <a:ext cx="2917595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260648"/>
            <a:ext cx="490880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400" dirty="0" smtClean="0"/>
              <a:t>We may take an opposite direction.</a:t>
            </a:r>
          </a:p>
          <a:p>
            <a:r>
              <a:rPr lang="en-US" altLang="ko-KR" sz="2400" dirty="0" smtClean="0"/>
              <a:t>Can a bulk Symmetry tell us physics of the boundary theory?</a:t>
            </a:r>
          </a:p>
          <a:p>
            <a:r>
              <a:rPr lang="en-US" altLang="ko-KR" sz="2400" dirty="0" smtClean="0"/>
              <a:t>Now we will provide an answer of this question.</a:t>
            </a:r>
            <a:endParaRPr lang="en-US" altLang="ko-KR" sz="2400" dirty="0"/>
          </a:p>
          <a:p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Bulk Symmetry </a:t>
            </a:r>
            <a:br>
              <a:rPr lang="en-US" altLang="ko-KR" dirty="0" smtClean="0"/>
            </a:br>
            <a:r>
              <a:rPr lang="en-US" altLang="ko-KR" dirty="0" smtClean="0"/>
              <a:t>to Boundary System</a:t>
            </a:r>
            <a:endParaRPr lang="ko-KR" alt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err="1" smtClean="0"/>
              <a:t>Banados</a:t>
            </a:r>
            <a:r>
              <a:rPr lang="en-US" altLang="ko-KR" sz="2400" dirty="0" smtClean="0"/>
              <a:t> and </a:t>
            </a:r>
            <a:r>
              <a:rPr lang="en-US" altLang="ko-KR" sz="2400" dirty="0" err="1" smtClean="0"/>
              <a:t>Theisen</a:t>
            </a:r>
            <a:r>
              <a:rPr lang="en-US" altLang="ko-KR" sz="2400" dirty="0" smtClean="0"/>
              <a:t> (05)</a:t>
            </a:r>
            <a:br>
              <a:rPr lang="en-US" altLang="ko-KR" sz="2400" dirty="0" smtClean="0"/>
            </a:br>
            <a:r>
              <a:rPr lang="en-US" altLang="ko-KR" sz="2400" dirty="0" smtClean="0"/>
              <a:t>“ A scaling symmetry of an hairy BH in AdS3 induces the </a:t>
            </a:r>
            <a:r>
              <a:rPr lang="en-US" altLang="ko-KR" sz="2400" dirty="0" err="1" smtClean="0"/>
              <a:t>Smarr</a:t>
            </a:r>
            <a:r>
              <a:rPr lang="en-US" altLang="ko-KR" sz="2400" dirty="0" smtClean="0"/>
              <a:t> relation of BH.” </a:t>
            </a:r>
          </a:p>
          <a:p>
            <a:r>
              <a:rPr lang="en-US" altLang="ko-KR" sz="2400" dirty="0" smtClean="0"/>
              <a:t>The </a:t>
            </a:r>
            <a:r>
              <a:rPr lang="en-US" altLang="ko-KR" sz="2400" dirty="0" err="1" smtClean="0"/>
              <a:t>Smarr</a:t>
            </a:r>
            <a:r>
              <a:rPr lang="en-US" altLang="ko-KR" sz="2400" dirty="0" smtClean="0"/>
              <a:t> relation, A BH solution and the 1</a:t>
            </a:r>
            <a:r>
              <a:rPr lang="en-US" altLang="ko-KR" sz="2400" baseline="30000" dirty="0" smtClean="0"/>
              <a:t>st</a:t>
            </a:r>
            <a:r>
              <a:rPr lang="en-US" altLang="ko-KR" sz="2400" dirty="0" smtClean="0"/>
              <a:t> law of thermodynamics  </a:t>
            </a:r>
          </a:p>
          <a:p>
            <a:r>
              <a:rPr lang="en-US" altLang="ko-KR" sz="2400" dirty="0" smtClean="0"/>
              <a:t>The </a:t>
            </a:r>
            <a:r>
              <a:rPr lang="en-US" altLang="ko-KR" sz="2400" dirty="0" err="1" smtClean="0"/>
              <a:t>Smarr</a:t>
            </a:r>
            <a:r>
              <a:rPr lang="en-US" altLang="ko-KR" sz="2400" dirty="0" smtClean="0"/>
              <a:t> relation is the finite expression of the 1</a:t>
            </a:r>
            <a:r>
              <a:rPr lang="en-US" altLang="ko-KR" sz="2400" baseline="30000" dirty="0" smtClean="0"/>
              <a:t>st</a:t>
            </a:r>
            <a:r>
              <a:rPr lang="en-US" altLang="ko-KR" sz="2400" dirty="0" smtClean="0"/>
              <a:t> law.</a:t>
            </a:r>
          </a:p>
          <a:p>
            <a:r>
              <a:rPr lang="en-US" altLang="ko-KR" sz="2400" dirty="0" smtClean="0"/>
              <a:t>It is well known that two of these three gives the other one. 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 Scaling Symmetry and the </a:t>
            </a:r>
            <a:r>
              <a:rPr lang="en-US" altLang="ko-KR" dirty="0" err="1" smtClean="0"/>
              <a:t>Smarr</a:t>
            </a:r>
            <a:r>
              <a:rPr lang="en-US" altLang="ko-KR" dirty="0" smtClean="0"/>
              <a:t> Relation</a:t>
            </a:r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797152"/>
            <a:ext cx="4680520" cy="189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Model</a:t>
            </a:r>
          </a:p>
          <a:p>
            <a:endParaRPr lang="en-US" altLang="ko-KR" sz="2400" dirty="0"/>
          </a:p>
          <a:p>
            <a:r>
              <a:rPr lang="en-US" altLang="ko-KR" sz="2400" dirty="0" err="1" smtClean="0"/>
              <a:t>Ansatz</a:t>
            </a:r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The reduced Action</a:t>
            </a:r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There is a scaling symmetry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628800"/>
            <a:ext cx="5904656" cy="705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2564904"/>
            <a:ext cx="6688743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869160"/>
            <a:ext cx="1872208" cy="1635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3429000"/>
            <a:ext cx="47910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Two descriptions for D3 </a:t>
            </a:r>
            <a:r>
              <a:rPr lang="en-US" altLang="ko-KR" sz="2400" dirty="0" err="1" smtClean="0"/>
              <a:t>branes</a:t>
            </a:r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Open string description -&gt; Low energy limit -&gt; N=4 super YM in 4 dimensions(S conformal gauge theory)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Closed string description : Black </a:t>
            </a:r>
            <a:r>
              <a:rPr lang="en-US" altLang="ko-KR" sz="2400" dirty="0" err="1" smtClean="0"/>
              <a:t>brane</a:t>
            </a:r>
            <a:r>
              <a:rPr lang="en-US" altLang="ko-KR" sz="2400" dirty="0" smtClean="0"/>
              <a:t> solution in 10 dimensions</a:t>
            </a:r>
            <a:br>
              <a:rPr lang="en-US" altLang="ko-KR" sz="2400" dirty="0" smtClean="0"/>
            </a:br>
            <a:r>
              <a:rPr lang="en-US" altLang="ko-KR" sz="2400" dirty="0" smtClean="0"/>
              <a:t>-&gt; Low energy limit -&gt; Closed string theory on Near horizon geometry AdS_5 X S^5 ( Effectively 5 dimension )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AdS</a:t>
            </a:r>
            <a:r>
              <a:rPr lang="en-US" altLang="ko-KR" dirty="0" smtClean="0"/>
              <a:t>/CFT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The corresponding </a:t>
            </a:r>
            <a:r>
              <a:rPr lang="en-US" altLang="ko-KR" sz="2400" dirty="0" err="1" smtClean="0"/>
              <a:t>Noether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Current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Thus this quantity is constant.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Plugging BTZ solution, C is ST at the horizon and 2M at the boundary of </a:t>
            </a:r>
            <a:r>
              <a:rPr lang="en-US" altLang="ko-KR" sz="2400" dirty="0" err="1" smtClean="0"/>
              <a:t>AdS</a:t>
            </a:r>
            <a:r>
              <a:rPr lang="en-US" altLang="ko-KR" sz="2400" dirty="0" smtClean="0"/>
              <a:t> space </a:t>
            </a:r>
          </a:p>
          <a:p>
            <a:r>
              <a:rPr lang="en-US" altLang="ko-KR" sz="2400" dirty="0" smtClean="0"/>
              <a:t>We can obtain the </a:t>
            </a:r>
            <a:r>
              <a:rPr lang="en-US" altLang="ko-KR" sz="2400" dirty="0" err="1" smtClean="0"/>
              <a:t>Smarr</a:t>
            </a:r>
            <a:r>
              <a:rPr lang="en-US" altLang="ko-KR" sz="2400" dirty="0" smtClean="0"/>
              <a:t> relation.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2204864"/>
            <a:ext cx="3506311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8138" y="3068960"/>
            <a:ext cx="1138078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38078" y="5485978"/>
            <a:ext cx="26860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400" dirty="0" smtClean="0"/>
              <a:t>Holographic point of view : traceless Energy-Momentum tensor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The </a:t>
            </a:r>
            <a:r>
              <a:rPr lang="en-US" altLang="ko-KR" sz="2400" dirty="0" err="1" smtClean="0"/>
              <a:t>Smarr</a:t>
            </a:r>
            <a:r>
              <a:rPr lang="en-US" altLang="ko-KR" sz="2400" dirty="0" smtClean="0"/>
              <a:t> relation becomes the thermodynamic relation.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However, </a:t>
            </a:r>
            <a:r>
              <a:rPr lang="en-US" altLang="ko-KR" sz="2400" dirty="0" err="1"/>
              <a:t>Banados</a:t>
            </a:r>
            <a:r>
              <a:rPr lang="en-US" altLang="ko-KR" sz="2400" dirty="0"/>
              <a:t> and </a:t>
            </a:r>
            <a:r>
              <a:rPr lang="en-US" altLang="ko-KR" sz="2400" dirty="0" err="1" smtClean="0"/>
              <a:t>Theisen’s</a:t>
            </a:r>
            <a:r>
              <a:rPr lang="en-US" altLang="ko-KR" sz="2400" dirty="0" smtClean="0"/>
              <a:t> approach has a problem. Actually there is no hair in this case.  BTZ is the only case for this approach.    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82294" y="2461642"/>
            <a:ext cx="26860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3168" y="2348880"/>
            <a:ext cx="228084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188693"/>
            <a:ext cx="25527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107504" y="1628800"/>
            <a:ext cx="5760640" cy="4526280"/>
          </a:xfrm>
        </p:spPr>
        <p:txBody>
          <a:bodyPr/>
          <a:lstStyle/>
          <a:p>
            <a:r>
              <a:rPr lang="en-US" altLang="ko-KR" sz="2400" dirty="0" smtClean="0"/>
              <a:t>If there is a hairy black holes in AdS3, one can use this reduced action formalism.</a:t>
            </a:r>
          </a:p>
          <a:p>
            <a:r>
              <a:rPr lang="en-US" altLang="ko-KR" sz="2400" dirty="0" smtClean="0"/>
              <a:t>There is a hairy-rotating black hole solution constructed </a:t>
            </a:r>
            <a:r>
              <a:rPr lang="en-US" altLang="ko-KR" sz="2400" dirty="0" err="1" smtClean="0"/>
              <a:t>perturbatively</a:t>
            </a:r>
            <a:r>
              <a:rPr lang="en-US" altLang="ko-KR" sz="2400" dirty="0" smtClean="0"/>
              <a:t>. </a:t>
            </a:r>
            <a:br>
              <a:rPr lang="en-US" altLang="ko-KR" sz="2400" dirty="0" smtClean="0"/>
            </a:br>
            <a:r>
              <a:rPr lang="en-US" altLang="ko-KR" sz="2400" dirty="0">
                <a:hlinkClick r:id="rId2"/>
              </a:rPr>
              <a:t> </a:t>
            </a:r>
            <a:r>
              <a:rPr lang="en-US" altLang="ko-KR" sz="2400" dirty="0" err="1" smtClean="0">
                <a:hlinkClick r:id="rId2"/>
              </a:rPr>
              <a:t>Iizuka</a:t>
            </a:r>
            <a:r>
              <a:rPr lang="en-US" altLang="ko-KR" sz="2400" dirty="0" smtClean="0"/>
              <a:t>, </a:t>
            </a:r>
            <a:r>
              <a:rPr lang="en-US" altLang="ko-KR" sz="2400" dirty="0" smtClean="0">
                <a:hlinkClick r:id="rId3"/>
              </a:rPr>
              <a:t>A. </a:t>
            </a:r>
            <a:r>
              <a:rPr lang="en-US" altLang="ko-KR" sz="2400" dirty="0" err="1" smtClean="0">
                <a:hlinkClick r:id="rId3"/>
              </a:rPr>
              <a:t>Ishibashi</a:t>
            </a:r>
            <a:r>
              <a:rPr lang="en-US" altLang="ko-KR" sz="2400" dirty="0" smtClean="0"/>
              <a:t>, </a:t>
            </a:r>
            <a:r>
              <a:rPr lang="en-US" altLang="ko-KR" sz="2400" dirty="0" smtClean="0">
                <a:hlinkClick r:id="rId4"/>
              </a:rPr>
              <a:t>K. Maeda</a:t>
            </a:r>
            <a:r>
              <a:rPr lang="en-US" altLang="ko-KR" sz="2400" dirty="0" smtClean="0"/>
              <a:t> (2015). </a:t>
            </a:r>
          </a:p>
          <a:p>
            <a:r>
              <a:rPr lang="en-US" altLang="ko-KR" sz="2400" dirty="0" smtClean="0"/>
              <a:t>Rotating hairy BH in lumpy geometry</a:t>
            </a:r>
            <a:endParaRPr lang="en-US" altLang="ko-KR" sz="2400" dirty="0"/>
          </a:p>
          <a:p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0400" y="1772816"/>
            <a:ext cx="313360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B. </a:t>
            </a:r>
            <a:r>
              <a:rPr lang="en-US" altLang="ko-KR" sz="2400" dirty="0" err="1" smtClean="0"/>
              <a:t>Ahn</a:t>
            </a:r>
            <a:r>
              <a:rPr lang="en-US" altLang="ko-KR" sz="2400" dirty="0" smtClean="0"/>
              <a:t>, S. Hyun, S. Park and S. Yi(2015)</a:t>
            </a:r>
          </a:p>
          <a:p>
            <a:r>
              <a:rPr lang="en-US" altLang="ko-KR" sz="2400" dirty="0" err="1" smtClean="0"/>
              <a:t>Smarr</a:t>
            </a:r>
            <a:r>
              <a:rPr lang="en-US" altLang="ko-KR" sz="2400" dirty="0" smtClean="0"/>
              <a:t> relation for this hairy BH.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Reduced Action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636912"/>
            <a:ext cx="3528392" cy="1107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789040"/>
            <a:ext cx="6552728" cy="969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5229200"/>
            <a:ext cx="4896544" cy="138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There are additional time dependence and a </a:t>
            </a:r>
            <a:r>
              <a:rPr lang="en-US" altLang="ko-KR" sz="2400" dirty="0" err="1" smtClean="0"/>
              <a:t>paremeter</a:t>
            </a:r>
            <a:r>
              <a:rPr lang="en-US" altLang="ko-KR" sz="2400" dirty="0" smtClean="0"/>
              <a:t> transformation.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Conservation of Charge function should be modified.</a:t>
            </a:r>
            <a:endParaRPr lang="en-US" altLang="ko-KR" sz="2400" dirty="0"/>
          </a:p>
          <a:p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81858"/>
            <a:ext cx="56483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645024"/>
            <a:ext cx="46577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5373216"/>
            <a:ext cx="4991412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This hairy BH has a modified </a:t>
            </a:r>
            <a:r>
              <a:rPr lang="en-US" altLang="ko-KR" sz="2400" dirty="0" err="1" smtClean="0"/>
              <a:t>Smarr</a:t>
            </a:r>
            <a:r>
              <a:rPr lang="en-US" altLang="ko-KR" sz="2400" dirty="0" smtClean="0"/>
              <a:t> relation by the time-dependent scalar configuration.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Does the scaling symmetry help us to understand boundary field theories? 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- Yes!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699767"/>
            <a:ext cx="54959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801368"/>
            <a:ext cx="8229600" cy="4723976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hlinkClick r:id="rId2"/>
              </a:rPr>
              <a:t>1512.09319  (B. </a:t>
            </a:r>
            <a:r>
              <a:rPr lang="en-US" altLang="ko-KR" sz="2400" dirty="0" err="1">
                <a:hlinkClick r:id="rId2"/>
              </a:rPr>
              <a:t>Ahn</a:t>
            </a:r>
            <a:r>
              <a:rPr lang="en-US" altLang="ko-KR" sz="2400" dirty="0"/>
              <a:t>, </a:t>
            </a:r>
            <a:r>
              <a:rPr lang="en-US" altLang="ko-KR" sz="2400" dirty="0" smtClean="0">
                <a:hlinkClick r:id="rId3"/>
              </a:rPr>
              <a:t>S. </a:t>
            </a:r>
            <a:r>
              <a:rPr lang="en-US" altLang="ko-KR" sz="2400" dirty="0">
                <a:hlinkClick r:id="rId3"/>
              </a:rPr>
              <a:t>Hyun</a:t>
            </a:r>
            <a:r>
              <a:rPr lang="en-US" altLang="ko-KR" sz="2400" dirty="0"/>
              <a:t>, </a:t>
            </a:r>
            <a:r>
              <a:rPr lang="en-US" altLang="ko-KR" sz="2400" dirty="0" smtClean="0">
                <a:hlinkClick r:id="rId4"/>
              </a:rPr>
              <a:t>K. </a:t>
            </a:r>
            <a:r>
              <a:rPr lang="en-US" altLang="ko-KR" sz="2400" dirty="0">
                <a:hlinkClick r:id="rId4"/>
              </a:rPr>
              <a:t>Kim</a:t>
            </a:r>
            <a:r>
              <a:rPr lang="en-US" altLang="ko-KR" sz="2400" dirty="0"/>
              <a:t>, </a:t>
            </a:r>
            <a:r>
              <a:rPr lang="en-US" altLang="ko-KR" sz="2400" dirty="0" smtClean="0">
                <a:hlinkClick r:id="rId5"/>
              </a:rPr>
              <a:t>S. </a:t>
            </a:r>
            <a:r>
              <a:rPr lang="en-US" altLang="ko-KR" sz="2400" dirty="0">
                <a:hlinkClick r:id="rId5"/>
              </a:rPr>
              <a:t>Park</a:t>
            </a:r>
            <a:r>
              <a:rPr lang="en-US" altLang="ko-KR" sz="2400" dirty="0"/>
              <a:t>, </a:t>
            </a:r>
            <a:r>
              <a:rPr lang="en-US" altLang="ko-KR" sz="2400" dirty="0" smtClean="0">
                <a:hlinkClick r:id="rId6"/>
              </a:rPr>
              <a:t>S. Yi</a:t>
            </a:r>
            <a:r>
              <a:rPr lang="en-US" altLang="ko-KR" sz="2400" dirty="0" smtClean="0"/>
              <a:t>)</a:t>
            </a:r>
          </a:p>
          <a:p>
            <a:r>
              <a:rPr lang="en-US" altLang="ko-KR" sz="2400" dirty="0" smtClean="0"/>
              <a:t>We considered various BHs in AdS4 which have some hairs.  This can be generalized to more general class of BHs.  </a:t>
            </a:r>
          </a:p>
          <a:p>
            <a:r>
              <a:rPr lang="en-US" altLang="ko-KR" sz="2400" dirty="0" smtClean="0"/>
              <a:t>The Model is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This model contains </a:t>
            </a:r>
            <a:r>
              <a:rPr lang="en-US" altLang="ko-KR" sz="2400" dirty="0" err="1" smtClean="0"/>
              <a:t>Dyonic</a:t>
            </a:r>
            <a:r>
              <a:rPr lang="en-US" altLang="ko-KR" sz="2400" dirty="0" smtClean="0"/>
              <a:t> BH, Holographic Superconductor, massive gravity and a model for Anomalous Hall effect. </a:t>
            </a:r>
            <a:endParaRPr lang="en-US" altLang="ko-KR" sz="2400" dirty="0"/>
          </a:p>
          <a:p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3861048"/>
            <a:ext cx="743902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6280"/>
          </a:xfrm>
        </p:spPr>
        <p:txBody>
          <a:bodyPr>
            <a:normAutofit/>
          </a:bodyPr>
          <a:lstStyle/>
          <a:p>
            <a:r>
              <a:rPr lang="en-US" altLang="ko-KR" sz="2400" dirty="0" err="1" smtClean="0"/>
              <a:t>Ansatz</a:t>
            </a:r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The reduced action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Scaling transformation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9793" y="2060848"/>
            <a:ext cx="45243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708920"/>
            <a:ext cx="62865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3861048"/>
            <a:ext cx="686752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5688285"/>
            <a:ext cx="77914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Spontaneous </a:t>
            </a:r>
            <a:r>
              <a:rPr lang="en-US" altLang="ko-KR" sz="2400" dirty="0"/>
              <a:t>M</a:t>
            </a:r>
            <a:r>
              <a:rPr lang="en-US" altLang="ko-KR" sz="2400" dirty="0" smtClean="0"/>
              <a:t>agnetized System</a:t>
            </a:r>
            <a:br>
              <a:rPr lang="en-US" altLang="ko-KR" sz="2400" dirty="0" smtClean="0"/>
            </a:br>
            <a:r>
              <a:rPr lang="en-US" altLang="ko-KR" sz="2400" dirty="0" smtClean="0"/>
              <a:t>- The Charge density function 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- This model admits an exact solution </a:t>
            </a:r>
            <a:br>
              <a:rPr lang="en-US" altLang="ko-KR" sz="2400" dirty="0" smtClean="0"/>
            </a:br>
            <a:r>
              <a:rPr lang="en-US" altLang="ko-KR" sz="2400" dirty="0" smtClean="0"/>
              <a:t>  </a:t>
            </a:r>
            <a:r>
              <a:rPr lang="en-US" altLang="ko-KR" sz="2000" dirty="0" smtClean="0">
                <a:hlinkClick r:id="rId2"/>
              </a:rPr>
              <a:t>Y. </a:t>
            </a:r>
            <a:r>
              <a:rPr lang="en-US" altLang="ko-KR" sz="2000" dirty="0" err="1" smtClean="0">
                <a:hlinkClick r:id="rId2"/>
              </a:rPr>
              <a:t>Seo</a:t>
            </a:r>
            <a:r>
              <a:rPr lang="en-US" altLang="ko-KR" sz="2000" dirty="0"/>
              <a:t>, </a:t>
            </a:r>
            <a:r>
              <a:rPr lang="en-US" altLang="ko-KR" sz="2000" dirty="0" smtClean="0">
                <a:hlinkClick r:id="rId3"/>
              </a:rPr>
              <a:t>K. </a:t>
            </a:r>
            <a:r>
              <a:rPr lang="en-US" altLang="ko-KR" sz="2000" dirty="0">
                <a:hlinkClick r:id="rId3"/>
              </a:rPr>
              <a:t>Kim</a:t>
            </a:r>
            <a:r>
              <a:rPr lang="en-US" altLang="ko-KR" sz="2000" dirty="0"/>
              <a:t>, </a:t>
            </a:r>
            <a:r>
              <a:rPr lang="en-US" altLang="ko-KR" sz="2000" dirty="0" smtClean="0">
                <a:hlinkClick r:id="rId4"/>
              </a:rPr>
              <a:t>K. </a:t>
            </a:r>
            <a:r>
              <a:rPr lang="en-US" altLang="ko-KR" sz="2000" dirty="0">
                <a:hlinkClick r:id="rId4"/>
              </a:rPr>
              <a:t>Kim</a:t>
            </a:r>
            <a:r>
              <a:rPr lang="en-US" altLang="ko-KR" sz="2000" dirty="0"/>
              <a:t>, </a:t>
            </a:r>
            <a:r>
              <a:rPr lang="en-US" altLang="ko-KR" sz="2000" dirty="0" smtClean="0">
                <a:hlinkClick r:id="rId5"/>
              </a:rPr>
              <a:t>S. Sin</a:t>
            </a:r>
            <a:r>
              <a:rPr lang="en-US" altLang="ko-KR" sz="2000" dirty="0" smtClean="0"/>
              <a:t>(2015) </a:t>
            </a: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1844824"/>
            <a:ext cx="31337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3608" y="2727988"/>
            <a:ext cx="6099968" cy="773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24782" y="4941168"/>
            <a:ext cx="6131594" cy="1314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43808" y="188640"/>
            <a:ext cx="6048672" cy="1006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63888" y="3501008"/>
            <a:ext cx="26955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Plugging the solution into this expression, we obtain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The BH mass and the holographic energy-</a:t>
            </a:r>
            <a:r>
              <a:rPr lang="en-US" altLang="ko-KR" sz="2400" dirty="0" err="1" smtClean="0"/>
              <a:t>monumtum</a:t>
            </a:r>
            <a:r>
              <a:rPr lang="en-US" altLang="ko-KR" sz="2400" dirty="0" smtClean="0"/>
              <a:t> tensor are given by</a:t>
            </a:r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Then we arrive at a thermodynamic relation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348880"/>
            <a:ext cx="7280870" cy="906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005064"/>
            <a:ext cx="3312368" cy="85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5877272"/>
            <a:ext cx="28194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800" dirty="0" smtClean="0"/>
              <a:t>N=4 SYM theory in 4d</a:t>
            </a:r>
            <a:br>
              <a:rPr lang="en-US" altLang="ko-KR" sz="2800" dirty="0" smtClean="0"/>
            </a:br>
            <a:r>
              <a:rPr lang="en-US" altLang="ko-KR" sz="2800" dirty="0" smtClean="0"/>
              <a:t>                =  gravity theory in AdS_5</a:t>
            </a:r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endParaRPr lang="en-US" altLang="ko-KR" sz="2800" dirty="0"/>
          </a:p>
          <a:p>
            <a:r>
              <a:rPr lang="en-US" altLang="ko-KR" sz="2800" dirty="0" smtClean="0"/>
              <a:t>There are many evidences…</a:t>
            </a: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AdS</a:t>
            </a:r>
            <a:r>
              <a:rPr lang="en-US" altLang="ko-KR" dirty="0" smtClean="0"/>
              <a:t>/CFT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780928"/>
            <a:ext cx="3999717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645024"/>
            <a:ext cx="3744416" cy="1550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The pressure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with magnetization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In the homogeneous system the pressure is same with the grand potential and on-shell action. </a:t>
            </a:r>
          </a:p>
          <a:p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808237"/>
            <a:ext cx="336232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780928"/>
            <a:ext cx="50101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260648"/>
            <a:ext cx="5256584" cy="8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4725144"/>
            <a:ext cx="36957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Massive gravity model</a:t>
            </a:r>
          </a:p>
          <a:p>
            <a:r>
              <a:rPr lang="en-US" altLang="ko-KR" sz="2400" dirty="0" smtClean="0"/>
              <a:t>The charge function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Black </a:t>
            </a:r>
            <a:r>
              <a:rPr lang="en-US" altLang="ko-KR" sz="2400" dirty="0" err="1" smtClean="0"/>
              <a:t>brane</a:t>
            </a:r>
            <a:r>
              <a:rPr lang="en-US" altLang="ko-KR" sz="2400" dirty="0" smtClean="0"/>
              <a:t> in the massive gravity model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The pressure or – on-shell action  and  the magnetization</a:t>
            </a:r>
            <a:endParaRPr lang="en-US" altLang="ko-KR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916832"/>
            <a:ext cx="29051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60648"/>
            <a:ext cx="5256584" cy="8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2708920"/>
            <a:ext cx="4464496" cy="73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4077072"/>
            <a:ext cx="4176464" cy="114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53442" y="5805264"/>
            <a:ext cx="573903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400" dirty="0" smtClean="0"/>
              <a:t>Modified holographic superconductor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The charge function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The pressure or on-shell action</a:t>
            </a:r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en-US" altLang="ko-KR" sz="2400" dirty="0" smtClean="0"/>
              <a:t>The last term comes from the interaction between impurity and </a:t>
            </a:r>
            <a:r>
              <a:rPr lang="en-US" altLang="ko-KR" sz="2400" dirty="0" err="1" smtClean="0"/>
              <a:t>superfluid</a:t>
            </a:r>
            <a:r>
              <a:rPr lang="en-US" altLang="ko-KR" sz="2400" dirty="0" smtClean="0"/>
              <a:t> degrees of freedom. </a:t>
            </a:r>
          </a:p>
          <a:p>
            <a:endParaRPr lang="en-US" altLang="ko-KR" sz="2400" dirty="0" smtClean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204864"/>
            <a:ext cx="36671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60648"/>
            <a:ext cx="5256584" cy="8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6144" y="2924944"/>
            <a:ext cx="5940152" cy="684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3572029"/>
            <a:ext cx="3384376" cy="649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4653136"/>
            <a:ext cx="3672408" cy="65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In order to obtain the on-shell action, we need to know the holographic renormalization and counter terms.</a:t>
            </a:r>
          </a:p>
          <a:p>
            <a:r>
              <a:rPr lang="en-US" altLang="ko-KR" sz="2400" dirty="0" smtClean="0"/>
              <a:t>These are main difficulties of the holographic calculation.</a:t>
            </a:r>
          </a:p>
          <a:p>
            <a:r>
              <a:rPr lang="en-US" altLang="ko-KR" sz="2400" dirty="0" smtClean="0"/>
              <a:t>Our reduced action formulation gives us the Universal thermodynamic relation without knowing the counter terms or the holographic renormalization.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If we have a prescription for the energy, we can get the on-shell action or pressure.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On-shell Action</a:t>
            </a:r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2851" y="4293096"/>
            <a:ext cx="37433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Our prescription is that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Then the on-shell action is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This is valid for static configurations in general D-dimensions. 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On-shell Action</a:t>
            </a:r>
            <a:endParaRPr lang="ko-KR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677938"/>
            <a:ext cx="17526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3189478"/>
            <a:ext cx="9043566" cy="146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An ambiguity in the massive gravity model</a:t>
            </a:r>
          </a:p>
          <a:p>
            <a:r>
              <a:rPr lang="en-US" altLang="ko-KR" sz="2400" dirty="0" smtClean="0"/>
              <a:t>Blake and Tong (2013) , Cao and </a:t>
            </a:r>
            <a:r>
              <a:rPr lang="en-US" altLang="ko-KR" sz="2400" dirty="0" err="1" smtClean="0"/>
              <a:t>Peng</a:t>
            </a:r>
            <a:r>
              <a:rPr lang="en-US" altLang="ko-KR" sz="2400" dirty="0" smtClean="0"/>
              <a:t> (2015) </a:t>
            </a:r>
          </a:p>
          <a:p>
            <a:r>
              <a:rPr lang="en-US" altLang="ko-KR" sz="2400" dirty="0" smtClean="0"/>
              <a:t>They pointed out that there is an ambiguity in the boundary energy-momentum tensor.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501008"/>
            <a:ext cx="6564982" cy="572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972" y="4077072"/>
            <a:ext cx="7994476" cy="6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5157192"/>
            <a:ext cx="4896544" cy="646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5805264"/>
            <a:ext cx="4752528" cy="75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59957" y="836712"/>
            <a:ext cx="4416499" cy="63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3968" y="188640"/>
            <a:ext cx="4659411" cy="646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801368"/>
            <a:ext cx="8229600" cy="4723976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2400" dirty="0" smtClean="0"/>
              <a:t> We would like to construct the holographic theory through the similar procedure of QFT.</a:t>
            </a:r>
          </a:p>
          <a:p>
            <a:r>
              <a:rPr lang="en-US" altLang="ko-KR" sz="2400" dirty="0" smtClean="0"/>
              <a:t>Symmetry -&gt; Renormalization -&gt; RG…</a:t>
            </a:r>
          </a:p>
          <a:p>
            <a:r>
              <a:rPr lang="en-US" altLang="ko-KR" sz="2400" dirty="0" smtClean="0"/>
              <a:t>Bulk symmetry and the symmetry in the boundary theory are different from each other. </a:t>
            </a:r>
          </a:p>
          <a:p>
            <a:r>
              <a:rPr lang="en-US" altLang="ko-KR" sz="2400" dirty="0" smtClean="0"/>
              <a:t>The symmetry in QFT is described by Ward Identity. We derived the WI s and show that the various holographic backgrounds are consistent with the WI s.</a:t>
            </a:r>
          </a:p>
          <a:p>
            <a:r>
              <a:rPr lang="en-US" altLang="ko-KR" sz="2400" dirty="0" smtClean="0"/>
              <a:t>We develop the reduced action formalism by using a scaling symmetry for various holographic models.</a:t>
            </a:r>
          </a:p>
          <a:p>
            <a:r>
              <a:rPr lang="en-US" altLang="ko-KR" sz="2400" dirty="0" smtClean="0"/>
              <a:t>This bulk symmetry gives us the universal thermodynamic relation.</a:t>
            </a:r>
          </a:p>
          <a:p>
            <a:r>
              <a:rPr lang="en-US" altLang="ko-KR" sz="2400" dirty="0" smtClean="0"/>
              <a:t>We proposed a way to construct holographic models without knowing the counter terms.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 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We expect that consideration of fluctuations in our formalism could provide more efficient way for the holographic calculations for n-pt functions.</a:t>
            </a:r>
          </a:p>
          <a:p>
            <a:r>
              <a:rPr lang="en-US" altLang="ko-KR" sz="2400" dirty="0" smtClean="0"/>
              <a:t> Our method can be easily extended to non-</a:t>
            </a:r>
            <a:r>
              <a:rPr lang="en-US" altLang="ko-KR" sz="2400" dirty="0" err="1" smtClean="0"/>
              <a:t>AdS</a:t>
            </a:r>
            <a:r>
              <a:rPr lang="en-US" altLang="ko-KR" sz="2400" dirty="0"/>
              <a:t>,</a:t>
            </a:r>
            <a:r>
              <a:rPr lang="en-US" altLang="ko-KR" sz="2400" dirty="0" smtClean="0"/>
              <a:t> non-static and inhomogeneous backgrounds.</a:t>
            </a:r>
          </a:p>
          <a:p>
            <a:r>
              <a:rPr lang="en-US" altLang="ko-KR" sz="2400" dirty="0" smtClean="0"/>
              <a:t>For the WI s, we may go to the next order. </a:t>
            </a:r>
          </a:p>
          <a:p>
            <a:r>
              <a:rPr lang="en-US" altLang="ko-KR" sz="2400" dirty="0" smtClean="0"/>
              <a:t>It would be interesting to consider Ward Identities for the three point functions. </a:t>
            </a:r>
          </a:p>
          <a:p>
            <a:r>
              <a:rPr lang="en-US" altLang="ko-KR" sz="2400" dirty="0" err="1" smtClean="0"/>
              <a:t>AdS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Solitons</a:t>
            </a:r>
            <a:r>
              <a:rPr lang="en-US" altLang="ko-KR" sz="2400" dirty="0" smtClean="0"/>
              <a:t>, Higher spin BH geometry ? 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Future Directions</a:t>
            </a:r>
            <a:endParaRPr lang="ko-KR" altLang="en-US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altLang="ko-KR" dirty="0" smtClean="0"/>
          </a:p>
          <a:p>
            <a:pPr algn="ctr">
              <a:buNone/>
            </a:pPr>
            <a:endParaRPr lang="en-US" altLang="ko-KR" dirty="0"/>
          </a:p>
          <a:p>
            <a:pPr algn="ctr">
              <a:buNone/>
            </a:pPr>
            <a:r>
              <a:rPr lang="en-US" altLang="ko-KR" dirty="0" smtClean="0"/>
              <a:t>Thank you!</a:t>
            </a:r>
            <a:endParaRPr lang="ko-KR" altLang="en-US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Gauge/gravity </a:t>
            </a:r>
            <a:r>
              <a:rPr lang="en-US" altLang="ko-KR" i="1" dirty="0"/>
              <a:t>correspondence</a:t>
            </a:r>
            <a:r>
              <a:rPr lang="en-US" altLang="ko-KR" dirty="0"/>
              <a:t> </a:t>
            </a:r>
            <a:endParaRPr lang="en-US" altLang="ko-KR" dirty="0" smtClean="0"/>
          </a:p>
          <a:p>
            <a:r>
              <a:rPr lang="en-US" altLang="ko-KR" dirty="0" err="1" smtClean="0"/>
              <a:t>AdS</a:t>
            </a:r>
            <a:r>
              <a:rPr lang="en-US" altLang="ko-KR" dirty="0" smtClean="0"/>
              <a:t>/QCD</a:t>
            </a:r>
          </a:p>
          <a:p>
            <a:r>
              <a:rPr lang="en-US" altLang="ko-KR" dirty="0" err="1" smtClean="0"/>
              <a:t>AdS</a:t>
            </a:r>
            <a:r>
              <a:rPr lang="en-US" altLang="ko-KR" dirty="0" smtClean="0"/>
              <a:t>/CMT</a:t>
            </a:r>
          </a:p>
          <a:p>
            <a:r>
              <a:rPr lang="en-US" altLang="ko-KR" dirty="0" smtClean="0"/>
              <a:t>Fluid/gravity correspondence</a:t>
            </a:r>
          </a:p>
          <a:p>
            <a:endParaRPr lang="en-US" altLang="ko-KR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Extension of </a:t>
            </a:r>
            <a:r>
              <a:rPr lang="en-US" altLang="ko-KR" dirty="0" err="1" smtClean="0"/>
              <a:t>AdS</a:t>
            </a:r>
            <a:r>
              <a:rPr lang="en-US" altLang="ko-KR" dirty="0" smtClean="0"/>
              <a:t>/CFT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Gauge/gravity correspondence</a:t>
            </a:r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This could be an effective description.</a:t>
            </a:r>
          </a:p>
          <a:p>
            <a:r>
              <a:rPr lang="en-US" altLang="ko-KR" dirty="0" smtClean="0"/>
              <a:t>Model OK   but  As a theory ?</a:t>
            </a:r>
            <a:endParaRPr lang="en-US" altLang="ko-KR" dirty="0"/>
          </a:p>
          <a:p>
            <a:endParaRPr lang="en-US" altLang="ko-KR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420888"/>
            <a:ext cx="5616623" cy="890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284984"/>
            <a:ext cx="4699645" cy="1420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400" dirty="0" smtClean="0"/>
              <a:t>Let us remind the consistent construction of QFT.</a:t>
            </a:r>
            <a:endParaRPr lang="en-US" altLang="ko-KR" sz="2400" dirty="0"/>
          </a:p>
          <a:p>
            <a:r>
              <a:rPr lang="en-US" altLang="ko-KR" sz="2400" dirty="0" smtClean="0"/>
              <a:t>Quantum </a:t>
            </a:r>
            <a:r>
              <a:rPr lang="en-US" altLang="ko-KR" sz="2400" dirty="0"/>
              <a:t>field theory(Weak coupling) </a:t>
            </a:r>
          </a:p>
          <a:p>
            <a:endParaRPr lang="ko-KR" altLang="en-US" sz="2400" dirty="0"/>
          </a:p>
          <a:p>
            <a:r>
              <a:rPr lang="en-US" altLang="ko-KR" sz="2400" dirty="0"/>
              <a:t>1. </a:t>
            </a:r>
            <a:r>
              <a:rPr lang="en-US" altLang="ko-KR" sz="2400" dirty="0" smtClean="0"/>
              <a:t>Symmetry(Ward Identity,..)</a:t>
            </a:r>
            <a:endParaRPr lang="en-US" altLang="ko-KR" sz="2400" dirty="0"/>
          </a:p>
          <a:p>
            <a:r>
              <a:rPr lang="en-US" altLang="ko-KR" sz="2400" dirty="0"/>
              <a:t>2. Renormalization</a:t>
            </a:r>
          </a:p>
          <a:p>
            <a:r>
              <a:rPr lang="en-US" altLang="ko-KR" sz="2400" dirty="0"/>
              <a:t>3. RG( limit of perturbation  )</a:t>
            </a:r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_Natural01">
  <a:themeElements>
    <a:clrScheme name="Natural01">
      <a:dk1>
        <a:sysClr val="windowText" lastClr="000000"/>
      </a:dk1>
      <a:lt1>
        <a:sysClr val="window" lastClr="FFFFFF"/>
      </a:lt1>
      <a:dk2>
        <a:srgbClr val="1F6299"/>
      </a:dk2>
      <a:lt2>
        <a:srgbClr val="DFF0F7"/>
      </a:lt2>
      <a:accent1>
        <a:srgbClr val="40C6D8"/>
      </a:accent1>
      <a:accent2>
        <a:srgbClr val="5581FD"/>
      </a:accent2>
      <a:accent3>
        <a:srgbClr val="33BDFB"/>
      </a:accent3>
      <a:accent4>
        <a:srgbClr val="4CD416"/>
      </a:accent4>
      <a:accent5>
        <a:srgbClr val="FE8C2E"/>
      </a:accent5>
      <a:accent6>
        <a:srgbClr val="C489FF"/>
      </a:accent6>
      <a:hlink>
        <a:srgbClr val="D98609"/>
      </a:hlink>
      <a:folHlink>
        <a:srgbClr val="85DFD0"/>
      </a:folHlink>
    </a:clrScheme>
    <a:fontScheme name="Natural01">
      <a:majorFont>
        <a:latin typeface="Tahoma"/>
        <a:ea typeface=""/>
        <a:cs typeface=""/>
        <a:font script="Jpan" typeface="HG創英角ｺﾞｼｯｸUB"/>
        <a:font script="Hang" typeface="맑은 고딕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ahoma"/>
        <a:ea typeface=""/>
        <a:cs typeface=""/>
        <a:font script="Jpan" typeface="HGｺﾞｼｯｸE"/>
        <a:font script="Hang" typeface="맑은 고딕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Natural01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31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0000"/>
                <a:satMod val="2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70000"/>
                <a:satMod val="150000"/>
              </a:schemeClr>
            </a:gs>
          </a:gsLst>
          <a:path path="circle">
            <a:fillToRect t="30000" r="100000" b="70000"/>
          </a:path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4000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alpha val="38000"/>
                <a:satMod val="150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3000000"/>
            </a:lightRig>
          </a:scene3d>
          <a:sp3d contourW="6350" prstMaterial="flat">
            <a:bevelT h="889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satMod val="200000"/>
              </a:schemeClr>
            </a:gs>
            <a:gs pos="100000">
              <a:schemeClr val="phClr">
                <a:tint val="100000"/>
                <a:shade val="89000"/>
                <a:satMod val="150000"/>
                <a:lumMod val="90000"/>
              </a:schemeClr>
            </a:gs>
          </a:gsLst>
          <a:path path="circle">
            <a:fillToRect l="40000" t="30000" r="40000" b="30000"/>
          </a:path>
        </a:gradFill>
        <a:gradFill rotWithShape="1">
          <a:gsLst>
            <a:gs pos="0">
              <a:schemeClr val="phClr">
                <a:tint val="100000"/>
                <a:shade val="90000"/>
                <a:satMod val="200000"/>
                <a:lumMod val="90000"/>
              </a:schemeClr>
            </a:gs>
            <a:gs pos="43000">
              <a:schemeClr val="phClr">
                <a:tint val="85000"/>
                <a:shade val="100000"/>
                <a:satMod val="300000"/>
                <a:lumMod val="100000"/>
              </a:schemeClr>
            </a:gs>
            <a:gs pos="100000">
              <a:schemeClr val="phClr">
                <a:tint val="85000"/>
                <a:shade val="100000"/>
                <a:satMod val="300000"/>
                <a:lumMod val="100000"/>
              </a:schemeClr>
            </a:gs>
          </a:gsLst>
          <a:lin ang="54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TM10237564[[fn=자연 테마]]</Template>
  <TotalTime>52743</TotalTime>
  <Words>1612</Words>
  <Application>Microsoft Office PowerPoint</Application>
  <PresentationFormat>화면 슬라이드 쇼(4:3)</PresentationFormat>
  <Paragraphs>386</Paragraphs>
  <Slides>68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68</vt:i4>
      </vt:variant>
    </vt:vector>
  </HeadingPairs>
  <TitlesOfParts>
    <vt:vector size="69" baseType="lpstr">
      <vt:lpstr>New_Natural01</vt:lpstr>
      <vt:lpstr>Holography without Counter terms</vt:lpstr>
      <vt:lpstr>슬라이드 2</vt:lpstr>
      <vt:lpstr>슬라이드 3</vt:lpstr>
      <vt:lpstr>            </vt:lpstr>
      <vt:lpstr>AdS/CFT</vt:lpstr>
      <vt:lpstr>AdS/CFT</vt:lpstr>
      <vt:lpstr>Extension of AdS/CFT</vt:lpstr>
      <vt:lpstr>슬라이드 8</vt:lpstr>
      <vt:lpstr>슬라이드 9</vt:lpstr>
      <vt:lpstr>Holgraphic principle</vt:lpstr>
      <vt:lpstr>슬라이드 11</vt:lpstr>
      <vt:lpstr>Boundary Symmetry to Bulk Geometry </vt:lpstr>
      <vt:lpstr>슬라이드 13</vt:lpstr>
      <vt:lpstr>3 ways for broken translational symmtry</vt:lpstr>
      <vt:lpstr>3 ways for broken translational symmtry</vt:lpstr>
      <vt:lpstr>3 ways for broken translational symmtry</vt:lpstr>
      <vt:lpstr>슬라이드 17</vt:lpstr>
      <vt:lpstr>Derivation of the Ward identity</vt:lpstr>
      <vt:lpstr>Derivation of the Ward identity</vt:lpstr>
      <vt:lpstr>Derivation of the Ward identity</vt:lpstr>
      <vt:lpstr>Derivation of the Ward identity</vt:lpstr>
      <vt:lpstr>Derivation of the Ward identity</vt:lpstr>
      <vt:lpstr>Derivation of the Ward identity</vt:lpstr>
      <vt:lpstr>Derivation of the Ward identity</vt:lpstr>
      <vt:lpstr>Derivation of the Ward identity</vt:lpstr>
      <vt:lpstr>Derivation of the Ward identity</vt:lpstr>
      <vt:lpstr>Derivation of the Ward identity</vt:lpstr>
      <vt:lpstr>Derivation of the Ward identity</vt:lpstr>
      <vt:lpstr>Derivation of the Ward identity</vt:lpstr>
      <vt:lpstr>Derivation of the Ward identity</vt:lpstr>
      <vt:lpstr>Test with a Holographic Model</vt:lpstr>
      <vt:lpstr>AC conductivity from Gravity</vt:lpstr>
      <vt:lpstr>슬라이드 33</vt:lpstr>
      <vt:lpstr>RN black hole modified by the Axion</vt:lpstr>
      <vt:lpstr>Holographic Superconductors</vt:lpstr>
      <vt:lpstr>슬라이드 36</vt:lpstr>
      <vt:lpstr>슬라이드 37</vt:lpstr>
      <vt:lpstr>Dyonic Black brane</vt:lpstr>
      <vt:lpstr>Thermoelectric conductivities from Dyonic black brane</vt:lpstr>
      <vt:lpstr>슬라이드 40</vt:lpstr>
      <vt:lpstr>Axion model  without magnetic field</vt:lpstr>
      <vt:lpstr>Axion model  without magnetic field</vt:lpstr>
      <vt:lpstr>Test with Axion model in the magnetic field</vt:lpstr>
      <vt:lpstr>Axion model  without magnetic field</vt:lpstr>
      <vt:lpstr>슬라이드 45</vt:lpstr>
      <vt:lpstr>Superfluid density</vt:lpstr>
      <vt:lpstr>Bulk Symmetry  to Boundary System</vt:lpstr>
      <vt:lpstr>A Scaling Symmetry and the Smarr Relation</vt:lpstr>
      <vt:lpstr>슬라이드 49</vt:lpstr>
      <vt:lpstr>슬라이드 50</vt:lpstr>
      <vt:lpstr>슬라이드 51</vt:lpstr>
      <vt:lpstr>슬라이드 52</vt:lpstr>
      <vt:lpstr>슬라이드 53</vt:lpstr>
      <vt:lpstr>슬라이드 54</vt:lpstr>
      <vt:lpstr>슬라이드 55</vt:lpstr>
      <vt:lpstr>슬라이드 56</vt:lpstr>
      <vt:lpstr>슬라이드 57</vt:lpstr>
      <vt:lpstr>슬라이드 58</vt:lpstr>
      <vt:lpstr>슬라이드 59</vt:lpstr>
      <vt:lpstr>슬라이드 60</vt:lpstr>
      <vt:lpstr>슬라이드 61</vt:lpstr>
      <vt:lpstr>슬라이드 62</vt:lpstr>
      <vt:lpstr>On-shell Action</vt:lpstr>
      <vt:lpstr>On-shell Action</vt:lpstr>
      <vt:lpstr>슬라이드 65</vt:lpstr>
      <vt:lpstr>Summary  </vt:lpstr>
      <vt:lpstr>Future Directions</vt:lpstr>
      <vt:lpstr>슬라이드 68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Ward identity and Thermo-electric conductivities</dc:title>
  <dc:creator>I</dc:creator>
  <cp:lastModifiedBy>I</cp:lastModifiedBy>
  <cp:revision>604</cp:revision>
  <dcterms:created xsi:type="dcterms:W3CDTF">2015-07-09T23:25:19Z</dcterms:created>
  <dcterms:modified xsi:type="dcterms:W3CDTF">2016-01-27T05:32:45Z</dcterms:modified>
</cp:coreProperties>
</file>