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12" d="100"/>
          <a:sy n="112" d="100"/>
        </p:scale>
        <p:origin x="-1400" y="-96"/>
      </p:cViewPr>
      <p:guideLst>
        <p:guide orient="horz" pos="2160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4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48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4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5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3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4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0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50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4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Click to edit Master text styles</a:t>
            </a:r>
          </a:p>
          <a:p>
            <a:pPr lvl="1"/>
            <a:r>
              <a:rPr lang="hu-HU" smtClean="0"/>
              <a:t>Second level</a:t>
            </a:r>
          </a:p>
          <a:p>
            <a:pPr lvl="2"/>
            <a:r>
              <a:rPr lang="hu-HU" smtClean="0"/>
              <a:t>Third level</a:t>
            </a:r>
          </a:p>
          <a:p>
            <a:pPr lvl="3"/>
            <a:r>
              <a:rPr lang="hu-HU" smtClean="0"/>
              <a:t>Fourth level</a:t>
            </a:r>
          </a:p>
          <a:p>
            <a:pPr lvl="4"/>
            <a:r>
              <a:rPr lang="hu-H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525B3-8164-DE49-A566-6C8BC1F47ECC}" type="datetimeFigureOut">
              <a:rPr lang="en-US" smtClean="0"/>
              <a:t>08/06/16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ADB33-FB9B-344F-B23F-ACBDB6EE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3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9085" y="351554"/>
            <a:ext cx="5379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Random Heisenberg chains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89661" y="1360827"/>
            <a:ext cx="3672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Experimental realizations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89658" y="2200003"/>
            <a:ext cx="6006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Pure quantum spin chains – phase diagrams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69039" y="3061860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Strong disorder RG rules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80374" y="3867019"/>
            <a:ext cx="4095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Solution of the RG equations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14397" y="4887636"/>
            <a:ext cx="3275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Random singlet phase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955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6773" y="306186"/>
            <a:ext cx="3971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Experimental realizations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" y="1341892"/>
            <a:ext cx="9006840" cy="47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4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0" y="42600"/>
            <a:ext cx="897636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" y="726567"/>
            <a:ext cx="8991600" cy="48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3200"/>
            <a:ext cx="74549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00" y="443062"/>
            <a:ext cx="8823960" cy="489204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4961" y="192786"/>
            <a:ext cx="578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Pure quantum spin chains – phase diagrams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0" y="657065"/>
            <a:ext cx="8321040" cy="20472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80" y="2675220"/>
            <a:ext cx="877824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30" y="390902"/>
            <a:ext cx="8799830" cy="54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73" y="207225"/>
            <a:ext cx="8003540" cy="64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08" y="-14620"/>
            <a:ext cx="7907020" cy="4582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57" y="4776191"/>
            <a:ext cx="70358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" y="575940"/>
            <a:ext cx="8351520" cy="554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39" y="20813"/>
            <a:ext cx="8336280" cy="36728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63" y="3095930"/>
            <a:ext cx="6870700" cy="375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366" y="3900270"/>
            <a:ext cx="3556000" cy="17272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6098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01" y="241778"/>
            <a:ext cx="7412990" cy="1832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123" y="2139266"/>
            <a:ext cx="699516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46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2626" y="34026"/>
            <a:ext cx="6939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Strong disorder RG rules - S=1/2 AF Heisenberg chain 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20" y="623700"/>
            <a:ext cx="6435090" cy="62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304800"/>
            <a:ext cx="69850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376" y="2715868"/>
            <a:ext cx="7061200" cy="4140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36" y="216800"/>
            <a:ext cx="7366000" cy="309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200" y="5935676"/>
            <a:ext cx="1905000" cy="838200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963" y="80150"/>
            <a:ext cx="6972300" cy="3441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013" y="3221389"/>
            <a:ext cx="59182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7653" y="11352"/>
            <a:ext cx="6950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Solution of the RG equations of the random XX-chain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50" y="580516"/>
            <a:ext cx="735330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00" y="-20900"/>
            <a:ext cx="6819900" cy="576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775" y="5802990"/>
            <a:ext cx="6781800" cy="927100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71" y="2371832"/>
            <a:ext cx="7099300" cy="449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891" y="-38279"/>
            <a:ext cx="63246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508000"/>
            <a:ext cx="70993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292100"/>
            <a:ext cx="71882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482957"/>
            <a:ext cx="7124700" cy="3543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13" y="4132097"/>
            <a:ext cx="67945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8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40" y="723880"/>
            <a:ext cx="871728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5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544231"/>
            <a:ext cx="7213600" cy="431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147" y="4786243"/>
            <a:ext cx="62484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5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3036" y="34024"/>
            <a:ext cx="300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Random singlet phase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000" y="484349"/>
            <a:ext cx="5740400" cy="2255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001" y="2769351"/>
            <a:ext cx="6012815" cy="41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5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203200"/>
            <a:ext cx="72009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5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36413"/>
            <a:ext cx="7086600" cy="3886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4112703"/>
            <a:ext cx="69977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00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60</Words>
  <Application>Microsoft Macintosh PowerPoint</Application>
  <PresentationFormat>On-screen Show (4:3)</PresentationFormat>
  <Paragraphs>11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 f</dc:creator>
  <cp:lastModifiedBy>i f</cp:lastModifiedBy>
  <cp:revision>26</cp:revision>
  <dcterms:created xsi:type="dcterms:W3CDTF">2016-06-06T23:22:43Z</dcterms:created>
  <dcterms:modified xsi:type="dcterms:W3CDTF">2016-06-08T00:36:41Z</dcterms:modified>
</cp:coreProperties>
</file>