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44"/>
  </p:notesMasterIdLst>
  <p:sldIdLst>
    <p:sldId id="256" r:id="rId2"/>
    <p:sldId id="315" r:id="rId3"/>
    <p:sldId id="314" r:id="rId4"/>
    <p:sldId id="304" r:id="rId5"/>
    <p:sldId id="305" r:id="rId6"/>
    <p:sldId id="308" r:id="rId7"/>
    <p:sldId id="270" r:id="rId8"/>
    <p:sldId id="272" r:id="rId9"/>
    <p:sldId id="306" r:id="rId10"/>
    <p:sldId id="271" r:id="rId11"/>
    <p:sldId id="275" r:id="rId12"/>
    <p:sldId id="307" r:id="rId13"/>
    <p:sldId id="309" r:id="rId14"/>
    <p:sldId id="316" r:id="rId15"/>
    <p:sldId id="278" r:id="rId16"/>
    <p:sldId id="311" r:id="rId17"/>
    <p:sldId id="276" r:id="rId18"/>
    <p:sldId id="262" r:id="rId19"/>
    <p:sldId id="263" r:id="rId20"/>
    <p:sldId id="288" r:id="rId21"/>
    <p:sldId id="279" r:id="rId22"/>
    <p:sldId id="293" r:id="rId23"/>
    <p:sldId id="310" r:id="rId24"/>
    <p:sldId id="281" r:id="rId25"/>
    <p:sldId id="280" r:id="rId26"/>
    <p:sldId id="282" r:id="rId27"/>
    <p:sldId id="286" r:id="rId28"/>
    <p:sldId id="287" r:id="rId29"/>
    <p:sldId id="285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302" r:id="rId39"/>
    <p:sldId id="312" r:id="rId40"/>
    <p:sldId id="303" r:id="rId41"/>
    <p:sldId id="313" r:id="rId42"/>
    <p:sldId id="264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07" autoAdjust="0"/>
    <p:restoredTop sz="94660"/>
  </p:normalViewPr>
  <p:slideViewPr>
    <p:cSldViewPr snapToGrid="0">
      <p:cViewPr varScale="1">
        <p:scale>
          <a:sx n="94" d="100"/>
          <a:sy n="94" d="100"/>
        </p:scale>
        <p:origin x="12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6FC0E1-7219-194D-B691-03491B74212C}" type="doc">
      <dgm:prSet loTypeId="urn:microsoft.com/office/officeart/2005/8/layout/radial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611F49C3-0E8F-4140-8793-1019F1FC9DCF}">
      <dgm:prSet phldrT="[텍스트]"/>
      <dgm:spPr/>
      <dgm:t>
        <a:bodyPr/>
        <a:lstStyle/>
        <a:p>
          <a:pPr latinLnBrk="1"/>
          <a:r>
            <a:rPr lang="ko-KR" altLang="en-US" dirty="0" err="1"/>
            <a:t>핵이송모형</a:t>
          </a:r>
          <a:endParaRPr lang="ko-KR" altLang="en-US" dirty="0"/>
        </a:p>
      </dgm:t>
    </dgm:pt>
    <dgm:pt modelId="{BDD4ECBD-A7B2-C44F-93DD-88F92B45660D}" type="parTrans" cxnId="{ECC994B1-B816-6A46-A24F-F0B86FCE5DCF}">
      <dgm:prSet/>
      <dgm:spPr/>
      <dgm:t>
        <a:bodyPr/>
        <a:lstStyle/>
        <a:p>
          <a:pPr latinLnBrk="1"/>
          <a:endParaRPr lang="ko-KR" altLang="en-US"/>
        </a:p>
      </dgm:t>
    </dgm:pt>
    <dgm:pt modelId="{1B29EE5D-E9FE-E64C-953D-AC63A4B61DAD}" type="sibTrans" cxnId="{ECC994B1-B816-6A46-A24F-F0B86FCE5DCF}">
      <dgm:prSet/>
      <dgm:spPr/>
      <dgm:t>
        <a:bodyPr/>
        <a:lstStyle/>
        <a:p>
          <a:pPr latinLnBrk="1"/>
          <a:endParaRPr lang="ko-KR" altLang="en-US"/>
        </a:p>
      </dgm:t>
    </dgm:pt>
    <dgm:pt modelId="{2B9BF721-2497-CE44-8A93-6F486339A487}">
      <dgm:prSet phldrT="[텍스트]"/>
      <dgm:spPr/>
      <dgm:t>
        <a:bodyPr/>
        <a:lstStyle/>
        <a:p>
          <a:pPr latinLnBrk="1"/>
          <a:r>
            <a:rPr lang="ko-KR" altLang="en-US" dirty="0" err="1"/>
            <a:t>평균장</a:t>
          </a:r>
          <a:endParaRPr lang="ko-KR" altLang="en-US" dirty="0"/>
        </a:p>
      </dgm:t>
    </dgm:pt>
    <dgm:pt modelId="{C500622D-CCE8-774B-AAC7-81716F3DFFFF}" type="parTrans" cxnId="{56D894F2-B580-A64A-94A5-F5A4A81A7AF1}">
      <dgm:prSet/>
      <dgm:spPr/>
      <dgm:t>
        <a:bodyPr/>
        <a:lstStyle/>
        <a:p>
          <a:pPr latinLnBrk="1"/>
          <a:endParaRPr lang="ko-KR" altLang="en-US"/>
        </a:p>
      </dgm:t>
    </dgm:pt>
    <dgm:pt modelId="{6583A24B-CC99-3B40-9986-3ADA418BAAE8}" type="sibTrans" cxnId="{56D894F2-B580-A64A-94A5-F5A4A81A7AF1}">
      <dgm:prSet/>
      <dgm:spPr/>
      <dgm:t>
        <a:bodyPr/>
        <a:lstStyle/>
        <a:p>
          <a:pPr latinLnBrk="1"/>
          <a:endParaRPr lang="ko-KR" altLang="en-US"/>
        </a:p>
      </dgm:t>
    </dgm:pt>
    <dgm:pt modelId="{27EBC1D8-1232-8545-BDAA-6B7ABF16CA7A}">
      <dgm:prSet phldrT="[텍스트]"/>
      <dgm:spPr/>
      <dgm:t>
        <a:bodyPr/>
        <a:lstStyle/>
        <a:p>
          <a:pPr latinLnBrk="1"/>
          <a:r>
            <a:rPr lang="ko-KR" altLang="en-US" dirty="0"/>
            <a:t>핵실험 </a:t>
          </a:r>
          <a:r>
            <a:rPr lang="ko-KR" altLang="en-US" dirty="0" err="1"/>
            <a:t>전산모사</a:t>
          </a:r>
          <a:endParaRPr lang="ko-KR" altLang="en-US" dirty="0"/>
        </a:p>
      </dgm:t>
    </dgm:pt>
    <dgm:pt modelId="{BFFAEB95-FD62-9D42-824F-548DE00BC378}" type="parTrans" cxnId="{55815A21-4113-5847-BD1A-F1CD7D02D48D}">
      <dgm:prSet/>
      <dgm:spPr/>
      <dgm:t>
        <a:bodyPr/>
        <a:lstStyle/>
        <a:p>
          <a:pPr latinLnBrk="1"/>
          <a:endParaRPr lang="ko-KR" altLang="en-US"/>
        </a:p>
      </dgm:t>
    </dgm:pt>
    <dgm:pt modelId="{E2B2C4DA-7EA0-3340-BB5C-84FB2A7F27B7}" type="sibTrans" cxnId="{55815A21-4113-5847-BD1A-F1CD7D02D48D}">
      <dgm:prSet/>
      <dgm:spPr/>
      <dgm:t>
        <a:bodyPr/>
        <a:lstStyle/>
        <a:p>
          <a:pPr latinLnBrk="1"/>
          <a:endParaRPr lang="ko-KR" altLang="en-US"/>
        </a:p>
      </dgm:t>
    </dgm:pt>
    <dgm:pt modelId="{373954C1-7B82-7E47-B96D-3D72101F493F}">
      <dgm:prSet phldrT="[텍스트]"/>
      <dgm:spPr/>
      <dgm:t>
        <a:bodyPr/>
        <a:lstStyle/>
        <a:p>
          <a:pPr latinLnBrk="1"/>
          <a:r>
            <a:rPr lang="ko-KR" altLang="en-US" dirty="0"/>
            <a:t>코딩</a:t>
          </a:r>
        </a:p>
      </dgm:t>
    </dgm:pt>
    <dgm:pt modelId="{73D29ACA-B751-8D44-B736-8444C13F116B}" type="parTrans" cxnId="{B52DC0D0-4AF9-BC4F-A739-E7B4345DE1D2}">
      <dgm:prSet/>
      <dgm:spPr/>
      <dgm:t>
        <a:bodyPr/>
        <a:lstStyle/>
        <a:p>
          <a:pPr latinLnBrk="1"/>
          <a:endParaRPr lang="ko-KR" altLang="en-US"/>
        </a:p>
      </dgm:t>
    </dgm:pt>
    <dgm:pt modelId="{1A02F283-4825-A045-98FD-4CD4392C4576}" type="sibTrans" cxnId="{B52DC0D0-4AF9-BC4F-A739-E7B4345DE1D2}">
      <dgm:prSet/>
      <dgm:spPr/>
      <dgm:t>
        <a:bodyPr/>
        <a:lstStyle/>
        <a:p>
          <a:pPr latinLnBrk="1"/>
          <a:endParaRPr lang="ko-KR" altLang="en-US"/>
        </a:p>
      </dgm:t>
    </dgm:pt>
    <dgm:pt modelId="{978B912E-C3F8-444C-A8D3-1C651C86C748}">
      <dgm:prSet phldrT="[텍스트]"/>
      <dgm:spPr/>
      <dgm:t>
        <a:bodyPr/>
        <a:lstStyle/>
        <a:p>
          <a:pPr latinLnBrk="1"/>
          <a:r>
            <a:rPr lang="ko-KR" altLang="en-US" dirty="0"/>
            <a:t>핵물질</a:t>
          </a:r>
        </a:p>
      </dgm:t>
    </dgm:pt>
    <dgm:pt modelId="{E6191E53-5890-D248-9E9B-E6E89EB8A9F3}" type="parTrans" cxnId="{F10A3FBF-634D-E34D-8B17-D70896D8B33B}">
      <dgm:prSet/>
      <dgm:spPr/>
      <dgm:t>
        <a:bodyPr/>
        <a:lstStyle/>
        <a:p>
          <a:pPr latinLnBrk="1"/>
          <a:endParaRPr lang="ko-KR" altLang="en-US"/>
        </a:p>
      </dgm:t>
    </dgm:pt>
    <dgm:pt modelId="{9C01DCCE-7DF2-E446-A484-51D746A49881}" type="sibTrans" cxnId="{F10A3FBF-634D-E34D-8B17-D70896D8B33B}">
      <dgm:prSet/>
      <dgm:spPr/>
      <dgm:t>
        <a:bodyPr/>
        <a:lstStyle/>
        <a:p>
          <a:pPr latinLnBrk="1"/>
          <a:endParaRPr lang="ko-KR" altLang="en-US"/>
        </a:p>
      </dgm:t>
    </dgm:pt>
    <dgm:pt modelId="{538A1773-DB7C-0D4A-966C-8917009D13B0}">
      <dgm:prSet/>
      <dgm:spPr/>
      <dgm:t>
        <a:bodyPr/>
        <a:lstStyle/>
        <a:p>
          <a:pPr latinLnBrk="1"/>
          <a:r>
            <a:rPr lang="ko-KR" altLang="en-US" dirty="0"/>
            <a:t>대칭에너지연구</a:t>
          </a:r>
        </a:p>
      </dgm:t>
    </dgm:pt>
    <dgm:pt modelId="{AD652628-A523-F241-A647-7B930887A3DF}" type="parTrans" cxnId="{C8825D85-CF49-A244-B711-57F99B317D1B}">
      <dgm:prSet/>
      <dgm:spPr/>
      <dgm:t>
        <a:bodyPr/>
        <a:lstStyle/>
        <a:p>
          <a:pPr latinLnBrk="1"/>
          <a:endParaRPr lang="ko-KR" altLang="en-US"/>
        </a:p>
      </dgm:t>
    </dgm:pt>
    <dgm:pt modelId="{C0B305C1-2BB8-5442-A765-DBC04FBA5D73}" type="sibTrans" cxnId="{C8825D85-CF49-A244-B711-57F99B317D1B}">
      <dgm:prSet/>
      <dgm:spPr/>
      <dgm:t>
        <a:bodyPr/>
        <a:lstStyle/>
        <a:p>
          <a:pPr latinLnBrk="1"/>
          <a:endParaRPr lang="ko-KR" altLang="en-US"/>
        </a:p>
      </dgm:t>
    </dgm:pt>
    <dgm:pt modelId="{BECC7E47-904B-6C42-AC5D-E841ED6ACC5D}" type="pres">
      <dgm:prSet presAssocID="{9B6FC0E1-7219-194D-B691-03491B74212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30DAC8D-8E60-1540-9899-5F86B20A95E8}" type="pres">
      <dgm:prSet presAssocID="{611F49C3-0E8F-4140-8793-1019F1FC9DCF}" presName="centerShape" presStyleLbl="node0" presStyleIdx="0" presStyleCnt="1"/>
      <dgm:spPr/>
    </dgm:pt>
    <dgm:pt modelId="{007FF553-3229-FF4D-B66C-79DB0337E703}" type="pres">
      <dgm:prSet presAssocID="{C500622D-CCE8-774B-AAC7-81716F3DFFFF}" presName="Name9" presStyleLbl="parChTrans1D2" presStyleIdx="0" presStyleCnt="5"/>
      <dgm:spPr/>
    </dgm:pt>
    <dgm:pt modelId="{E9047D59-6AA6-C345-BC85-60296192DE75}" type="pres">
      <dgm:prSet presAssocID="{C500622D-CCE8-774B-AAC7-81716F3DFFFF}" presName="connTx" presStyleLbl="parChTrans1D2" presStyleIdx="0" presStyleCnt="5"/>
      <dgm:spPr/>
    </dgm:pt>
    <dgm:pt modelId="{FDB3AB97-46B7-0147-B99E-B510D3ED3F49}" type="pres">
      <dgm:prSet presAssocID="{2B9BF721-2497-CE44-8A93-6F486339A487}" presName="node" presStyleLbl="node1" presStyleIdx="0" presStyleCnt="5">
        <dgm:presLayoutVars>
          <dgm:bulletEnabled val="1"/>
        </dgm:presLayoutVars>
      </dgm:prSet>
      <dgm:spPr/>
    </dgm:pt>
    <dgm:pt modelId="{BC5AE672-66EE-7E4F-B293-D645D4113F7E}" type="pres">
      <dgm:prSet presAssocID="{AD652628-A523-F241-A647-7B930887A3DF}" presName="Name9" presStyleLbl="parChTrans1D2" presStyleIdx="1" presStyleCnt="5"/>
      <dgm:spPr/>
    </dgm:pt>
    <dgm:pt modelId="{4D6200CB-6084-4540-81D5-B1DF9EB3DD72}" type="pres">
      <dgm:prSet presAssocID="{AD652628-A523-F241-A647-7B930887A3DF}" presName="connTx" presStyleLbl="parChTrans1D2" presStyleIdx="1" presStyleCnt="5"/>
      <dgm:spPr/>
    </dgm:pt>
    <dgm:pt modelId="{289C1C46-F239-D54B-8977-174D1A5D3822}" type="pres">
      <dgm:prSet presAssocID="{538A1773-DB7C-0D4A-966C-8917009D13B0}" presName="node" presStyleLbl="node1" presStyleIdx="1" presStyleCnt="5">
        <dgm:presLayoutVars>
          <dgm:bulletEnabled val="1"/>
        </dgm:presLayoutVars>
      </dgm:prSet>
      <dgm:spPr/>
    </dgm:pt>
    <dgm:pt modelId="{A95AF1B6-AA72-3B4A-9056-A51DD21E102B}" type="pres">
      <dgm:prSet presAssocID="{BFFAEB95-FD62-9D42-824F-548DE00BC378}" presName="Name9" presStyleLbl="parChTrans1D2" presStyleIdx="2" presStyleCnt="5"/>
      <dgm:spPr/>
    </dgm:pt>
    <dgm:pt modelId="{0FE3E96D-2FC4-9447-AA54-B163C5283EA6}" type="pres">
      <dgm:prSet presAssocID="{BFFAEB95-FD62-9D42-824F-548DE00BC378}" presName="connTx" presStyleLbl="parChTrans1D2" presStyleIdx="2" presStyleCnt="5"/>
      <dgm:spPr/>
    </dgm:pt>
    <dgm:pt modelId="{159D908E-22B3-584A-A519-DA914EB89A28}" type="pres">
      <dgm:prSet presAssocID="{27EBC1D8-1232-8545-BDAA-6B7ABF16CA7A}" presName="node" presStyleLbl="node1" presStyleIdx="2" presStyleCnt="5">
        <dgm:presLayoutVars>
          <dgm:bulletEnabled val="1"/>
        </dgm:presLayoutVars>
      </dgm:prSet>
      <dgm:spPr/>
    </dgm:pt>
    <dgm:pt modelId="{6973E438-3888-A745-8ADB-D028686A0033}" type="pres">
      <dgm:prSet presAssocID="{73D29ACA-B751-8D44-B736-8444C13F116B}" presName="Name9" presStyleLbl="parChTrans1D2" presStyleIdx="3" presStyleCnt="5"/>
      <dgm:spPr/>
    </dgm:pt>
    <dgm:pt modelId="{CBD7A1D8-67E3-A349-9C20-EBCD148916F9}" type="pres">
      <dgm:prSet presAssocID="{73D29ACA-B751-8D44-B736-8444C13F116B}" presName="connTx" presStyleLbl="parChTrans1D2" presStyleIdx="3" presStyleCnt="5"/>
      <dgm:spPr/>
    </dgm:pt>
    <dgm:pt modelId="{84A249DD-6F3F-AE40-9EFB-049EE029DB3B}" type="pres">
      <dgm:prSet presAssocID="{373954C1-7B82-7E47-B96D-3D72101F493F}" presName="node" presStyleLbl="node1" presStyleIdx="3" presStyleCnt="5">
        <dgm:presLayoutVars>
          <dgm:bulletEnabled val="1"/>
        </dgm:presLayoutVars>
      </dgm:prSet>
      <dgm:spPr/>
    </dgm:pt>
    <dgm:pt modelId="{D23DF106-AA45-DA4F-BDBA-1E03C729C74D}" type="pres">
      <dgm:prSet presAssocID="{E6191E53-5890-D248-9E9B-E6E89EB8A9F3}" presName="Name9" presStyleLbl="parChTrans1D2" presStyleIdx="4" presStyleCnt="5"/>
      <dgm:spPr/>
    </dgm:pt>
    <dgm:pt modelId="{2A147858-1020-6948-BBAD-0BA93662F729}" type="pres">
      <dgm:prSet presAssocID="{E6191E53-5890-D248-9E9B-E6E89EB8A9F3}" presName="connTx" presStyleLbl="parChTrans1D2" presStyleIdx="4" presStyleCnt="5"/>
      <dgm:spPr/>
    </dgm:pt>
    <dgm:pt modelId="{16821428-832A-454C-B896-48CE1AD7D6FC}" type="pres">
      <dgm:prSet presAssocID="{978B912E-C3F8-444C-A8D3-1C651C86C748}" presName="node" presStyleLbl="node1" presStyleIdx="4" presStyleCnt="5">
        <dgm:presLayoutVars>
          <dgm:bulletEnabled val="1"/>
        </dgm:presLayoutVars>
      </dgm:prSet>
      <dgm:spPr/>
    </dgm:pt>
  </dgm:ptLst>
  <dgm:cxnLst>
    <dgm:cxn modelId="{0516F603-54E8-064D-8C12-221224D0E2F3}" type="presOf" srcId="{E6191E53-5890-D248-9E9B-E6E89EB8A9F3}" destId="{D23DF106-AA45-DA4F-BDBA-1E03C729C74D}" srcOrd="0" destOrd="0" presId="urn:microsoft.com/office/officeart/2005/8/layout/radial1"/>
    <dgm:cxn modelId="{B0A9A31A-D00B-E946-84CE-AFE404D78C83}" type="presOf" srcId="{978B912E-C3F8-444C-A8D3-1C651C86C748}" destId="{16821428-832A-454C-B896-48CE1AD7D6FC}" srcOrd="0" destOrd="0" presId="urn:microsoft.com/office/officeart/2005/8/layout/radial1"/>
    <dgm:cxn modelId="{55815A21-4113-5847-BD1A-F1CD7D02D48D}" srcId="{611F49C3-0E8F-4140-8793-1019F1FC9DCF}" destId="{27EBC1D8-1232-8545-BDAA-6B7ABF16CA7A}" srcOrd="2" destOrd="0" parTransId="{BFFAEB95-FD62-9D42-824F-548DE00BC378}" sibTransId="{E2B2C4DA-7EA0-3340-BB5C-84FB2A7F27B7}"/>
    <dgm:cxn modelId="{BA5D7529-95D3-2949-8E33-036D5525E4A6}" type="presOf" srcId="{538A1773-DB7C-0D4A-966C-8917009D13B0}" destId="{289C1C46-F239-D54B-8977-174D1A5D3822}" srcOrd="0" destOrd="0" presId="urn:microsoft.com/office/officeart/2005/8/layout/radial1"/>
    <dgm:cxn modelId="{0A208432-9528-EA44-BF8D-820BDD29DC7D}" type="presOf" srcId="{BFFAEB95-FD62-9D42-824F-548DE00BC378}" destId="{0FE3E96D-2FC4-9447-AA54-B163C5283EA6}" srcOrd="1" destOrd="0" presId="urn:microsoft.com/office/officeart/2005/8/layout/radial1"/>
    <dgm:cxn modelId="{0DCB2B38-AEC5-0E44-A814-F0CF2991F5D3}" type="presOf" srcId="{AD652628-A523-F241-A647-7B930887A3DF}" destId="{BC5AE672-66EE-7E4F-B293-D645D4113F7E}" srcOrd="0" destOrd="0" presId="urn:microsoft.com/office/officeart/2005/8/layout/radial1"/>
    <dgm:cxn modelId="{630B347E-1F9C-C74D-AD2F-3B6319C46A75}" type="presOf" srcId="{611F49C3-0E8F-4140-8793-1019F1FC9DCF}" destId="{030DAC8D-8E60-1540-9899-5F86B20A95E8}" srcOrd="0" destOrd="0" presId="urn:microsoft.com/office/officeart/2005/8/layout/radial1"/>
    <dgm:cxn modelId="{D1B85280-9411-B345-9B3B-4BB9C30F3FE2}" type="presOf" srcId="{C500622D-CCE8-774B-AAC7-81716F3DFFFF}" destId="{007FF553-3229-FF4D-B66C-79DB0337E703}" srcOrd="0" destOrd="0" presId="urn:microsoft.com/office/officeart/2005/8/layout/radial1"/>
    <dgm:cxn modelId="{C8825D85-CF49-A244-B711-57F99B317D1B}" srcId="{611F49C3-0E8F-4140-8793-1019F1FC9DCF}" destId="{538A1773-DB7C-0D4A-966C-8917009D13B0}" srcOrd="1" destOrd="0" parTransId="{AD652628-A523-F241-A647-7B930887A3DF}" sibTransId="{C0B305C1-2BB8-5442-A765-DBC04FBA5D73}"/>
    <dgm:cxn modelId="{BB679690-BA43-BA41-B112-2720E27F3AAB}" type="presOf" srcId="{9B6FC0E1-7219-194D-B691-03491B74212C}" destId="{BECC7E47-904B-6C42-AC5D-E841ED6ACC5D}" srcOrd="0" destOrd="0" presId="urn:microsoft.com/office/officeart/2005/8/layout/radial1"/>
    <dgm:cxn modelId="{F4E1FFA6-E3D3-124B-A84B-14D791596510}" type="presOf" srcId="{27EBC1D8-1232-8545-BDAA-6B7ABF16CA7A}" destId="{159D908E-22B3-584A-A519-DA914EB89A28}" srcOrd="0" destOrd="0" presId="urn:microsoft.com/office/officeart/2005/8/layout/radial1"/>
    <dgm:cxn modelId="{F52D5CA8-BB33-F34B-9F0A-099960AABD42}" type="presOf" srcId="{73D29ACA-B751-8D44-B736-8444C13F116B}" destId="{6973E438-3888-A745-8ADB-D028686A0033}" srcOrd="0" destOrd="0" presId="urn:microsoft.com/office/officeart/2005/8/layout/radial1"/>
    <dgm:cxn modelId="{63552CA9-1862-8540-B34F-ED810372DB13}" type="presOf" srcId="{C500622D-CCE8-774B-AAC7-81716F3DFFFF}" destId="{E9047D59-6AA6-C345-BC85-60296192DE75}" srcOrd="1" destOrd="0" presId="urn:microsoft.com/office/officeart/2005/8/layout/radial1"/>
    <dgm:cxn modelId="{BDD17BAC-E622-2245-B9EF-A6E8F765BAE9}" type="presOf" srcId="{73D29ACA-B751-8D44-B736-8444C13F116B}" destId="{CBD7A1D8-67E3-A349-9C20-EBCD148916F9}" srcOrd="1" destOrd="0" presId="urn:microsoft.com/office/officeart/2005/8/layout/radial1"/>
    <dgm:cxn modelId="{ECC994B1-B816-6A46-A24F-F0B86FCE5DCF}" srcId="{9B6FC0E1-7219-194D-B691-03491B74212C}" destId="{611F49C3-0E8F-4140-8793-1019F1FC9DCF}" srcOrd="0" destOrd="0" parTransId="{BDD4ECBD-A7B2-C44F-93DD-88F92B45660D}" sibTransId="{1B29EE5D-E9FE-E64C-953D-AC63A4B61DAD}"/>
    <dgm:cxn modelId="{F10A3FBF-634D-E34D-8B17-D70896D8B33B}" srcId="{611F49C3-0E8F-4140-8793-1019F1FC9DCF}" destId="{978B912E-C3F8-444C-A8D3-1C651C86C748}" srcOrd="4" destOrd="0" parTransId="{E6191E53-5890-D248-9E9B-E6E89EB8A9F3}" sibTransId="{9C01DCCE-7DF2-E446-A484-51D746A49881}"/>
    <dgm:cxn modelId="{CD601BC9-9B64-AE49-834B-6E5F0D061F15}" type="presOf" srcId="{2B9BF721-2497-CE44-8A93-6F486339A487}" destId="{FDB3AB97-46B7-0147-B99E-B510D3ED3F49}" srcOrd="0" destOrd="0" presId="urn:microsoft.com/office/officeart/2005/8/layout/radial1"/>
    <dgm:cxn modelId="{B52DC0D0-4AF9-BC4F-A739-E7B4345DE1D2}" srcId="{611F49C3-0E8F-4140-8793-1019F1FC9DCF}" destId="{373954C1-7B82-7E47-B96D-3D72101F493F}" srcOrd="3" destOrd="0" parTransId="{73D29ACA-B751-8D44-B736-8444C13F116B}" sibTransId="{1A02F283-4825-A045-98FD-4CD4392C4576}"/>
    <dgm:cxn modelId="{2C44DFE0-72BA-2D41-A766-1EEF2E7CBDB8}" type="presOf" srcId="{373954C1-7B82-7E47-B96D-3D72101F493F}" destId="{84A249DD-6F3F-AE40-9EFB-049EE029DB3B}" srcOrd="0" destOrd="0" presId="urn:microsoft.com/office/officeart/2005/8/layout/radial1"/>
    <dgm:cxn modelId="{56933CE2-EC87-2940-B4CB-F839E03787B4}" type="presOf" srcId="{AD652628-A523-F241-A647-7B930887A3DF}" destId="{4D6200CB-6084-4540-81D5-B1DF9EB3DD72}" srcOrd="1" destOrd="0" presId="urn:microsoft.com/office/officeart/2005/8/layout/radial1"/>
    <dgm:cxn modelId="{D96799ED-15D0-2141-AB83-8B2809DA91EE}" type="presOf" srcId="{E6191E53-5890-D248-9E9B-E6E89EB8A9F3}" destId="{2A147858-1020-6948-BBAD-0BA93662F729}" srcOrd="1" destOrd="0" presId="urn:microsoft.com/office/officeart/2005/8/layout/radial1"/>
    <dgm:cxn modelId="{56D894F2-B580-A64A-94A5-F5A4A81A7AF1}" srcId="{611F49C3-0E8F-4140-8793-1019F1FC9DCF}" destId="{2B9BF721-2497-CE44-8A93-6F486339A487}" srcOrd="0" destOrd="0" parTransId="{C500622D-CCE8-774B-AAC7-81716F3DFFFF}" sibTransId="{6583A24B-CC99-3B40-9986-3ADA418BAAE8}"/>
    <dgm:cxn modelId="{6644E0FF-9208-BA43-9B97-E184ECFDB7A1}" type="presOf" srcId="{BFFAEB95-FD62-9D42-824F-548DE00BC378}" destId="{A95AF1B6-AA72-3B4A-9056-A51DD21E102B}" srcOrd="0" destOrd="0" presId="urn:microsoft.com/office/officeart/2005/8/layout/radial1"/>
    <dgm:cxn modelId="{B51831C0-BE80-244A-836A-40E7C9B8DAAA}" type="presParOf" srcId="{BECC7E47-904B-6C42-AC5D-E841ED6ACC5D}" destId="{030DAC8D-8E60-1540-9899-5F86B20A95E8}" srcOrd="0" destOrd="0" presId="urn:microsoft.com/office/officeart/2005/8/layout/radial1"/>
    <dgm:cxn modelId="{D4F49AB7-F127-BD40-BA9C-1F8EBCD802F4}" type="presParOf" srcId="{BECC7E47-904B-6C42-AC5D-E841ED6ACC5D}" destId="{007FF553-3229-FF4D-B66C-79DB0337E703}" srcOrd="1" destOrd="0" presId="urn:microsoft.com/office/officeart/2005/8/layout/radial1"/>
    <dgm:cxn modelId="{A18A56B3-3918-9341-9A5E-673888282184}" type="presParOf" srcId="{007FF553-3229-FF4D-B66C-79DB0337E703}" destId="{E9047D59-6AA6-C345-BC85-60296192DE75}" srcOrd="0" destOrd="0" presId="urn:microsoft.com/office/officeart/2005/8/layout/radial1"/>
    <dgm:cxn modelId="{29EEB71C-40D9-2A48-B705-D50CD003DF60}" type="presParOf" srcId="{BECC7E47-904B-6C42-AC5D-E841ED6ACC5D}" destId="{FDB3AB97-46B7-0147-B99E-B510D3ED3F49}" srcOrd="2" destOrd="0" presId="urn:microsoft.com/office/officeart/2005/8/layout/radial1"/>
    <dgm:cxn modelId="{8EF14D05-1474-D746-AA50-3967C6C8D256}" type="presParOf" srcId="{BECC7E47-904B-6C42-AC5D-E841ED6ACC5D}" destId="{BC5AE672-66EE-7E4F-B293-D645D4113F7E}" srcOrd="3" destOrd="0" presId="urn:microsoft.com/office/officeart/2005/8/layout/radial1"/>
    <dgm:cxn modelId="{82496816-FE55-B941-871B-DFB9FA9DFAA4}" type="presParOf" srcId="{BC5AE672-66EE-7E4F-B293-D645D4113F7E}" destId="{4D6200CB-6084-4540-81D5-B1DF9EB3DD72}" srcOrd="0" destOrd="0" presId="urn:microsoft.com/office/officeart/2005/8/layout/radial1"/>
    <dgm:cxn modelId="{FCA58D3C-8181-254B-806F-C33318524A2B}" type="presParOf" srcId="{BECC7E47-904B-6C42-AC5D-E841ED6ACC5D}" destId="{289C1C46-F239-D54B-8977-174D1A5D3822}" srcOrd="4" destOrd="0" presId="urn:microsoft.com/office/officeart/2005/8/layout/radial1"/>
    <dgm:cxn modelId="{DDFED4DE-3962-5E41-8556-47F06FB6DA20}" type="presParOf" srcId="{BECC7E47-904B-6C42-AC5D-E841ED6ACC5D}" destId="{A95AF1B6-AA72-3B4A-9056-A51DD21E102B}" srcOrd="5" destOrd="0" presId="urn:microsoft.com/office/officeart/2005/8/layout/radial1"/>
    <dgm:cxn modelId="{01D05F9D-2052-4D4C-AE75-98D0B2364380}" type="presParOf" srcId="{A95AF1B6-AA72-3B4A-9056-A51DD21E102B}" destId="{0FE3E96D-2FC4-9447-AA54-B163C5283EA6}" srcOrd="0" destOrd="0" presId="urn:microsoft.com/office/officeart/2005/8/layout/radial1"/>
    <dgm:cxn modelId="{8AD01D54-E74C-9940-8D7A-C202E6FBF9F7}" type="presParOf" srcId="{BECC7E47-904B-6C42-AC5D-E841ED6ACC5D}" destId="{159D908E-22B3-584A-A519-DA914EB89A28}" srcOrd="6" destOrd="0" presId="urn:microsoft.com/office/officeart/2005/8/layout/radial1"/>
    <dgm:cxn modelId="{BB6F1F19-BA1A-0B4C-BC23-823B57ED003F}" type="presParOf" srcId="{BECC7E47-904B-6C42-AC5D-E841ED6ACC5D}" destId="{6973E438-3888-A745-8ADB-D028686A0033}" srcOrd="7" destOrd="0" presId="urn:microsoft.com/office/officeart/2005/8/layout/radial1"/>
    <dgm:cxn modelId="{B480436A-2E3E-A74D-AA4D-035F92352F9E}" type="presParOf" srcId="{6973E438-3888-A745-8ADB-D028686A0033}" destId="{CBD7A1D8-67E3-A349-9C20-EBCD148916F9}" srcOrd="0" destOrd="0" presId="urn:microsoft.com/office/officeart/2005/8/layout/radial1"/>
    <dgm:cxn modelId="{B88A28CE-EEE4-8F49-9D8A-56E28C1E77A0}" type="presParOf" srcId="{BECC7E47-904B-6C42-AC5D-E841ED6ACC5D}" destId="{84A249DD-6F3F-AE40-9EFB-049EE029DB3B}" srcOrd="8" destOrd="0" presId="urn:microsoft.com/office/officeart/2005/8/layout/radial1"/>
    <dgm:cxn modelId="{C061FD1E-0BB9-4A41-B16D-E557347FFC87}" type="presParOf" srcId="{BECC7E47-904B-6C42-AC5D-E841ED6ACC5D}" destId="{D23DF106-AA45-DA4F-BDBA-1E03C729C74D}" srcOrd="9" destOrd="0" presId="urn:microsoft.com/office/officeart/2005/8/layout/radial1"/>
    <dgm:cxn modelId="{9977201E-68A6-524D-9CE4-828EB7A6B63C}" type="presParOf" srcId="{D23DF106-AA45-DA4F-BDBA-1E03C729C74D}" destId="{2A147858-1020-6948-BBAD-0BA93662F729}" srcOrd="0" destOrd="0" presId="urn:microsoft.com/office/officeart/2005/8/layout/radial1"/>
    <dgm:cxn modelId="{4C519930-8238-DF4E-B301-907AF401FB02}" type="presParOf" srcId="{BECC7E47-904B-6C42-AC5D-E841ED6ACC5D}" destId="{16821428-832A-454C-B896-48CE1AD7D6FC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A20830-131E-9D46-B75E-891433FB0C69}" type="doc">
      <dgm:prSet loTypeId="urn:microsoft.com/office/officeart/2005/8/layout/cycle7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99D8233A-7C63-D24B-82F9-CD980CD6DBBC}">
      <dgm:prSet phldrT="[텍스트]"/>
      <dgm:spPr/>
      <dgm:t>
        <a:bodyPr/>
        <a:lstStyle/>
        <a:p>
          <a:pPr latinLnBrk="1"/>
          <a:r>
            <a:rPr lang="ko-KR" altLang="en-US" dirty="0"/>
            <a:t>이론</a:t>
          </a:r>
        </a:p>
      </dgm:t>
    </dgm:pt>
    <dgm:pt modelId="{B0497AB3-041C-5E4B-B391-71022C994F2B}" type="parTrans" cxnId="{EA695CEF-D978-DC4D-A9D3-DCCAD65C9327}">
      <dgm:prSet/>
      <dgm:spPr/>
      <dgm:t>
        <a:bodyPr/>
        <a:lstStyle/>
        <a:p>
          <a:pPr latinLnBrk="1"/>
          <a:endParaRPr lang="ko-KR" altLang="en-US"/>
        </a:p>
      </dgm:t>
    </dgm:pt>
    <dgm:pt modelId="{04A929D3-50AF-AD4C-BA51-4A5EF453C232}" type="sibTrans" cxnId="{EA695CEF-D978-DC4D-A9D3-DCCAD65C9327}">
      <dgm:prSet/>
      <dgm:spPr/>
      <dgm:t>
        <a:bodyPr/>
        <a:lstStyle/>
        <a:p>
          <a:pPr latinLnBrk="1"/>
          <a:endParaRPr lang="ko-KR" altLang="en-US"/>
        </a:p>
      </dgm:t>
    </dgm:pt>
    <dgm:pt modelId="{83FB6FD0-9906-B440-8632-69BB56605ED0}">
      <dgm:prSet phldrT="[텍스트]"/>
      <dgm:spPr/>
      <dgm:t>
        <a:bodyPr/>
        <a:lstStyle/>
        <a:p>
          <a:pPr latinLnBrk="1"/>
          <a:r>
            <a:rPr lang="ko-KR" altLang="en-US" dirty="0"/>
            <a:t>실험</a:t>
          </a:r>
        </a:p>
      </dgm:t>
    </dgm:pt>
    <dgm:pt modelId="{E260AA1E-9080-6141-A4A6-ABFD4F739D8E}" type="parTrans" cxnId="{75C29F53-AF00-7B48-9AD2-BFF42BCAEA2D}">
      <dgm:prSet/>
      <dgm:spPr/>
      <dgm:t>
        <a:bodyPr/>
        <a:lstStyle/>
        <a:p>
          <a:pPr latinLnBrk="1"/>
          <a:endParaRPr lang="ko-KR" altLang="en-US"/>
        </a:p>
      </dgm:t>
    </dgm:pt>
    <dgm:pt modelId="{65D600D4-60CD-2A46-9FA1-4CDA43722989}" type="sibTrans" cxnId="{75C29F53-AF00-7B48-9AD2-BFF42BCAEA2D}">
      <dgm:prSet/>
      <dgm:spPr/>
      <dgm:t>
        <a:bodyPr/>
        <a:lstStyle/>
        <a:p>
          <a:pPr latinLnBrk="1"/>
          <a:endParaRPr lang="ko-KR" altLang="en-US"/>
        </a:p>
      </dgm:t>
    </dgm:pt>
    <dgm:pt modelId="{3566D80B-C07F-1145-B73D-5FBD3154690C}">
      <dgm:prSet phldrT="[텍스트]"/>
      <dgm:spPr/>
      <dgm:t>
        <a:bodyPr/>
        <a:lstStyle/>
        <a:p>
          <a:pPr latinLnBrk="1"/>
          <a:r>
            <a:rPr lang="ko-KR" altLang="en-US" dirty="0"/>
            <a:t>시뮬레이션</a:t>
          </a:r>
        </a:p>
      </dgm:t>
    </dgm:pt>
    <dgm:pt modelId="{390E83AE-7DFF-8B4E-B838-A789E640E08D}" type="parTrans" cxnId="{D3BBB562-F44F-B146-B0D5-16E58C588CC5}">
      <dgm:prSet/>
      <dgm:spPr/>
      <dgm:t>
        <a:bodyPr/>
        <a:lstStyle/>
        <a:p>
          <a:pPr latinLnBrk="1"/>
          <a:endParaRPr lang="ko-KR" altLang="en-US"/>
        </a:p>
      </dgm:t>
    </dgm:pt>
    <dgm:pt modelId="{84AF3E0D-7A3F-2B4C-BFFA-71D7DF210D21}" type="sibTrans" cxnId="{D3BBB562-F44F-B146-B0D5-16E58C588CC5}">
      <dgm:prSet/>
      <dgm:spPr/>
      <dgm:t>
        <a:bodyPr/>
        <a:lstStyle/>
        <a:p>
          <a:pPr latinLnBrk="1"/>
          <a:endParaRPr lang="ko-KR" altLang="en-US"/>
        </a:p>
      </dgm:t>
    </dgm:pt>
    <dgm:pt modelId="{3076C304-9721-4840-8DC2-E10D3CC90C53}" type="pres">
      <dgm:prSet presAssocID="{6DA20830-131E-9D46-B75E-891433FB0C69}" presName="Name0" presStyleCnt="0">
        <dgm:presLayoutVars>
          <dgm:dir/>
          <dgm:resizeHandles val="exact"/>
        </dgm:presLayoutVars>
      </dgm:prSet>
      <dgm:spPr/>
    </dgm:pt>
    <dgm:pt modelId="{C975529F-F4D7-1B49-99BB-C4E6A36DE6E3}" type="pres">
      <dgm:prSet presAssocID="{99D8233A-7C63-D24B-82F9-CD980CD6DBBC}" presName="node" presStyleLbl="node1" presStyleIdx="0" presStyleCnt="3">
        <dgm:presLayoutVars>
          <dgm:bulletEnabled val="1"/>
        </dgm:presLayoutVars>
      </dgm:prSet>
      <dgm:spPr/>
    </dgm:pt>
    <dgm:pt modelId="{94E45819-9C57-7F41-85E8-7AEB200507D6}" type="pres">
      <dgm:prSet presAssocID="{04A929D3-50AF-AD4C-BA51-4A5EF453C232}" presName="sibTrans" presStyleLbl="sibTrans2D1" presStyleIdx="0" presStyleCnt="3"/>
      <dgm:spPr/>
    </dgm:pt>
    <dgm:pt modelId="{9CAAEED8-9622-2644-B15F-8F103EA1A6C8}" type="pres">
      <dgm:prSet presAssocID="{04A929D3-50AF-AD4C-BA51-4A5EF453C232}" presName="connectorText" presStyleLbl="sibTrans2D1" presStyleIdx="0" presStyleCnt="3"/>
      <dgm:spPr/>
    </dgm:pt>
    <dgm:pt modelId="{C949EDB7-7143-4B47-8ABA-D988A82ABF16}" type="pres">
      <dgm:prSet presAssocID="{83FB6FD0-9906-B440-8632-69BB56605ED0}" presName="node" presStyleLbl="node1" presStyleIdx="1" presStyleCnt="3">
        <dgm:presLayoutVars>
          <dgm:bulletEnabled val="1"/>
        </dgm:presLayoutVars>
      </dgm:prSet>
      <dgm:spPr/>
    </dgm:pt>
    <dgm:pt modelId="{E454DA09-F986-FF4D-9BBF-CD966556C225}" type="pres">
      <dgm:prSet presAssocID="{65D600D4-60CD-2A46-9FA1-4CDA43722989}" presName="sibTrans" presStyleLbl="sibTrans2D1" presStyleIdx="1" presStyleCnt="3"/>
      <dgm:spPr/>
    </dgm:pt>
    <dgm:pt modelId="{2085AFD5-8997-FF4F-81FE-8F6517C5C52C}" type="pres">
      <dgm:prSet presAssocID="{65D600D4-60CD-2A46-9FA1-4CDA43722989}" presName="connectorText" presStyleLbl="sibTrans2D1" presStyleIdx="1" presStyleCnt="3"/>
      <dgm:spPr/>
    </dgm:pt>
    <dgm:pt modelId="{0704285B-9A32-5D46-9CDA-5422FFB6618A}" type="pres">
      <dgm:prSet presAssocID="{3566D80B-C07F-1145-B73D-5FBD3154690C}" presName="node" presStyleLbl="node1" presStyleIdx="2" presStyleCnt="3">
        <dgm:presLayoutVars>
          <dgm:bulletEnabled val="1"/>
        </dgm:presLayoutVars>
      </dgm:prSet>
      <dgm:spPr/>
    </dgm:pt>
    <dgm:pt modelId="{DB5E3EA3-6B90-514B-BD1E-C1CF8968629C}" type="pres">
      <dgm:prSet presAssocID="{84AF3E0D-7A3F-2B4C-BFFA-71D7DF210D21}" presName="sibTrans" presStyleLbl="sibTrans2D1" presStyleIdx="2" presStyleCnt="3"/>
      <dgm:spPr/>
    </dgm:pt>
    <dgm:pt modelId="{C4EC3367-00E9-EE46-9FD9-C4E7E59F5FBC}" type="pres">
      <dgm:prSet presAssocID="{84AF3E0D-7A3F-2B4C-BFFA-71D7DF210D21}" presName="connectorText" presStyleLbl="sibTrans2D1" presStyleIdx="2" presStyleCnt="3"/>
      <dgm:spPr/>
    </dgm:pt>
  </dgm:ptLst>
  <dgm:cxnLst>
    <dgm:cxn modelId="{97145B1E-132E-B443-87CE-E0C8E3E4A150}" type="presOf" srcId="{04A929D3-50AF-AD4C-BA51-4A5EF453C232}" destId="{9CAAEED8-9622-2644-B15F-8F103EA1A6C8}" srcOrd="1" destOrd="0" presId="urn:microsoft.com/office/officeart/2005/8/layout/cycle7"/>
    <dgm:cxn modelId="{AEB98E28-6A24-B948-BF0C-69E607F68CB0}" type="presOf" srcId="{83FB6FD0-9906-B440-8632-69BB56605ED0}" destId="{C949EDB7-7143-4B47-8ABA-D988A82ABF16}" srcOrd="0" destOrd="0" presId="urn:microsoft.com/office/officeart/2005/8/layout/cycle7"/>
    <dgm:cxn modelId="{8A50632C-F884-144A-B07A-CD59980B4F57}" type="presOf" srcId="{84AF3E0D-7A3F-2B4C-BFFA-71D7DF210D21}" destId="{DB5E3EA3-6B90-514B-BD1E-C1CF8968629C}" srcOrd="0" destOrd="0" presId="urn:microsoft.com/office/officeart/2005/8/layout/cycle7"/>
    <dgm:cxn modelId="{9554B135-3F14-354D-874D-AFB158FE4FD5}" type="presOf" srcId="{65D600D4-60CD-2A46-9FA1-4CDA43722989}" destId="{E454DA09-F986-FF4D-9BBF-CD966556C225}" srcOrd="0" destOrd="0" presId="urn:microsoft.com/office/officeart/2005/8/layout/cycle7"/>
    <dgm:cxn modelId="{7EE46749-802C-7340-8A17-3D802A837A42}" type="presOf" srcId="{65D600D4-60CD-2A46-9FA1-4CDA43722989}" destId="{2085AFD5-8997-FF4F-81FE-8F6517C5C52C}" srcOrd="1" destOrd="0" presId="urn:microsoft.com/office/officeart/2005/8/layout/cycle7"/>
    <dgm:cxn modelId="{75C29F53-AF00-7B48-9AD2-BFF42BCAEA2D}" srcId="{6DA20830-131E-9D46-B75E-891433FB0C69}" destId="{83FB6FD0-9906-B440-8632-69BB56605ED0}" srcOrd="1" destOrd="0" parTransId="{E260AA1E-9080-6141-A4A6-ABFD4F739D8E}" sibTransId="{65D600D4-60CD-2A46-9FA1-4CDA43722989}"/>
    <dgm:cxn modelId="{6E6D9D55-96FB-6F45-8586-60EACF2BECDA}" type="presOf" srcId="{84AF3E0D-7A3F-2B4C-BFFA-71D7DF210D21}" destId="{C4EC3367-00E9-EE46-9FD9-C4E7E59F5FBC}" srcOrd="1" destOrd="0" presId="urn:microsoft.com/office/officeart/2005/8/layout/cycle7"/>
    <dgm:cxn modelId="{D3BBB562-F44F-B146-B0D5-16E58C588CC5}" srcId="{6DA20830-131E-9D46-B75E-891433FB0C69}" destId="{3566D80B-C07F-1145-B73D-5FBD3154690C}" srcOrd="2" destOrd="0" parTransId="{390E83AE-7DFF-8B4E-B838-A789E640E08D}" sibTransId="{84AF3E0D-7A3F-2B4C-BFFA-71D7DF210D21}"/>
    <dgm:cxn modelId="{3F7C287E-40AA-3C4F-9E41-AAF0701D2B6F}" type="presOf" srcId="{04A929D3-50AF-AD4C-BA51-4A5EF453C232}" destId="{94E45819-9C57-7F41-85E8-7AEB200507D6}" srcOrd="0" destOrd="0" presId="urn:microsoft.com/office/officeart/2005/8/layout/cycle7"/>
    <dgm:cxn modelId="{117B75A0-EFEF-DD48-8E5C-243D64D7FA9A}" type="presOf" srcId="{99D8233A-7C63-D24B-82F9-CD980CD6DBBC}" destId="{C975529F-F4D7-1B49-99BB-C4E6A36DE6E3}" srcOrd="0" destOrd="0" presId="urn:microsoft.com/office/officeart/2005/8/layout/cycle7"/>
    <dgm:cxn modelId="{0D9F2CA7-A0D5-134F-9340-746692DC618A}" type="presOf" srcId="{6DA20830-131E-9D46-B75E-891433FB0C69}" destId="{3076C304-9721-4840-8DC2-E10D3CC90C53}" srcOrd="0" destOrd="0" presId="urn:microsoft.com/office/officeart/2005/8/layout/cycle7"/>
    <dgm:cxn modelId="{F9D9C7B3-EE11-3744-AB3B-1FFC9109EB3C}" type="presOf" srcId="{3566D80B-C07F-1145-B73D-5FBD3154690C}" destId="{0704285B-9A32-5D46-9CDA-5422FFB6618A}" srcOrd="0" destOrd="0" presId="urn:microsoft.com/office/officeart/2005/8/layout/cycle7"/>
    <dgm:cxn modelId="{EA695CEF-D978-DC4D-A9D3-DCCAD65C9327}" srcId="{6DA20830-131E-9D46-B75E-891433FB0C69}" destId="{99D8233A-7C63-D24B-82F9-CD980CD6DBBC}" srcOrd="0" destOrd="0" parTransId="{B0497AB3-041C-5E4B-B391-71022C994F2B}" sibTransId="{04A929D3-50AF-AD4C-BA51-4A5EF453C232}"/>
    <dgm:cxn modelId="{39B2E404-29FD-F741-91A2-3A172F2B3F48}" type="presParOf" srcId="{3076C304-9721-4840-8DC2-E10D3CC90C53}" destId="{C975529F-F4D7-1B49-99BB-C4E6A36DE6E3}" srcOrd="0" destOrd="0" presId="urn:microsoft.com/office/officeart/2005/8/layout/cycle7"/>
    <dgm:cxn modelId="{7720E288-90DB-D043-9FFD-16B75058F234}" type="presParOf" srcId="{3076C304-9721-4840-8DC2-E10D3CC90C53}" destId="{94E45819-9C57-7F41-85E8-7AEB200507D6}" srcOrd="1" destOrd="0" presId="urn:microsoft.com/office/officeart/2005/8/layout/cycle7"/>
    <dgm:cxn modelId="{8AA154C0-6735-F143-8438-C0CEE95584AA}" type="presParOf" srcId="{94E45819-9C57-7F41-85E8-7AEB200507D6}" destId="{9CAAEED8-9622-2644-B15F-8F103EA1A6C8}" srcOrd="0" destOrd="0" presId="urn:microsoft.com/office/officeart/2005/8/layout/cycle7"/>
    <dgm:cxn modelId="{97CF0AD8-B760-5B4E-8629-36A01AC39B5F}" type="presParOf" srcId="{3076C304-9721-4840-8DC2-E10D3CC90C53}" destId="{C949EDB7-7143-4B47-8ABA-D988A82ABF16}" srcOrd="2" destOrd="0" presId="urn:microsoft.com/office/officeart/2005/8/layout/cycle7"/>
    <dgm:cxn modelId="{54A2A44B-06A1-5749-96D2-FF3CD77A6B38}" type="presParOf" srcId="{3076C304-9721-4840-8DC2-E10D3CC90C53}" destId="{E454DA09-F986-FF4D-9BBF-CD966556C225}" srcOrd="3" destOrd="0" presId="urn:microsoft.com/office/officeart/2005/8/layout/cycle7"/>
    <dgm:cxn modelId="{B0303AA1-2C99-9946-B28C-1D1365826A68}" type="presParOf" srcId="{E454DA09-F986-FF4D-9BBF-CD966556C225}" destId="{2085AFD5-8997-FF4F-81FE-8F6517C5C52C}" srcOrd="0" destOrd="0" presId="urn:microsoft.com/office/officeart/2005/8/layout/cycle7"/>
    <dgm:cxn modelId="{48AB38B6-75F8-B141-9C90-9A70C8E085D3}" type="presParOf" srcId="{3076C304-9721-4840-8DC2-E10D3CC90C53}" destId="{0704285B-9A32-5D46-9CDA-5422FFB6618A}" srcOrd="4" destOrd="0" presId="urn:microsoft.com/office/officeart/2005/8/layout/cycle7"/>
    <dgm:cxn modelId="{ADBEF908-B53E-2B45-A1D6-3DB067482497}" type="presParOf" srcId="{3076C304-9721-4840-8DC2-E10D3CC90C53}" destId="{DB5E3EA3-6B90-514B-BD1E-C1CF8968629C}" srcOrd="5" destOrd="0" presId="urn:microsoft.com/office/officeart/2005/8/layout/cycle7"/>
    <dgm:cxn modelId="{DB89007C-2943-F240-A4DE-89A3EED7A5AC}" type="presParOf" srcId="{DB5E3EA3-6B90-514B-BD1E-C1CF8968629C}" destId="{C4EC3367-00E9-EE46-9FD9-C4E7E59F5FBC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D74336-DD92-C543-97D0-455393DAC151}" type="doc">
      <dgm:prSet loTypeId="urn:microsoft.com/office/officeart/2009/3/layout/HorizontalOrganizationChar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A32EC33E-CA25-814D-BBEE-C664D1B34529}">
      <dgm:prSet phldrT="[텍스트]"/>
      <dgm:spPr/>
      <dgm:t>
        <a:bodyPr/>
        <a:lstStyle/>
        <a:p>
          <a:pPr latinLnBrk="1"/>
          <a:r>
            <a:rPr lang="ko-KR" altLang="en-US" dirty="0"/>
            <a:t>요즘 개인용 컴퓨터</a:t>
          </a:r>
        </a:p>
      </dgm:t>
    </dgm:pt>
    <dgm:pt modelId="{C32FFAA3-142A-E140-A836-CBDAF016E005}" type="parTrans" cxnId="{B8A30499-B3FD-D54F-845F-6FB99DD2BFD3}">
      <dgm:prSet/>
      <dgm:spPr/>
      <dgm:t>
        <a:bodyPr/>
        <a:lstStyle/>
        <a:p>
          <a:pPr latinLnBrk="1"/>
          <a:endParaRPr lang="ko-KR" altLang="en-US"/>
        </a:p>
      </dgm:t>
    </dgm:pt>
    <dgm:pt modelId="{B2AAD01C-FC5F-7E4E-817B-33DC8DC835FA}" type="sibTrans" cxnId="{B8A30499-B3FD-D54F-845F-6FB99DD2BFD3}">
      <dgm:prSet/>
      <dgm:spPr/>
      <dgm:t>
        <a:bodyPr/>
        <a:lstStyle/>
        <a:p>
          <a:pPr latinLnBrk="1"/>
          <a:endParaRPr lang="ko-KR" altLang="en-US"/>
        </a:p>
      </dgm:t>
    </dgm:pt>
    <dgm:pt modelId="{E82992B4-C00A-8040-87FE-996E76431347}">
      <dgm:prSet phldrT="[텍스트]"/>
      <dgm:spPr/>
      <dgm:t>
        <a:bodyPr/>
        <a:lstStyle/>
        <a:p>
          <a:pPr latinLnBrk="1"/>
          <a:r>
            <a:rPr lang="ko-KR" altLang="en-US" dirty="0"/>
            <a:t>코어</a:t>
          </a:r>
          <a:r>
            <a:rPr lang="en-US" altLang="ko-KR" dirty="0"/>
            <a:t>1</a:t>
          </a:r>
          <a:r>
            <a:rPr lang="ko-KR" altLang="en-US" dirty="0"/>
            <a:t> </a:t>
          </a:r>
          <a:r>
            <a:rPr lang="en-US" altLang="ko-KR" dirty="0"/>
            <a:t>-</a:t>
          </a:r>
          <a:r>
            <a:rPr lang="ko-KR" altLang="en-US" dirty="0"/>
            <a:t> 게임</a:t>
          </a:r>
        </a:p>
      </dgm:t>
    </dgm:pt>
    <dgm:pt modelId="{212DAC32-E634-F240-A259-E9DDC10CD32C}" type="parTrans" cxnId="{C8BFF06C-2DD5-5D4D-8E42-028FDB1B65BD}">
      <dgm:prSet/>
      <dgm:spPr/>
      <dgm:t>
        <a:bodyPr/>
        <a:lstStyle/>
        <a:p>
          <a:pPr latinLnBrk="1"/>
          <a:endParaRPr lang="ko-KR" altLang="en-US"/>
        </a:p>
      </dgm:t>
    </dgm:pt>
    <dgm:pt modelId="{AF89E79D-42BA-034C-A454-4EACC9E09D82}" type="sibTrans" cxnId="{C8BFF06C-2DD5-5D4D-8E42-028FDB1B65BD}">
      <dgm:prSet/>
      <dgm:spPr/>
      <dgm:t>
        <a:bodyPr/>
        <a:lstStyle/>
        <a:p>
          <a:pPr latinLnBrk="1"/>
          <a:endParaRPr lang="ko-KR" altLang="en-US"/>
        </a:p>
      </dgm:t>
    </dgm:pt>
    <dgm:pt modelId="{67B16D7C-73EC-8C40-A5A7-1D03D6389606}">
      <dgm:prSet phldrT="[텍스트]"/>
      <dgm:spPr/>
      <dgm:t>
        <a:bodyPr/>
        <a:lstStyle/>
        <a:p>
          <a:pPr latinLnBrk="1"/>
          <a:r>
            <a:rPr lang="ko-KR" altLang="en-US" dirty="0"/>
            <a:t>코어</a:t>
          </a:r>
          <a:r>
            <a:rPr lang="en-US" altLang="ko-KR" dirty="0"/>
            <a:t>2</a:t>
          </a:r>
          <a:r>
            <a:rPr lang="ko-KR" altLang="en-US" dirty="0"/>
            <a:t> </a:t>
          </a:r>
          <a:r>
            <a:rPr lang="en-US" altLang="ko-KR" dirty="0"/>
            <a:t>–</a:t>
          </a:r>
          <a:r>
            <a:rPr lang="ko-KR" altLang="en-US" dirty="0"/>
            <a:t> 유튜브 방송</a:t>
          </a:r>
        </a:p>
      </dgm:t>
    </dgm:pt>
    <dgm:pt modelId="{9BB999D6-1CE2-6E49-8588-128174E86D64}" type="parTrans" cxnId="{94473987-19C1-174E-B880-0D844D594603}">
      <dgm:prSet/>
      <dgm:spPr/>
      <dgm:t>
        <a:bodyPr/>
        <a:lstStyle/>
        <a:p>
          <a:pPr latinLnBrk="1"/>
          <a:endParaRPr lang="ko-KR" altLang="en-US"/>
        </a:p>
      </dgm:t>
    </dgm:pt>
    <dgm:pt modelId="{B3E44495-8856-9B4A-BF36-E4ED16A90C75}" type="sibTrans" cxnId="{94473987-19C1-174E-B880-0D844D594603}">
      <dgm:prSet/>
      <dgm:spPr/>
      <dgm:t>
        <a:bodyPr/>
        <a:lstStyle/>
        <a:p>
          <a:pPr latinLnBrk="1"/>
          <a:endParaRPr lang="ko-KR" altLang="en-US"/>
        </a:p>
      </dgm:t>
    </dgm:pt>
    <dgm:pt modelId="{EB90A3C6-5276-3143-A9D0-DC4A2EE46CF9}">
      <dgm:prSet phldrT="[텍스트]"/>
      <dgm:spPr/>
      <dgm:t>
        <a:bodyPr/>
        <a:lstStyle/>
        <a:p>
          <a:pPr latinLnBrk="1"/>
          <a:r>
            <a:rPr lang="ko-KR" altLang="en-US" dirty="0"/>
            <a:t>코어</a:t>
          </a:r>
          <a:r>
            <a:rPr lang="en-US" altLang="ko-KR" dirty="0"/>
            <a:t>3</a:t>
          </a:r>
          <a:r>
            <a:rPr lang="ko-KR" altLang="en-US" dirty="0"/>
            <a:t> </a:t>
          </a:r>
          <a:r>
            <a:rPr lang="en-US" altLang="ko-KR" dirty="0"/>
            <a:t>–</a:t>
          </a:r>
          <a:r>
            <a:rPr lang="ko-KR" altLang="en-US" dirty="0"/>
            <a:t> 인터넷 서핑</a:t>
          </a:r>
        </a:p>
      </dgm:t>
    </dgm:pt>
    <dgm:pt modelId="{2D782550-59D9-CE4B-B8DF-41A210A0A8FB}" type="parTrans" cxnId="{A1B9CC05-8143-A64F-9E41-72B2B0EEED31}">
      <dgm:prSet/>
      <dgm:spPr/>
      <dgm:t>
        <a:bodyPr/>
        <a:lstStyle/>
        <a:p>
          <a:pPr latinLnBrk="1"/>
          <a:endParaRPr lang="ko-KR" altLang="en-US"/>
        </a:p>
      </dgm:t>
    </dgm:pt>
    <dgm:pt modelId="{3E66FFED-7B11-0D40-8EF0-981337F215FE}" type="sibTrans" cxnId="{A1B9CC05-8143-A64F-9E41-72B2B0EEED31}">
      <dgm:prSet/>
      <dgm:spPr/>
      <dgm:t>
        <a:bodyPr/>
        <a:lstStyle/>
        <a:p>
          <a:pPr latinLnBrk="1"/>
          <a:endParaRPr lang="ko-KR" altLang="en-US"/>
        </a:p>
      </dgm:t>
    </dgm:pt>
    <dgm:pt modelId="{0EA26049-A433-534D-96AE-955267CFC41E}" type="pres">
      <dgm:prSet presAssocID="{F1D74336-DD92-C543-97D0-455393DAC15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467E9D1-F31D-434D-8F9B-164AC8B0FA9A}" type="pres">
      <dgm:prSet presAssocID="{A32EC33E-CA25-814D-BBEE-C664D1B34529}" presName="hierRoot1" presStyleCnt="0">
        <dgm:presLayoutVars>
          <dgm:hierBranch val="init"/>
        </dgm:presLayoutVars>
      </dgm:prSet>
      <dgm:spPr/>
    </dgm:pt>
    <dgm:pt modelId="{1AAD8E5E-C2D8-4D4F-A559-4BE5B587ABC7}" type="pres">
      <dgm:prSet presAssocID="{A32EC33E-CA25-814D-BBEE-C664D1B34529}" presName="rootComposite1" presStyleCnt="0"/>
      <dgm:spPr/>
    </dgm:pt>
    <dgm:pt modelId="{482AF179-C483-D04A-8A2E-0FA25F3449A0}" type="pres">
      <dgm:prSet presAssocID="{A32EC33E-CA25-814D-BBEE-C664D1B34529}" presName="rootText1" presStyleLbl="node0" presStyleIdx="0" presStyleCnt="1">
        <dgm:presLayoutVars>
          <dgm:chPref val="3"/>
        </dgm:presLayoutVars>
      </dgm:prSet>
      <dgm:spPr/>
    </dgm:pt>
    <dgm:pt modelId="{71C5A2BD-74F1-7040-BE12-EEC052CC55EA}" type="pres">
      <dgm:prSet presAssocID="{A32EC33E-CA25-814D-BBEE-C664D1B34529}" presName="rootConnector1" presStyleLbl="node1" presStyleIdx="0" presStyleCnt="0"/>
      <dgm:spPr/>
    </dgm:pt>
    <dgm:pt modelId="{101801C7-4E47-4B4D-97EE-38705E2D75ED}" type="pres">
      <dgm:prSet presAssocID="{A32EC33E-CA25-814D-BBEE-C664D1B34529}" presName="hierChild2" presStyleCnt="0"/>
      <dgm:spPr/>
    </dgm:pt>
    <dgm:pt modelId="{A5389726-7B4A-1A4D-8159-9E09B88D5BB2}" type="pres">
      <dgm:prSet presAssocID="{212DAC32-E634-F240-A259-E9DDC10CD32C}" presName="Name64" presStyleLbl="parChTrans1D2" presStyleIdx="0" presStyleCnt="3"/>
      <dgm:spPr/>
    </dgm:pt>
    <dgm:pt modelId="{FEE08B49-715F-AF49-9870-928D7F071041}" type="pres">
      <dgm:prSet presAssocID="{E82992B4-C00A-8040-87FE-996E76431347}" presName="hierRoot2" presStyleCnt="0">
        <dgm:presLayoutVars>
          <dgm:hierBranch val="init"/>
        </dgm:presLayoutVars>
      </dgm:prSet>
      <dgm:spPr/>
    </dgm:pt>
    <dgm:pt modelId="{D687A400-C178-CA41-B90C-E71E3EB8D5E6}" type="pres">
      <dgm:prSet presAssocID="{E82992B4-C00A-8040-87FE-996E76431347}" presName="rootComposite" presStyleCnt="0"/>
      <dgm:spPr/>
    </dgm:pt>
    <dgm:pt modelId="{97250BE4-55AE-E243-AE9D-57C3925712BD}" type="pres">
      <dgm:prSet presAssocID="{E82992B4-C00A-8040-87FE-996E76431347}" presName="rootText" presStyleLbl="node2" presStyleIdx="0" presStyleCnt="3">
        <dgm:presLayoutVars>
          <dgm:chPref val="3"/>
        </dgm:presLayoutVars>
      </dgm:prSet>
      <dgm:spPr/>
    </dgm:pt>
    <dgm:pt modelId="{13BA34E9-8F3C-9647-A662-61412B81F605}" type="pres">
      <dgm:prSet presAssocID="{E82992B4-C00A-8040-87FE-996E76431347}" presName="rootConnector" presStyleLbl="node2" presStyleIdx="0" presStyleCnt="3"/>
      <dgm:spPr/>
    </dgm:pt>
    <dgm:pt modelId="{7A0C0373-07C2-964A-AF27-3EA830D613BE}" type="pres">
      <dgm:prSet presAssocID="{E82992B4-C00A-8040-87FE-996E76431347}" presName="hierChild4" presStyleCnt="0"/>
      <dgm:spPr/>
    </dgm:pt>
    <dgm:pt modelId="{7D08C658-E4BE-194A-AC57-FAA4FBFDDC3F}" type="pres">
      <dgm:prSet presAssocID="{E82992B4-C00A-8040-87FE-996E76431347}" presName="hierChild5" presStyleCnt="0"/>
      <dgm:spPr/>
    </dgm:pt>
    <dgm:pt modelId="{1F000DF2-3900-0542-9C3F-3E6E9F9E52C5}" type="pres">
      <dgm:prSet presAssocID="{9BB999D6-1CE2-6E49-8588-128174E86D64}" presName="Name64" presStyleLbl="parChTrans1D2" presStyleIdx="1" presStyleCnt="3"/>
      <dgm:spPr/>
    </dgm:pt>
    <dgm:pt modelId="{803AFAB7-3E29-BD4B-8494-B70ED4F2BE72}" type="pres">
      <dgm:prSet presAssocID="{67B16D7C-73EC-8C40-A5A7-1D03D6389606}" presName="hierRoot2" presStyleCnt="0">
        <dgm:presLayoutVars>
          <dgm:hierBranch val="init"/>
        </dgm:presLayoutVars>
      </dgm:prSet>
      <dgm:spPr/>
    </dgm:pt>
    <dgm:pt modelId="{9847C2CF-FDAA-6D48-BA7B-B26991A38E03}" type="pres">
      <dgm:prSet presAssocID="{67B16D7C-73EC-8C40-A5A7-1D03D6389606}" presName="rootComposite" presStyleCnt="0"/>
      <dgm:spPr/>
    </dgm:pt>
    <dgm:pt modelId="{2FA34212-DC90-7544-BC47-55738B53D9F8}" type="pres">
      <dgm:prSet presAssocID="{67B16D7C-73EC-8C40-A5A7-1D03D6389606}" presName="rootText" presStyleLbl="node2" presStyleIdx="1" presStyleCnt="3">
        <dgm:presLayoutVars>
          <dgm:chPref val="3"/>
        </dgm:presLayoutVars>
      </dgm:prSet>
      <dgm:spPr/>
    </dgm:pt>
    <dgm:pt modelId="{3460B1B9-5D12-ED46-88C9-581BEE97BCBC}" type="pres">
      <dgm:prSet presAssocID="{67B16D7C-73EC-8C40-A5A7-1D03D6389606}" presName="rootConnector" presStyleLbl="node2" presStyleIdx="1" presStyleCnt="3"/>
      <dgm:spPr/>
    </dgm:pt>
    <dgm:pt modelId="{3D5EE2BE-0142-B745-A0EA-D4B0B4F282D8}" type="pres">
      <dgm:prSet presAssocID="{67B16D7C-73EC-8C40-A5A7-1D03D6389606}" presName="hierChild4" presStyleCnt="0"/>
      <dgm:spPr/>
    </dgm:pt>
    <dgm:pt modelId="{B3D677BB-42A7-6648-8E4E-3E8BF3BD5395}" type="pres">
      <dgm:prSet presAssocID="{67B16D7C-73EC-8C40-A5A7-1D03D6389606}" presName="hierChild5" presStyleCnt="0"/>
      <dgm:spPr/>
    </dgm:pt>
    <dgm:pt modelId="{15C7073A-0304-3140-AD59-B02C02127097}" type="pres">
      <dgm:prSet presAssocID="{2D782550-59D9-CE4B-B8DF-41A210A0A8FB}" presName="Name64" presStyleLbl="parChTrans1D2" presStyleIdx="2" presStyleCnt="3"/>
      <dgm:spPr/>
    </dgm:pt>
    <dgm:pt modelId="{B65900D0-8630-9F4A-90EF-ECE309019ACC}" type="pres">
      <dgm:prSet presAssocID="{EB90A3C6-5276-3143-A9D0-DC4A2EE46CF9}" presName="hierRoot2" presStyleCnt="0">
        <dgm:presLayoutVars>
          <dgm:hierBranch val="init"/>
        </dgm:presLayoutVars>
      </dgm:prSet>
      <dgm:spPr/>
    </dgm:pt>
    <dgm:pt modelId="{AE315FDF-9FA4-6B40-9484-E135A836AF70}" type="pres">
      <dgm:prSet presAssocID="{EB90A3C6-5276-3143-A9D0-DC4A2EE46CF9}" presName="rootComposite" presStyleCnt="0"/>
      <dgm:spPr/>
    </dgm:pt>
    <dgm:pt modelId="{4F15FA0B-3AE2-FB4E-ACB9-2D5188C59530}" type="pres">
      <dgm:prSet presAssocID="{EB90A3C6-5276-3143-A9D0-DC4A2EE46CF9}" presName="rootText" presStyleLbl="node2" presStyleIdx="2" presStyleCnt="3">
        <dgm:presLayoutVars>
          <dgm:chPref val="3"/>
        </dgm:presLayoutVars>
      </dgm:prSet>
      <dgm:spPr/>
    </dgm:pt>
    <dgm:pt modelId="{392D9A5B-EDAE-D741-8A65-D9C43F26CD91}" type="pres">
      <dgm:prSet presAssocID="{EB90A3C6-5276-3143-A9D0-DC4A2EE46CF9}" presName="rootConnector" presStyleLbl="node2" presStyleIdx="2" presStyleCnt="3"/>
      <dgm:spPr/>
    </dgm:pt>
    <dgm:pt modelId="{B6E0C7AD-29D4-834E-B76A-382947F6C617}" type="pres">
      <dgm:prSet presAssocID="{EB90A3C6-5276-3143-A9D0-DC4A2EE46CF9}" presName="hierChild4" presStyleCnt="0"/>
      <dgm:spPr/>
    </dgm:pt>
    <dgm:pt modelId="{E847AD43-0D0A-2B45-804B-B8C68DAEA075}" type="pres">
      <dgm:prSet presAssocID="{EB90A3C6-5276-3143-A9D0-DC4A2EE46CF9}" presName="hierChild5" presStyleCnt="0"/>
      <dgm:spPr/>
    </dgm:pt>
    <dgm:pt modelId="{1B3BF472-D08A-6946-AACD-5BEC482C8BB6}" type="pres">
      <dgm:prSet presAssocID="{A32EC33E-CA25-814D-BBEE-C664D1B34529}" presName="hierChild3" presStyleCnt="0"/>
      <dgm:spPr/>
    </dgm:pt>
  </dgm:ptLst>
  <dgm:cxnLst>
    <dgm:cxn modelId="{1FFF7A01-1A31-8242-B5EC-0C86FB073D7B}" type="presOf" srcId="{F1D74336-DD92-C543-97D0-455393DAC151}" destId="{0EA26049-A433-534D-96AE-955267CFC41E}" srcOrd="0" destOrd="0" presId="urn:microsoft.com/office/officeart/2009/3/layout/HorizontalOrganizationChart"/>
    <dgm:cxn modelId="{A1B9CC05-8143-A64F-9E41-72B2B0EEED31}" srcId="{A32EC33E-CA25-814D-BBEE-C664D1B34529}" destId="{EB90A3C6-5276-3143-A9D0-DC4A2EE46CF9}" srcOrd="2" destOrd="0" parTransId="{2D782550-59D9-CE4B-B8DF-41A210A0A8FB}" sibTransId="{3E66FFED-7B11-0D40-8EF0-981337F215FE}"/>
    <dgm:cxn modelId="{8ADFA029-213D-9C45-A216-253D987B982A}" type="presOf" srcId="{212DAC32-E634-F240-A259-E9DDC10CD32C}" destId="{A5389726-7B4A-1A4D-8159-9E09B88D5BB2}" srcOrd="0" destOrd="0" presId="urn:microsoft.com/office/officeart/2009/3/layout/HorizontalOrganizationChart"/>
    <dgm:cxn modelId="{B3840231-B07D-3544-89C0-E960B3B0D2F5}" type="presOf" srcId="{9BB999D6-1CE2-6E49-8588-128174E86D64}" destId="{1F000DF2-3900-0542-9C3F-3E6E9F9E52C5}" srcOrd="0" destOrd="0" presId="urn:microsoft.com/office/officeart/2009/3/layout/HorizontalOrganizationChart"/>
    <dgm:cxn modelId="{9A943E31-C3C5-0247-93DE-856E9987375F}" type="presOf" srcId="{EB90A3C6-5276-3143-A9D0-DC4A2EE46CF9}" destId="{4F15FA0B-3AE2-FB4E-ACB9-2D5188C59530}" srcOrd="0" destOrd="0" presId="urn:microsoft.com/office/officeart/2009/3/layout/HorizontalOrganizationChart"/>
    <dgm:cxn modelId="{B7AE9C34-238F-CB4F-BE49-FE4749508C93}" type="presOf" srcId="{A32EC33E-CA25-814D-BBEE-C664D1B34529}" destId="{71C5A2BD-74F1-7040-BE12-EEC052CC55EA}" srcOrd="1" destOrd="0" presId="urn:microsoft.com/office/officeart/2009/3/layout/HorizontalOrganizationChart"/>
    <dgm:cxn modelId="{EC212135-CEB7-414F-8467-7C1ACD93E3D0}" type="presOf" srcId="{E82992B4-C00A-8040-87FE-996E76431347}" destId="{13BA34E9-8F3C-9647-A662-61412B81F605}" srcOrd="1" destOrd="0" presId="urn:microsoft.com/office/officeart/2009/3/layout/HorizontalOrganizationChart"/>
    <dgm:cxn modelId="{9F6A464A-34F4-AC45-82F5-33A38EF8A7C2}" type="presOf" srcId="{67B16D7C-73EC-8C40-A5A7-1D03D6389606}" destId="{2FA34212-DC90-7544-BC47-55738B53D9F8}" srcOrd="0" destOrd="0" presId="urn:microsoft.com/office/officeart/2009/3/layout/HorizontalOrganizationChart"/>
    <dgm:cxn modelId="{D6536753-D65C-0949-A819-9BF62F12DFB8}" type="presOf" srcId="{2D782550-59D9-CE4B-B8DF-41A210A0A8FB}" destId="{15C7073A-0304-3140-AD59-B02C02127097}" srcOrd="0" destOrd="0" presId="urn:microsoft.com/office/officeart/2009/3/layout/HorizontalOrganizationChart"/>
    <dgm:cxn modelId="{C8BFF06C-2DD5-5D4D-8E42-028FDB1B65BD}" srcId="{A32EC33E-CA25-814D-BBEE-C664D1B34529}" destId="{E82992B4-C00A-8040-87FE-996E76431347}" srcOrd="0" destOrd="0" parTransId="{212DAC32-E634-F240-A259-E9DDC10CD32C}" sibTransId="{AF89E79D-42BA-034C-A454-4EACC9E09D82}"/>
    <dgm:cxn modelId="{BF463F71-B423-B445-9C5B-623276A0C6DC}" type="presOf" srcId="{67B16D7C-73EC-8C40-A5A7-1D03D6389606}" destId="{3460B1B9-5D12-ED46-88C9-581BEE97BCBC}" srcOrd="1" destOrd="0" presId="urn:microsoft.com/office/officeart/2009/3/layout/HorizontalOrganizationChart"/>
    <dgm:cxn modelId="{94473987-19C1-174E-B880-0D844D594603}" srcId="{A32EC33E-CA25-814D-BBEE-C664D1B34529}" destId="{67B16D7C-73EC-8C40-A5A7-1D03D6389606}" srcOrd="1" destOrd="0" parTransId="{9BB999D6-1CE2-6E49-8588-128174E86D64}" sibTransId="{B3E44495-8856-9B4A-BF36-E4ED16A90C75}"/>
    <dgm:cxn modelId="{B8A30499-B3FD-D54F-845F-6FB99DD2BFD3}" srcId="{F1D74336-DD92-C543-97D0-455393DAC151}" destId="{A32EC33E-CA25-814D-BBEE-C664D1B34529}" srcOrd="0" destOrd="0" parTransId="{C32FFAA3-142A-E140-A836-CBDAF016E005}" sibTransId="{B2AAD01C-FC5F-7E4E-817B-33DC8DC835FA}"/>
    <dgm:cxn modelId="{105A0EA4-1D90-254D-9E62-98B4E088B93F}" type="presOf" srcId="{E82992B4-C00A-8040-87FE-996E76431347}" destId="{97250BE4-55AE-E243-AE9D-57C3925712BD}" srcOrd="0" destOrd="0" presId="urn:microsoft.com/office/officeart/2009/3/layout/HorizontalOrganizationChart"/>
    <dgm:cxn modelId="{3BBC96BC-FFCE-624E-A302-FDCBC13E373A}" type="presOf" srcId="{A32EC33E-CA25-814D-BBEE-C664D1B34529}" destId="{482AF179-C483-D04A-8A2E-0FA25F3449A0}" srcOrd="0" destOrd="0" presId="urn:microsoft.com/office/officeart/2009/3/layout/HorizontalOrganizationChart"/>
    <dgm:cxn modelId="{B6FB09E9-2AB2-D048-8B4E-9F21D5794483}" type="presOf" srcId="{EB90A3C6-5276-3143-A9D0-DC4A2EE46CF9}" destId="{392D9A5B-EDAE-D741-8A65-D9C43F26CD91}" srcOrd="1" destOrd="0" presId="urn:microsoft.com/office/officeart/2009/3/layout/HorizontalOrganizationChart"/>
    <dgm:cxn modelId="{86CDD87C-6085-7143-8402-6B0E4C16102A}" type="presParOf" srcId="{0EA26049-A433-534D-96AE-955267CFC41E}" destId="{3467E9D1-F31D-434D-8F9B-164AC8B0FA9A}" srcOrd="0" destOrd="0" presId="urn:microsoft.com/office/officeart/2009/3/layout/HorizontalOrganizationChart"/>
    <dgm:cxn modelId="{37B071B1-2053-E34D-9B09-EECC51623969}" type="presParOf" srcId="{3467E9D1-F31D-434D-8F9B-164AC8B0FA9A}" destId="{1AAD8E5E-C2D8-4D4F-A559-4BE5B587ABC7}" srcOrd="0" destOrd="0" presId="urn:microsoft.com/office/officeart/2009/3/layout/HorizontalOrganizationChart"/>
    <dgm:cxn modelId="{F9F9A51C-DB1B-A040-8D44-34E49742FD5D}" type="presParOf" srcId="{1AAD8E5E-C2D8-4D4F-A559-4BE5B587ABC7}" destId="{482AF179-C483-D04A-8A2E-0FA25F3449A0}" srcOrd="0" destOrd="0" presId="urn:microsoft.com/office/officeart/2009/3/layout/HorizontalOrganizationChart"/>
    <dgm:cxn modelId="{2CA5FFE0-51AD-0843-82DC-62F97426B03B}" type="presParOf" srcId="{1AAD8E5E-C2D8-4D4F-A559-4BE5B587ABC7}" destId="{71C5A2BD-74F1-7040-BE12-EEC052CC55EA}" srcOrd="1" destOrd="0" presId="urn:microsoft.com/office/officeart/2009/3/layout/HorizontalOrganizationChart"/>
    <dgm:cxn modelId="{9D5C1FE2-6B53-D245-92D3-4E5385184F29}" type="presParOf" srcId="{3467E9D1-F31D-434D-8F9B-164AC8B0FA9A}" destId="{101801C7-4E47-4B4D-97EE-38705E2D75ED}" srcOrd="1" destOrd="0" presId="urn:microsoft.com/office/officeart/2009/3/layout/HorizontalOrganizationChart"/>
    <dgm:cxn modelId="{C3C0C5CF-1605-6A48-BB1F-78BE5AE29AE0}" type="presParOf" srcId="{101801C7-4E47-4B4D-97EE-38705E2D75ED}" destId="{A5389726-7B4A-1A4D-8159-9E09B88D5BB2}" srcOrd="0" destOrd="0" presId="urn:microsoft.com/office/officeart/2009/3/layout/HorizontalOrganizationChart"/>
    <dgm:cxn modelId="{3DC1A407-05A2-6940-86E4-E69DEB2D5D21}" type="presParOf" srcId="{101801C7-4E47-4B4D-97EE-38705E2D75ED}" destId="{FEE08B49-715F-AF49-9870-928D7F071041}" srcOrd="1" destOrd="0" presId="urn:microsoft.com/office/officeart/2009/3/layout/HorizontalOrganizationChart"/>
    <dgm:cxn modelId="{BB8FE3B8-A2D1-4C4B-BDE8-0D279AF07CC3}" type="presParOf" srcId="{FEE08B49-715F-AF49-9870-928D7F071041}" destId="{D687A400-C178-CA41-B90C-E71E3EB8D5E6}" srcOrd="0" destOrd="0" presId="urn:microsoft.com/office/officeart/2009/3/layout/HorizontalOrganizationChart"/>
    <dgm:cxn modelId="{3A60C8B7-0BAE-2F4B-AD07-3E5312E073A6}" type="presParOf" srcId="{D687A400-C178-CA41-B90C-E71E3EB8D5E6}" destId="{97250BE4-55AE-E243-AE9D-57C3925712BD}" srcOrd="0" destOrd="0" presId="urn:microsoft.com/office/officeart/2009/3/layout/HorizontalOrganizationChart"/>
    <dgm:cxn modelId="{52DA5E2A-A656-0A4E-B16D-0BCBA95178E2}" type="presParOf" srcId="{D687A400-C178-CA41-B90C-E71E3EB8D5E6}" destId="{13BA34E9-8F3C-9647-A662-61412B81F605}" srcOrd="1" destOrd="0" presId="urn:microsoft.com/office/officeart/2009/3/layout/HorizontalOrganizationChart"/>
    <dgm:cxn modelId="{B3FF44AE-5A4F-964E-9510-241FB5A56EDC}" type="presParOf" srcId="{FEE08B49-715F-AF49-9870-928D7F071041}" destId="{7A0C0373-07C2-964A-AF27-3EA830D613BE}" srcOrd="1" destOrd="0" presId="urn:microsoft.com/office/officeart/2009/3/layout/HorizontalOrganizationChart"/>
    <dgm:cxn modelId="{4C8BE991-B13F-DC40-9685-69635A8CC28B}" type="presParOf" srcId="{FEE08B49-715F-AF49-9870-928D7F071041}" destId="{7D08C658-E4BE-194A-AC57-FAA4FBFDDC3F}" srcOrd="2" destOrd="0" presId="urn:microsoft.com/office/officeart/2009/3/layout/HorizontalOrganizationChart"/>
    <dgm:cxn modelId="{CA0EF0A5-216D-834A-BE35-AB8FDD8D2842}" type="presParOf" srcId="{101801C7-4E47-4B4D-97EE-38705E2D75ED}" destId="{1F000DF2-3900-0542-9C3F-3E6E9F9E52C5}" srcOrd="2" destOrd="0" presId="urn:microsoft.com/office/officeart/2009/3/layout/HorizontalOrganizationChart"/>
    <dgm:cxn modelId="{82EC0397-EF3C-7E47-A9B6-5FEF68662A44}" type="presParOf" srcId="{101801C7-4E47-4B4D-97EE-38705E2D75ED}" destId="{803AFAB7-3E29-BD4B-8494-B70ED4F2BE72}" srcOrd="3" destOrd="0" presId="urn:microsoft.com/office/officeart/2009/3/layout/HorizontalOrganizationChart"/>
    <dgm:cxn modelId="{3406C131-D587-894E-AE0D-0A68735EC831}" type="presParOf" srcId="{803AFAB7-3E29-BD4B-8494-B70ED4F2BE72}" destId="{9847C2CF-FDAA-6D48-BA7B-B26991A38E03}" srcOrd="0" destOrd="0" presId="urn:microsoft.com/office/officeart/2009/3/layout/HorizontalOrganizationChart"/>
    <dgm:cxn modelId="{C6DD005E-FFC9-134B-85ED-1826A32CD3E0}" type="presParOf" srcId="{9847C2CF-FDAA-6D48-BA7B-B26991A38E03}" destId="{2FA34212-DC90-7544-BC47-55738B53D9F8}" srcOrd="0" destOrd="0" presId="urn:microsoft.com/office/officeart/2009/3/layout/HorizontalOrganizationChart"/>
    <dgm:cxn modelId="{33FD62D0-E979-C44D-9738-27B8F3E654A0}" type="presParOf" srcId="{9847C2CF-FDAA-6D48-BA7B-B26991A38E03}" destId="{3460B1B9-5D12-ED46-88C9-581BEE97BCBC}" srcOrd="1" destOrd="0" presId="urn:microsoft.com/office/officeart/2009/3/layout/HorizontalOrganizationChart"/>
    <dgm:cxn modelId="{945641B4-1219-9648-B0CB-CA9299CD858A}" type="presParOf" srcId="{803AFAB7-3E29-BD4B-8494-B70ED4F2BE72}" destId="{3D5EE2BE-0142-B745-A0EA-D4B0B4F282D8}" srcOrd="1" destOrd="0" presId="urn:microsoft.com/office/officeart/2009/3/layout/HorizontalOrganizationChart"/>
    <dgm:cxn modelId="{BF59EA30-1328-4F4E-B945-E6F6FC3868B3}" type="presParOf" srcId="{803AFAB7-3E29-BD4B-8494-B70ED4F2BE72}" destId="{B3D677BB-42A7-6648-8E4E-3E8BF3BD5395}" srcOrd="2" destOrd="0" presId="urn:microsoft.com/office/officeart/2009/3/layout/HorizontalOrganizationChart"/>
    <dgm:cxn modelId="{8C4BD748-74BB-164F-B3A5-A5D354C13F8F}" type="presParOf" srcId="{101801C7-4E47-4B4D-97EE-38705E2D75ED}" destId="{15C7073A-0304-3140-AD59-B02C02127097}" srcOrd="4" destOrd="0" presId="urn:microsoft.com/office/officeart/2009/3/layout/HorizontalOrganizationChart"/>
    <dgm:cxn modelId="{EDC5A9E2-6CD0-0847-91A7-28A1225B4C71}" type="presParOf" srcId="{101801C7-4E47-4B4D-97EE-38705E2D75ED}" destId="{B65900D0-8630-9F4A-90EF-ECE309019ACC}" srcOrd="5" destOrd="0" presId="urn:microsoft.com/office/officeart/2009/3/layout/HorizontalOrganizationChart"/>
    <dgm:cxn modelId="{9166EE18-3B36-D64D-B5EC-EC24F4F8E94C}" type="presParOf" srcId="{B65900D0-8630-9F4A-90EF-ECE309019ACC}" destId="{AE315FDF-9FA4-6B40-9484-E135A836AF70}" srcOrd="0" destOrd="0" presId="urn:microsoft.com/office/officeart/2009/3/layout/HorizontalOrganizationChart"/>
    <dgm:cxn modelId="{8874ED35-F8DF-4E40-8B80-72DCAD56F4FB}" type="presParOf" srcId="{AE315FDF-9FA4-6B40-9484-E135A836AF70}" destId="{4F15FA0B-3AE2-FB4E-ACB9-2D5188C59530}" srcOrd="0" destOrd="0" presId="urn:microsoft.com/office/officeart/2009/3/layout/HorizontalOrganizationChart"/>
    <dgm:cxn modelId="{72FDA764-AA38-CC42-8C9F-C24D13890FB7}" type="presParOf" srcId="{AE315FDF-9FA4-6B40-9484-E135A836AF70}" destId="{392D9A5B-EDAE-D741-8A65-D9C43F26CD91}" srcOrd="1" destOrd="0" presId="urn:microsoft.com/office/officeart/2009/3/layout/HorizontalOrganizationChart"/>
    <dgm:cxn modelId="{A36F14B5-EBCF-BC46-BA56-A8EEDD70C5AD}" type="presParOf" srcId="{B65900D0-8630-9F4A-90EF-ECE309019ACC}" destId="{B6E0C7AD-29D4-834E-B76A-382947F6C617}" srcOrd="1" destOrd="0" presId="urn:microsoft.com/office/officeart/2009/3/layout/HorizontalOrganizationChart"/>
    <dgm:cxn modelId="{E09AB55F-58ED-084E-ABAF-C11132456AFA}" type="presParOf" srcId="{B65900D0-8630-9F4A-90EF-ECE309019ACC}" destId="{E847AD43-0D0A-2B45-804B-B8C68DAEA075}" srcOrd="2" destOrd="0" presId="urn:microsoft.com/office/officeart/2009/3/layout/HorizontalOrganizationChart"/>
    <dgm:cxn modelId="{DA2064F1-416E-334E-960B-66F77DD233A9}" type="presParOf" srcId="{3467E9D1-F31D-434D-8F9B-164AC8B0FA9A}" destId="{1B3BF472-D08A-6946-AACD-5BEC482C8BB6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0DAC8D-8E60-1540-9899-5F86B20A95E8}">
      <dsp:nvSpPr>
        <dsp:cNvPr id="0" name=""/>
        <dsp:cNvSpPr/>
      </dsp:nvSpPr>
      <dsp:spPr>
        <a:xfrm>
          <a:off x="2447001" y="1580461"/>
          <a:ext cx="1201996" cy="12019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 err="1"/>
            <a:t>핵이송모형</a:t>
          </a:r>
          <a:endParaRPr lang="ko-KR" altLang="en-US" sz="2000" kern="1200" dirty="0"/>
        </a:p>
      </dsp:txBody>
      <dsp:txXfrm>
        <a:off x="2623029" y="1756489"/>
        <a:ext cx="849940" cy="849940"/>
      </dsp:txXfrm>
    </dsp:sp>
    <dsp:sp modelId="{007FF553-3229-FF4D-B66C-79DB0337E703}">
      <dsp:nvSpPr>
        <dsp:cNvPr id="0" name=""/>
        <dsp:cNvSpPr/>
      </dsp:nvSpPr>
      <dsp:spPr>
        <a:xfrm rot="16200000">
          <a:off x="2866418" y="13811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500" kern="1200"/>
        </a:p>
      </dsp:txBody>
      <dsp:txXfrm>
        <a:off x="3038920" y="1389800"/>
        <a:ext cx="18158" cy="18158"/>
      </dsp:txXfrm>
    </dsp:sp>
    <dsp:sp modelId="{FDB3AB97-46B7-0147-B99E-B510D3ED3F49}">
      <dsp:nvSpPr>
        <dsp:cNvPr id="0" name=""/>
        <dsp:cNvSpPr/>
      </dsp:nvSpPr>
      <dsp:spPr>
        <a:xfrm>
          <a:off x="2447001" y="15301"/>
          <a:ext cx="1201996" cy="12019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kern="1200" dirty="0" err="1"/>
            <a:t>평균장</a:t>
          </a:r>
          <a:endParaRPr lang="ko-KR" altLang="en-US" sz="1600" kern="1200" dirty="0"/>
        </a:p>
      </dsp:txBody>
      <dsp:txXfrm>
        <a:off x="2623029" y="191329"/>
        <a:ext cx="849940" cy="849940"/>
      </dsp:txXfrm>
    </dsp:sp>
    <dsp:sp modelId="{BC5AE672-66EE-7E4F-B293-D645D4113F7E}">
      <dsp:nvSpPr>
        <dsp:cNvPr id="0" name=""/>
        <dsp:cNvSpPr/>
      </dsp:nvSpPr>
      <dsp:spPr>
        <a:xfrm rot="20520000">
          <a:off x="3610696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500" kern="1200"/>
        </a:p>
      </dsp:txBody>
      <dsp:txXfrm>
        <a:off x="3783198" y="1930549"/>
        <a:ext cx="18158" cy="18158"/>
      </dsp:txXfrm>
    </dsp:sp>
    <dsp:sp modelId="{289C1C46-F239-D54B-8977-174D1A5D3822}">
      <dsp:nvSpPr>
        <dsp:cNvPr id="0" name=""/>
        <dsp:cNvSpPr/>
      </dsp:nvSpPr>
      <dsp:spPr>
        <a:xfrm>
          <a:off x="3935557" y="1096800"/>
          <a:ext cx="1201996" cy="12019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kern="1200" dirty="0"/>
            <a:t>대칭에너지연구</a:t>
          </a:r>
        </a:p>
      </dsp:txBody>
      <dsp:txXfrm>
        <a:off x="4111585" y="1272828"/>
        <a:ext cx="849940" cy="849940"/>
      </dsp:txXfrm>
    </dsp:sp>
    <dsp:sp modelId="{A95AF1B6-AA72-3B4A-9056-A51DD21E102B}">
      <dsp:nvSpPr>
        <dsp:cNvPr id="0" name=""/>
        <dsp:cNvSpPr/>
      </dsp:nvSpPr>
      <dsp:spPr>
        <a:xfrm rot="3240000">
          <a:off x="3326407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500" kern="1200"/>
        </a:p>
      </dsp:txBody>
      <dsp:txXfrm>
        <a:off x="3498909" y="2805500"/>
        <a:ext cx="18158" cy="18158"/>
      </dsp:txXfrm>
    </dsp:sp>
    <dsp:sp modelId="{159D908E-22B3-584A-A519-DA914EB89A28}">
      <dsp:nvSpPr>
        <dsp:cNvPr id="0" name=""/>
        <dsp:cNvSpPr/>
      </dsp:nvSpPr>
      <dsp:spPr>
        <a:xfrm>
          <a:off x="3366979" y="2846702"/>
          <a:ext cx="1201996" cy="12019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kern="1200" dirty="0"/>
            <a:t>핵실험 </a:t>
          </a:r>
          <a:r>
            <a:rPr lang="ko-KR" altLang="en-US" sz="1600" kern="1200" dirty="0" err="1"/>
            <a:t>전산모사</a:t>
          </a:r>
          <a:endParaRPr lang="ko-KR" altLang="en-US" sz="1600" kern="1200" dirty="0"/>
        </a:p>
      </dsp:txBody>
      <dsp:txXfrm>
        <a:off x="3543007" y="3022730"/>
        <a:ext cx="849940" cy="849940"/>
      </dsp:txXfrm>
    </dsp:sp>
    <dsp:sp modelId="{6973E438-3888-A745-8ADB-D028686A0033}">
      <dsp:nvSpPr>
        <dsp:cNvPr id="0" name=""/>
        <dsp:cNvSpPr/>
      </dsp:nvSpPr>
      <dsp:spPr>
        <a:xfrm rot="7560000">
          <a:off x="2406429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500" kern="1200"/>
        </a:p>
      </dsp:txBody>
      <dsp:txXfrm rot="10800000">
        <a:off x="2578932" y="2805500"/>
        <a:ext cx="18158" cy="18158"/>
      </dsp:txXfrm>
    </dsp:sp>
    <dsp:sp modelId="{84A249DD-6F3F-AE40-9EFB-049EE029DB3B}">
      <dsp:nvSpPr>
        <dsp:cNvPr id="0" name=""/>
        <dsp:cNvSpPr/>
      </dsp:nvSpPr>
      <dsp:spPr>
        <a:xfrm>
          <a:off x="1527024" y="2846702"/>
          <a:ext cx="1201996" cy="12019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kern="1200" dirty="0"/>
            <a:t>코딩</a:t>
          </a:r>
        </a:p>
      </dsp:txBody>
      <dsp:txXfrm>
        <a:off x="1703052" y="3022730"/>
        <a:ext cx="849940" cy="849940"/>
      </dsp:txXfrm>
    </dsp:sp>
    <dsp:sp modelId="{D23DF106-AA45-DA4F-BDBA-1E03C729C74D}">
      <dsp:nvSpPr>
        <dsp:cNvPr id="0" name=""/>
        <dsp:cNvSpPr/>
      </dsp:nvSpPr>
      <dsp:spPr>
        <a:xfrm rot="11880000">
          <a:off x="2122140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500" kern="1200"/>
        </a:p>
      </dsp:txBody>
      <dsp:txXfrm rot="10800000">
        <a:off x="2294643" y="1930549"/>
        <a:ext cx="18158" cy="18158"/>
      </dsp:txXfrm>
    </dsp:sp>
    <dsp:sp modelId="{16821428-832A-454C-B896-48CE1AD7D6FC}">
      <dsp:nvSpPr>
        <dsp:cNvPr id="0" name=""/>
        <dsp:cNvSpPr/>
      </dsp:nvSpPr>
      <dsp:spPr>
        <a:xfrm>
          <a:off x="958446" y="1096800"/>
          <a:ext cx="1201996" cy="12019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kern="1200" dirty="0"/>
            <a:t>핵물질</a:t>
          </a:r>
        </a:p>
      </dsp:txBody>
      <dsp:txXfrm>
        <a:off x="1134474" y="1272828"/>
        <a:ext cx="849940" cy="8499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75529F-F4D7-1B49-99BB-C4E6A36DE6E3}">
      <dsp:nvSpPr>
        <dsp:cNvPr id="0" name=""/>
        <dsp:cNvSpPr/>
      </dsp:nvSpPr>
      <dsp:spPr>
        <a:xfrm>
          <a:off x="1834581" y="563"/>
          <a:ext cx="1330467" cy="6652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이론</a:t>
          </a:r>
        </a:p>
      </dsp:txBody>
      <dsp:txXfrm>
        <a:off x="1854065" y="20047"/>
        <a:ext cx="1291499" cy="626265"/>
      </dsp:txXfrm>
    </dsp:sp>
    <dsp:sp modelId="{94E45819-9C57-7F41-85E8-7AEB200507D6}">
      <dsp:nvSpPr>
        <dsp:cNvPr id="0" name=""/>
        <dsp:cNvSpPr/>
      </dsp:nvSpPr>
      <dsp:spPr>
        <a:xfrm rot="3600000">
          <a:off x="2702660" y="1167492"/>
          <a:ext cx="692115" cy="23283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00" kern="1200"/>
        </a:p>
      </dsp:txBody>
      <dsp:txXfrm>
        <a:off x="2772509" y="1214058"/>
        <a:ext cx="552417" cy="139699"/>
      </dsp:txXfrm>
    </dsp:sp>
    <dsp:sp modelId="{C949EDB7-7143-4B47-8ABA-D988A82ABF16}">
      <dsp:nvSpPr>
        <dsp:cNvPr id="0" name=""/>
        <dsp:cNvSpPr/>
      </dsp:nvSpPr>
      <dsp:spPr>
        <a:xfrm>
          <a:off x="2932386" y="1902019"/>
          <a:ext cx="1330467" cy="6652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실험</a:t>
          </a:r>
        </a:p>
      </dsp:txBody>
      <dsp:txXfrm>
        <a:off x="2951870" y="1921503"/>
        <a:ext cx="1291499" cy="626265"/>
      </dsp:txXfrm>
    </dsp:sp>
    <dsp:sp modelId="{E454DA09-F986-FF4D-9BBF-CD966556C225}">
      <dsp:nvSpPr>
        <dsp:cNvPr id="0" name=""/>
        <dsp:cNvSpPr/>
      </dsp:nvSpPr>
      <dsp:spPr>
        <a:xfrm rot="10800000">
          <a:off x="2153757" y="2118220"/>
          <a:ext cx="692115" cy="23283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00" kern="1200"/>
        </a:p>
      </dsp:txBody>
      <dsp:txXfrm rot="10800000">
        <a:off x="2223606" y="2164786"/>
        <a:ext cx="552417" cy="139699"/>
      </dsp:txXfrm>
    </dsp:sp>
    <dsp:sp modelId="{0704285B-9A32-5D46-9CDA-5422FFB6618A}">
      <dsp:nvSpPr>
        <dsp:cNvPr id="0" name=""/>
        <dsp:cNvSpPr/>
      </dsp:nvSpPr>
      <dsp:spPr>
        <a:xfrm>
          <a:off x="736775" y="1902019"/>
          <a:ext cx="1330467" cy="6652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시뮬레이션</a:t>
          </a:r>
        </a:p>
      </dsp:txBody>
      <dsp:txXfrm>
        <a:off x="756259" y="1921503"/>
        <a:ext cx="1291499" cy="626265"/>
      </dsp:txXfrm>
    </dsp:sp>
    <dsp:sp modelId="{DB5E3EA3-6B90-514B-BD1E-C1CF8968629C}">
      <dsp:nvSpPr>
        <dsp:cNvPr id="0" name=""/>
        <dsp:cNvSpPr/>
      </dsp:nvSpPr>
      <dsp:spPr>
        <a:xfrm rot="18000000">
          <a:off x="1604854" y="1167492"/>
          <a:ext cx="692115" cy="23283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00" kern="1200"/>
        </a:p>
      </dsp:txBody>
      <dsp:txXfrm>
        <a:off x="1674703" y="1214058"/>
        <a:ext cx="552417" cy="1396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C7073A-0304-3140-AD59-B02C02127097}">
      <dsp:nvSpPr>
        <dsp:cNvPr id="0" name=""/>
        <dsp:cNvSpPr/>
      </dsp:nvSpPr>
      <dsp:spPr>
        <a:xfrm>
          <a:off x="2771179" y="2032000"/>
          <a:ext cx="553640" cy="11903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6820" y="0"/>
              </a:lnTo>
              <a:lnTo>
                <a:pt x="276820" y="1190327"/>
              </a:lnTo>
              <a:lnTo>
                <a:pt x="553640" y="119032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000DF2-3900-0542-9C3F-3E6E9F9E52C5}">
      <dsp:nvSpPr>
        <dsp:cNvPr id="0" name=""/>
        <dsp:cNvSpPr/>
      </dsp:nvSpPr>
      <dsp:spPr>
        <a:xfrm>
          <a:off x="2771179" y="1986280"/>
          <a:ext cx="5536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3640" y="4572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389726-7B4A-1A4D-8159-9E09B88D5BB2}">
      <dsp:nvSpPr>
        <dsp:cNvPr id="0" name=""/>
        <dsp:cNvSpPr/>
      </dsp:nvSpPr>
      <dsp:spPr>
        <a:xfrm>
          <a:off x="2771179" y="841672"/>
          <a:ext cx="553640" cy="1190327"/>
        </a:xfrm>
        <a:custGeom>
          <a:avLst/>
          <a:gdLst/>
          <a:ahLst/>
          <a:cxnLst/>
          <a:rect l="0" t="0" r="0" b="0"/>
          <a:pathLst>
            <a:path>
              <a:moveTo>
                <a:pt x="0" y="1190327"/>
              </a:moveTo>
              <a:lnTo>
                <a:pt x="276820" y="1190327"/>
              </a:lnTo>
              <a:lnTo>
                <a:pt x="276820" y="0"/>
              </a:lnTo>
              <a:lnTo>
                <a:pt x="553640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2AF179-C483-D04A-8A2E-0FA25F3449A0}">
      <dsp:nvSpPr>
        <dsp:cNvPr id="0" name=""/>
        <dsp:cNvSpPr/>
      </dsp:nvSpPr>
      <dsp:spPr>
        <a:xfrm>
          <a:off x="2976" y="1609849"/>
          <a:ext cx="2768203" cy="8443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500" kern="1200" dirty="0"/>
            <a:t>요즘 개인용 컴퓨터</a:t>
          </a:r>
        </a:p>
      </dsp:txBody>
      <dsp:txXfrm>
        <a:off x="2976" y="1609849"/>
        <a:ext cx="2768203" cy="844301"/>
      </dsp:txXfrm>
    </dsp:sp>
    <dsp:sp modelId="{97250BE4-55AE-E243-AE9D-57C3925712BD}">
      <dsp:nvSpPr>
        <dsp:cNvPr id="0" name=""/>
        <dsp:cNvSpPr/>
      </dsp:nvSpPr>
      <dsp:spPr>
        <a:xfrm>
          <a:off x="3324820" y="419521"/>
          <a:ext cx="2768203" cy="8443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500" kern="1200" dirty="0"/>
            <a:t>코어</a:t>
          </a:r>
          <a:r>
            <a:rPr lang="en-US" altLang="ko-KR" sz="2500" kern="1200" dirty="0"/>
            <a:t>1</a:t>
          </a:r>
          <a:r>
            <a:rPr lang="ko-KR" altLang="en-US" sz="2500" kern="1200" dirty="0"/>
            <a:t> </a:t>
          </a:r>
          <a:r>
            <a:rPr lang="en-US" altLang="ko-KR" sz="2500" kern="1200" dirty="0"/>
            <a:t>-</a:t>
          </a:r>
          <a:r>
            <a:rPr lang="ko-KR" altLang="en-US" sz="2500" kern="1200" dirty="0"/>
            <a:t> 게임</a:t>
          </a:r>
        </a:p>
      </dsp:txBody>
      <dsp:txXfrm>
        <a:off x="3324820" y="419521"/>
        <a:ext cx="2768203" cy="844301"/>
      </dsp:txXfrm>
    </dsp:sp>
    <dsp:sp modelId="{2FA34212-DC90-7544-BC47-55738B53D9F8}">
      <dsp:nvSpPr>
        <dsp:cNvPr id="0" name=""/>
        <dsp:cNvSpPr/>
      </dsp:nvSpPr>
      <dsp:spPr>
        <a:xfrm>
          <a:off x="3324820" y="1609849"/>
          <a:ext cx="2768203" cy="8443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500" kern="1200" dirty="0"/>
            <a:t>코어</a:t>
          </a:r>
          <a:r>
            <a:rPr lang="en-US" altLang="ko-KR" sz="2500" kern="1200" dirty="0"/>
            <a:t>2</a:t>
          </a:r>
          <a:r>
            <a:rPr lang="ko-KR" altLang="en-US" sz="2500" kern="1200" dirty="0"/>
            <a:t> </a:t>
          </a:r>
          <a:r>
            <a:rPr lang="en-US" altLang="ko-KR" sz="2500" kern="1200" dirty="0"/>
            <a:t>–</a:t>
          </a:r>
          <a:r>
            <a:rPr lang="ko-KR" altLang="en-US" sz="2500" kern="1200" dirty="0"/>
            <a:t> 유튜브 방송</a:t>
          </a:r>
        </a:p>
      </dsp:txBody>
      <dsp:txXfrm>
        <a:off x="3324820" y="1609849"/>
        <a:ext cx="2768203" cy="844301"/>
      </dsp:txXfrm>
    </dsp:sp>
    <dsp:sp modelId="{4F15FA0B-3AE2-FB4E-ACB9-2D5188C59530}">
      <dsp:nvSpPr>
        <dsp:cNvPr id="0" name=""/>
        <dsp:cNvSpPr/>
      </dsp:nvSpPr>
      <dsp:spPr>
        <a:xfrm>
          <a:off x="3324820" y="2800176"/>
          <a:ext cx="2768203" cy="8443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500" kern="1200" dirty="0"/>
            <a:t>코어</a:t>
          </a:r>
          <a:r>
            <a:rPr lang="en-US" altLang="ko-KR" sz="2500" kern="1200" dirty="0"/>
            <a:t>3</a:t>
          </a:r>
          <a:r>
            <a:rPr lang="ko-KR" altLang="en-US" sz="2500" kern="1200" dirty="0"/>
            <a:t> </a:t>
          </a:r>
          <a:r>
            <a:rPr lang="en-US" altLang="ko-KR" sz="2500" kern="1200" dirty="0"/>
            <a:t>–</a:t>
          </a:r>
          <a:r>
            <a:rPr lang="ko-KR" altLang="en-US" sz="2500" kern="1200" dirty="0"/>
            <a:t> 인터넷 서핑</a:t>
          </a:r>
        </a:p>
      </dsp:txBody>
      <dsp:txXfrm>
        <a:off x="3324820" y="2800176"/>
        <a:ext cx="2768203" cy="8443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C7992-8359-4089-8B3D-7683B21A54BB}" type="datetimeFigureOut">
              <a:rPr lang="ko-KR" altLang="en-US" smtClean="0"/>
              <a:t>2019. 6. 29.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750BD-013E-4E06-859D-DDD2B3C736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800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9144" y="4956048"/>
            <a:ext cx="2990088" cy="914400"/>
          </a:xfrm>
          <a:noFill/>
        </p:spPr>
        <p:txBody>
          <a:bodyPr wrap="square" rtlCol="0">
            <a:spAutoFit/>
          </a:bodyPr>
          <a:lstStyle>
            <a:lvl1pPr>
              <a:defRPr lang="en-US" sz="4200" dirty="0"/>
            </a:lvl1pPr>
          </a:lstStyle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76307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9502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8322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2121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2848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6190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2156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3818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606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2174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6791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172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3125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6670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그림 열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1914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17105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0563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C07109E-74A1-42BE-B959-7AC8E7F46A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8486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2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iff"/><Relationship Id="rId3" Type="http://schemas.openxmlformats.org/officeDocument/2006/relationships/image" Target="../media/image17.tiff"/><Relationship Id="rId7" Type="http://schemas.openxmlformats.org/officeDocument/2006/relationships/image" Target="../media/image21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tiff"/><Relationship Id="rId5" Type="http://schemas.openxmlformats.org/officeDocument/2006/relationships/image" Target="../media/image19.tiff"/><Relationship Id="rId10" Type="http://schemas.openxmlformats.org/officeDocument/2006/relationships/image" Target="../media/image24.tiff"/><Relationship Id="rId4" Type="http://schemas.openxmlformats.org/officeDocument/2006/relationships/image" Target="../media/image18.tiff"/><Relationship Id="rId9" Type="http://schemas.openxmlformats.org/officeDocument/2006/relationships/image" Target="../media/image23.tif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emf"/><Relationship Id="rId5" Type="http://schemas.openxmlformats.org/officeDocument/2006/relationships/image" Target="../media/image300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Heavy-ion collision simulation with QMD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err="1"/>
              <a:t>Kyungil</a:t>
            </a:r>
            <a:r>
              <a:rPr lang="en-US" altLang="ko-KR" dirty="0"/>
              <a:t> Kim</a:t>
            </a:r>
            <a:endParaRPr lang="ko-KR" alt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8796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5184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 err="1"/>
              <a:t>Ni+Ni</a:t>
            </a:r>
            <a:r>
              <a:rPr lang="en-US" altLang="ko-KR" sz="3600" i="1" u="sng" dirty="0"/>
              <a:t> Experiment with FOPI</a:t>
            </a:r>
            <a:endParaRPr lang="ko-KR" altLang="en-US" sz="3600" i="1" u="sng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00196FF-B016-CB4A-990E-2633DAA28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42" y="1096785"/>
            <a:ext cx="8298116" cy="403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20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5184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 err="1"/>
              <a:t>Ni+Ni</a:t>
            </a:r>
            <a:r>
              <a:rPr lang="en-US" altLang="ko-KR" sz="3600" i="1" u="sng" dirty="0"/>
              <a:t> Experiment with FOPI</a:t>
            </a:r>
            <a:endParaRPr lang="ko-KR" altLang="en-US" sz="3600" i="1" u="sng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1FA7709-2245-AC4E-895F-35607A7AC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78" y="3053668"/>
            <a:ext cx="6699322" cy="254180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B786A97-4C91-B546-9655-81A205303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078" y="779335"/>
            <a:ext cx="4938761" cy="227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551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3480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 err="1"/>
              <a:t>핵물리학교</a:t>
            </a:r>
            <a:r>
              <a:rPr lang="ko-KR" altLang="en-US" sz="3600" i="1" u="sng" dirty="0"/>
              <a:t> </a:t>
            </a:r>
            <a:r>
              <a:rPr lang="en-US" altLang="ko-KR" sz="3600" i="1" u="sng" dirty="0"/>
              <a:t>2019</a:t>
            </a:r>
            <a:endParaRPr lang="ko-KR" altLang="en-US" sz="3600" i="1" u="sng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4EA2EF78-18BC-4448-9BD9-52283BB438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120726"/>
              </p:ext>
            </p:extLst>
          </p:nvPr>
        </p:nvGraphicFramePr>
        <p:xfrm>
          <a:off x="217398" y="934109"/>
          <a:ext cx="8220503" cy="4347573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766125">
                  <a:extLst>
                    <a:ext uri="{9D8B030D-6E8A-4147-A177-3AD203B41FA5}">
                      <a16:colId xmlns:a16="http://schemas.microsoft.com/office/drawing/2014/main" val="371980216"/>
                    </a:ext>
                  </a:extLst>
                </a:gridCol>
                <a:gridCol w="6454378">
                  <a:extLst>
                    <a:ext uri="{9D8B030D-6E8A-4147-A177-3AD203B41FA5}">
                      <a16:colId xmlns:a16="http://schemas.microsoft.com/office/drawing/2014/main" val="4151646207"/>
                    </a:ext>
                  </a:extLst>
                </a:gridCol>
              </a:tblGrid>
              <a:tr h="11528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b="1" dirty="0"/>
                        <a:t>윤진희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b="1" dirty="0"/>
                        <a:t>핵물리학계의 현황</a:t>
                      </a:r>
                      <a:endParaRPr lang="en-US" altLang="ko-KR" b="1" dirty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b="1" dirty="0" err="1"/>
                        <a:t>라온이</a:t>
                      </a:r>
                      <a:r>
                        <a:rPr lang="ko-KR" altLang="en-US" b="1" dirty="0"/>
                        <a:t> 잘 건설되기를 기원해 주셨음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9068281"/>
                  </a:ext>
                </a:extLst>
              </a:tr>
              <a:tr h="1744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b="1" dirty="0"/>
                        <a:t>이창환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b="1" dirty="0"/>
                        <a:t>중력파의 검출과 이를 활용한 중성자별의 모양 변화 연구</a:t>
                      </a:r>
                      <a:endParaRPr lang="en-US" altLang="ko-KR" b="1" dirty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b="1" dirty="0"/>
                        <a:t>중성자별의 상태방정식과 존재 관찰</a:t>
                      </a:r>
                      <a:endParaRPr lang="en-US" altLang="ko-KR" b="1" dirty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b="1" dirty="0"/>
                        <a:t>상태방정식을 연구하기 위해 강한 상호작용의 규명과 이를 이용한 핵물질 연구가 필요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895831"/>
                  </a:ext>
                </a:extLst>
              </a:tr>
              <a:tr h="14500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b="1" dirty="0"/>
                        <a:t>김영만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b="1" dirty="0"/>
                        <a:t>강한 상호작용 연구의 어려움과 </a:t>
                      </a:r>
                      <a:r>
                        <a:rPr lang="en-US" altLang="ko-KR" b="1" dirty="0"/>
                        <a:t>QCD </a:t>
                      </a:r>
                      <a:r>
                        <a:rPr lang="ko-KR" altLang="en-US" b="1" dirty="0"/>
                        <a:t>진공</a:t>
                      </a:r>
                      <a:endParaRPr lang="en-US" altLang="ko-KR" b="1" dirty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b="1" dirty="0" err="1"/>
                        <a:t>평균장</a:t>
                      </a:r>
                      <a:r>
                        <a:rPr lang="ko-KR" altLang="en-US" b="1" dirty="0"/>
                        <a:t> 모형을 이용한 연구와 이를 넘어선 새로운 연구들</a:t>
                      </a:r>
                      <a:endParaRPr lang="en-US" altLang="ko-KR" b="1" dirty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b="1" dirty="0"/>
                        <a:t>아직 규명해야 할 성질들이 많이 남아있음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8787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240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3480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 err="1"/>
              <a:t>핵물리학교</a:t>
            </a:r>
            <a:r>
              <a:rPr lang="ko-KR" altLang="en-US" sz="3600" i="1" u="sng" dirty="0"/>
              <a:t> </a:t>
            </a:r>
            <a:r>
              <a:rPr lang="en-US" altLang="ko-KR" sz="3600" i="1" u="sng" dirty="0"/>
              <a:t>2019</a:t>
            </a:r>
            <a:endParaRPr lang="ko-KR" altLang="en-US" sz="3600" i="1" u="sng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B23AE79A-47E8-864D-A347-ECC31F0E31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517133"/>
              </p:ext>
            </p:extLst>
          </p:nvPr>
        </p:nvGraphicFramePr>
        <p:xfrm>
          <a:off x="217398" y="934109"/>
          <a:ext cx="8220503" cy="382671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766125">
                  <a:extLst>
                    <a:ext uri="{9D8B030D-6E8A-4147-A177-3AD203B41FA5}">
                      <a16:colId xmlns:a16="http://schemas.microsoft.com/office/drawing/2014/main" val="371980216"/>
                    </a:ext>
                  </a:extLst>
                </a:gridCol>
                <a:gridCol w="6454378">
                  <a:extLst>
                    <a:ext uri="{9D8B030D-6E8A-4147-A177-3AD203B41FA5}">
                      <a16:colId xmlns:a16="http://schemas.microsoft.com/office/drawing/2014/main" val="4151646207"/>
                    </a:ext>
                  </a:extLst>
                </a:gridCol>
              </a:tblGrid>
              <a:tr h="1986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b="1" dirty="0"/>
                        <a:t>전상용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b="1" dirty="0"/>
                        <a:t>핵이송이론의 유도와 분포 함수 등의 이해</a:t>
                      </a:r>
                      <a:endParaRPr lang="en-US" altLang="ko-KR" b="1" dirty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b="1" dirty="0"/>
                        <a:t>코드 작성을 위한 팁과 간단한 코드의 실행 및 이해</a:t>
                      </a:r>
                      <a:endParaRPr lang="en-US" altLang="ko-KR" b="1" dirty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b="1" dirty="0"/>
                        <a:t>BUU </a:t>
                      </a:r>
                      <a:r>
                        <a:rPr lang="ko-KR" altLang="en-US" b="1" dirty="0"/>
                        <a:t>방정식의 이해</a:t>
                      </a:r>
                      <a:endParaRPr lang="en-US" altLang="ko-KR" b="1" dirty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b="1" dirty="0"/>
                        <a:t>RTF </a:t>
                      </a:r>
                      <a:r>
                        <a:rPr lang="ko-KR" altLang="en-US" b="1" dirty="0" err="1"/>
                        <a:t>를</a:t>
                      </a:r>
                      <a:r>
                        <a:rPr lang="ko-KR" altLang="en-US" b="1" dirty="0"/>
                        <a:t> 이용한 핵의 구조 계산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9068281"/>
                  </a:ext>
                </a:extLst>
              </a:tr>
              <a:tr h="107817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b="1" dirty="0"/>
                        <a:t>김영진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b="1" dirty="0"/>
                        <a:t>대칭에너지와 관련한 핵물리 현상</a:t>
                      </a:r>
                      <a:endParaRPr lang="en-US" altLang="ko-KR" b="1" dirty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b="1" dirty="0"/>
                        <a:t>이를 연구하기 위한 </a:t>
                      </a:r>
                      <a:r>
                        <a:rPr lang="ko-KR" altLang="en-US" b="1" dirty="0" err="1"/>
                        <a:t>라온의</a:t>
                      </a:r>
                      <a:r>
                        <a:rPr lang="ko-KR" altLang="en-US" b="1" dirty="0"/>
                        <a:t> 검출기 개발과 현황</a:t>
                      </a:r>
                      <a:endParaRPr lang="en-US" altLang="ko-KR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895831"/>
                  </a:ext>
                </a:extLst>
              </a:tr>
              <a:tr h="76202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b="1" dirty="0"/>
                        <a:t>김상열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b="1" dirty="0"/>
                        <a:t>핵물리를 위한 </a:t>
                      </a:r>
                      <a:r>
                        <a:rPr lang="en-US" altLang="ko-KR" b="1" dirty="0"/>
                        <a:t>Electronics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8787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1864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4883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 err="1"/>
              <a:t>핵이송모형</a:t>
            </a:r>
            <a:r>
              <a:rPr lang="ko-KR" altLang="en-US" sz="3600" i="1" u="sng" dirty="0"/>
              <a:t> 시뮬레이션</a:t>
            </a:r>
          </a:p>
        </p:txBody>
      </p:sp>
      <p:graphicFrame>
        <p:nvGraphicFramePr>
          <p:cNvPr id="6" name="다이어그램 5">
            <a:extLst>
              <a:ext uri="{FF2B5EF4-FFF2-40B4-BE49-F238E27FC236}">
                <a16:creationId xmlns:a16="http://schemas.microsoft.com/office/drawing/2014/main" id="{7A221D4C-7A3A-294C-8B6D-298D79993E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2505718"/>
              </p:ext>
            </p:extLst>
          </p:nvPr>
        </p:nvGraphicFramePr>
        <p:xfrm>
          <a:off x="1305636" y="105580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927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b="1" i="1" u="sng" dirty="0" err="1"/>
              <a:t>강의목표</a:t>
            </a:r>
            <a:endParaRPr lang="ko-KR" altLang="en-US" sz="3600" b="1" i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411729" y="914399"/>
            <a:ext cx="602440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dirty="0"/>
              <a:t>시뮬레이션 코드의 필요성을 이해한다</a:t>
            </a:r>
            <a:r>
              <a:rPr lang="en-US" altLang="ko-KR" b="1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b="1" dirty="0"/>
              <a:t>QMD </a:t>
            </a:r>
            <a:r>
              <a:rPr lang="ko-KR" altLang="en-US" b="1" dirty="0"/>
              <a:t>와</a:t>
            </a:r>
            <a:r>
              <a:rPr lang="en-US" altLang="ko-KR" b="1" dirty="0"/>
              <a:t> BUU </a:t>
            </a:r>
            <a:r>
              <a:rPr lang="ko-KR" altLang="en-US" b="1" dirty="0"/>
              <a:t>모형 간의 차이에 대해 이해한다</a:t>
            </a:r>
            <a:r>
              <a:rPr lang="en-US" altLang="ko-KR" b="1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dirty="0"/>
              <a:t>코드의 작성과 실행에 필요한 내용을 이해한다</a:t>
            </a:r>
            <a:r>
              <a:rPr lang="en-US" altLang="ko-KR" b="1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dirty="0"/>
              <a:t>실제 </a:t>
            </a:r>
            <a:r>
              <a:rPr lang="en-US" altLang="ko-KR" b="1" dirty="0"/>
              <a:t>QMD </a:t>
            </a:r>
            <a:r>
              <a:rPr lang="ko-KR" altLang="en-US" b="1" dirty="0"/>
              <a:t>코드를 실행해보고 실험데이터와 비교해 본다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6DC11B-6F2E-F44D-B591-97533B36DA17}"/>
              </a:ext>
            </a:extLst>
          </p:cNvPr>
          <p:cNvSpPr txBox="1"/>
          <p:nvPr/>
        </p:nvSpPr>
        <p:spPr>
          <a:xfrm>
            <a:off x="610687" y="3520532"/>
            <a:ext cx="7592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2400" b="1" i="1" dirty="0">
                <a:solidFill>
                  <a:srgbClr val="FF0000"/>
                </a:solidFill>
              </a:rPr>
              <a:t>배포해드린 코드는 외부 유출을 삼가해주시기 바랍니다</a:t>
            </a:r>
            <a:r>
              <a:rPr kumimoji="1" lang="en-US" altLang="ko-KR" sz="2400" b="1" i="1" dirty="0">
                <a:solidFill>
                  <a:srgbClr val="FF0000"/>
                </a:solidFill>
              </a:rPr>
              <a:t>.</a:t>
            </a:r>
            <a:endParaRPr kumimoji="1" lang="ko-KR" altLang="en-US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70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276622" y="1903438"/>
            <a:ext cx="651332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/>
              <a:t>시뮬레이션 코드는 왜 필요하고</a:t>
            </a:r>
            <a:r>
              <a:rPr lang="en-US" altLang="ko-KR" sz="3600" i="1" u="sng" dirty="0"/>
              <a:t>,</a:t>
            </a:r>
          </a:p>
          <a:p>
            <a:r>
              <a:rPr lang="ko-KR" altLang="en-US" sz="3600" i="1" u="sng" dirty="0"/>
              <a:t>우리는 어떤 시뮬레이션 코드를 </a:t>
            </a:r>
            <a:endParaRPr lang="en-US" altLang="ko-KR" sz="3600" i="1" u="sng" dirty="0"/>
          </a:p>
          <a:p>
            <a:r>
              <a:rPr lang="ko-KR" altLang="en-US" sz="3600" i="1" u="sng" dirty="0"/>
              <a:t>필요로 하는가</a:t>
            </a:r>
            <a:r>
              <a:rPr lang="en-US" altLang="ko-KR" sz="3600" i="1" u="sng" dirty="0"/>
              <a:t>?</a:t>
            </a:r>
            <a:endParaRPr lang="ko-KR" altLang="en-US" sz="3600" i="1" u="sng" dirty="0"/>
          </a:p>
        </p:txBody>
      </p:sp>
    </p:spTree>
    <p:extLst>
      <p:ext uri="{BB962C8B-B14F-4D97-AF65-F5344CB8AC3E}">
        <p14:creationId xmlns:p14="http://schemas.microsoft.com/office/powerpoint/2010/main" val="3128832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4084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/>
              <a:t>슈퍼컴퓨터의 시대</a:t>
            </a:r>
            <a:r>
              <a:rPr lang="en-US" altLang="ko-KR" sz="3600" i="1" u="sng" dirty="0"/>
              <a:t>!</a:t>
            </a:r>
            <a:endParaRPr lang="ko-KR" altLang="en-US" sz="3600" i="1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188B66-F15B-084F-9559-3A19CCDF6DFF}"/>
              </a:ext>
            </a:extLst>
          </p:cNvPr>
          <p:cNvSpPr txBox="1"/>
          <p:nvPr/>
        </p:nvSpPr>
        <p:spPr>
          <a:xfrm>
            <a:off x="157942" y="779335"/>
            <a:ext cx="8417689" cy="2113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ko-KR" altLang="en-US" dirty="0"/>
              <a:t>손으로 할 수 있는 계산은 이미 전 세대가 다 해 두었음</a:t>
            </a:r>
            <a:endParaRPr kumimoji="1" lang="en-US" altLang="ko-KR" dirty="0"/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ko-KR" altLang="en-US" dirty="0"/>
              <a:t>컴퓨터의 활용이 매우 중요한 시대</a:t>
            </a:r>
            <a:endParaRPr kumimoji="1" lang="en-US" altLang="ko-K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ko-KR" altLang="en-US" dirty="0"/>
              <a:t>이론</a:t>
            </a:r>
            <a:r>
              <a:rPr kumimoji="1" lang="en-US" altLang="ko-KR" dirty="0"/>
              <a:t>,</a:t>
            </a:r>
            <a:r>
              <a:rPr kumimoji="1" lang="ko-KR" altLang="en-US" dirty="0"/>
              <a:t> 실험 모두 연구를 위해 컴퓨터가 필수가 되었으며</a:t>
            </a:r>
            <a:r>
              <a:rPr kumimoji="1" lang="en-US" altLang="ko-KR" dirty="0"/>
              <a:t>,</a:t>
            </a:r>
            <a:r>
              <a:rPr kumimoji="1" lang="ko-KR" altLang="en-US" dirty="0"/>
              <a:t> 그 발달 속도가 매우 빠름</a:t>
            </a:r>
            <a:endParaRPr kumimoji="1" lang="en-US" altLang="ko-KR" dirty="0"/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ko-KR" altLang="en-US" dirty="0"/>
              <a:t>연구실에 가르쳐 줄 사람이 없어 맨땅에 헤딩도</a:t>
            </a:r>
            <a:r>
              <a:rPr kumimoji="1" lang="en-US" altLang="ko-KR" dirty="0"/>
              <a:t>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ko-KR" altLang="en-US" dirty="0"/>
              <a:t>새로운 분야로 규정하기까지 하는 시뮬레이션</a:t>
            </a:r>
          </a:p>
        </p:txBody>
      </p:sp>
      <p:graphicFrame>
        <p:nvGraphicFramePr>
          <p:cNvPr id="7" name="다이어그램 6">
            <a:extLst>
              <a:ext uri="{FF2B5EF4-FFF2-40B4-BE49-F238E27FC236}">
                <a16:creationId xmlns:a16="http://schemas.microsoft.com/office/drawing/2014/main" id="{5367AB18-82D4-B941-AADF-127BBAB7D6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8102838"/>
              </p:ext>
            </p:extLst>
          </p:nvPr>
        </p:nvGraphicFramePr>
        <p:xfrm>
          <a:off x="1524000" y="2893182"/>
          <a:ext cx="4999630" cy="2567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0527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3169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/>
              <a:t>QMD Simulation</a:t>
            </a:r>
            <a:endParaRPr lang="ko-KR" altLang="en-US" sz="3600" i="1" u="sng" dirty="0"/>
          </a:p>
        </p:txBody>
      </p:sp>
      <p:pic>
        <p:nvPicPr>
          <p:cNvPr id="6" name="b1-t210-E65-e80-p1-dt005.mp4">
            <a:hlinkClick r:id="" action="ppaction://media"/>
            <a:extLst>
              <a:ext uri="{FF2B5EF4-FFF2-40B4-BE49-F238E27FC236}">
                <a16:creationId xmlns:a16="http://schemas.microsoft.com/office/drawing/2014/main" id="{1D4E36E3-670C-3A4D-804E-9B751825DD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93387" y="779335"/>
            <a:ext cx="4653136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80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54264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/>
              <a:t>시뮬레이션 코드의 필요성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EC57F4E-3149-CC48-AB99-9DBBEB05F070}"/>
              </a:ext>
            </a:extLst>
          </p:cNvPr>
          <p:cNvGrpSpPr/>
          <p:nvPr/>
        </p:nvGrpSpPr>
        <p:grpSpPr>
          <a:xfrm>
            <a:off x="1865300" y="1696723"/>
            <a:ext cx="4838185" cy="1579712"/>
            <a:chOff x="1998318" y="2046006"/>
            <a:chExt cx="4838185" cy="1579712"/>
          </a:xfrm>
        </p:grpSpPr>
        <p:grpSp>
          <p:nvGrpSpPr>
            <p:cNvPr id="10" name="그룹 23">
              <a:extLst>
                <a:ext uri="{FF2B5EF4-FFF2-40B4-BE49-F238E27FC236}">
                  <a16:creationId xmlns:a16="http://schemas.microsoft.com/office/drawing/2014/main" id="{16C043A6-BFF0-7041-9536-C3BA6391C5D6}"/>
                </a:ext>
              </a:extLst>
            </p:cNvPr>
            <p:cNvGrpSpPr/>
            <p:nvPr/>
          </p:nvGrpSpPr>
          <p:grpSpPr>
            <a:xfrm>
              <a:off x="1998318" y="2300526"/>
              <a:ext cx="407344" cy="417712"/>
              <a:chOff x="1115616" y="1556792"/>
              <a:chExt cx="407344" cy="417712"/>
            </a:xfrm>
          </p:grpSpPr>
          <p:sp>
            <p:nvSpPr>
              <p:cNvPr id="188" name="타원 24">
                <a:extLst>
                  <a:ext uri="{FF2B5EF4-FFF2-40B4-BE49-F238E27FC236}">
                    <a16:creationId xmlns:a16="http://schemas.microsoft.com/office/drawing/2014/main" id="{90184587-ABB2-C24C-8ECF-1457F746E60C}"/>
                  </a:ext>
                </a:extLst>
              </p:cNvPr>
              <p:cNvSpPr/>
              <p:nvPr/>
            </p:nvSpPr>
            <p:spPr>
              <a:xfrm>
                <a:off x="1115616" y="162880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9" name="타원 25">
                <a:extLst>
                  <a:ext uri="{FF2B5EF4-FFF2-40B4-BE49-F238E27FC236}">
                    <a16:creationId xmlns:a16="http://schemas.microsoft.com/office/drawing/2014/main" id="{BD31526C-744D-4443-84F8-D6B4C117259B}"/>
                  </a:ext>
                </a:extLst>
              </p:cNvPr>
              <p:cNvSpPr/>
              <p:nvPr/>
            </p:nvSpPr>
            <p:spPr>
              <a:xfrm>
                <a:off x="1196008" y="155679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0" name="타원 26">
                <a:extLst>
                  <a:ext uri="{FF2B5EF4-FFF2-40B4-BE49-F238E27FC236}">
                    <a16:creationId xmlns:a16="http://schemas.microsoft.com/office/drawing/2014/main" id="{8D9A94C3-962F-0E4B-B50D-B3E0730D2804}"/>
                  </a:ext>
                </a:extLst>
              </p:cNvPr>
              <p:cNvSpPr/>
              <p:nvPr/>
            </p:nvSpPr>
            <p:spPr>
              <a:xfrm>
                <a:off x="1276400" y="155679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1" name="타원 27">
                <a:extLst>
                  <a:ext uri="{FF2B5EF4-FFF2-40B4-BE49-F238E27FC236}">
                    <a16:creationId xmlns:a16="http://schemas.microsoft.com/office/drawing/2014/main" id="{9A7BC8BB-FD63-3644-B327-986F60E61C90}"/>
                  </a:ext>
                </a:extLst>
              </p:cNvPr>
              <p:cNvSpPr/>
              <p:nvPr/>
            </p:nvSpPr>
            <p:spPr>
              <a:xfrm>
                <a:off x="1124000" y="170080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2" name="타원 28">
                <a:extLst>
                  <a:ext uri="{FF2B5EF4-FFF2-40B4-BE49-F238E27FC236}">
                    <a16:creationId xmlns:a16="http://schemas.microsoft.com/office/drawing/2014/main" id="{FCB68FBC-831F-B341-9084-3D040138A1CB}"/>
                  </a:ext>
                </a:extLst>
              </p:cNvPr>
              <p:cNvSpPr/>
              <p:nvPr/>
            </p:nvSpPr>
            <p:spPr>
              <a:xfrm>
                <a:off x="1204392" y="170080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3" name="타원 29">
                <a:extLst>
                  <a:ext uri="{FF2B5EF4-FFF2-40B4-BE49-F238E27FC236}">
                    <a16:creationId xmlns:a16="http://schemas.microsoft.com/office/drawing/2014/main" id="{B5AE675F-BDA7-6049-A584-D7306087D605}"/>
                  </a:ext>
                </a:extLst>
              </p:cNvPr>
              <p:cNvSpPr/>
              <p:nvPr/>
            </p:nvSpPr>
            <p:spPr>
              <a:xfrm>
                <a:off x="1161768" y="181413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4" name="타원 30">
                <a:extLst>
                  <a:ext uri="{FF2B5EF4-FFF2-40B4-BE49-F238E27FC236}">
                    <a16:creationId xmlns:a16="http://schemas.microsoft.com/office/drawing/2014/main" id="{45914CC8-2E4A-EB4B-918F-C6C83DBA1894}"/>
                  </a:ext>
                </a:extLst>
              </p:cNvPr>
              <p:cNvSpPr/>
              <p:nvPr/>
            </p:nvSpPr>
            <p:spPr>
              <a:xfrm>
                <a:off x="1287240" y="179722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5" name="타원 31">
                <a:extLst>
                  <a:ext uri="{FF2B5EF4-FFF2-40B4-BE49-F238E27FC236}">
                    <a16:creationId xmlns:a16="http://schemas.microsoft.com/office/drawing/2014/main" id="{8AB1402A-B6F7-6B4D-8685-A0E61ED24020}"/>
                  </a:ext>
                </a:extLst>
              </p:cNvPr>
              <p:cNvSpPr/>
              <p:nvPr/>
            </p:nvSpPr>
            <p:spPr>
              <a:xfrm>
                <a:off x="1305784" y="171914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6" name="타원 32">
                <a:extLst>
                  <a:ext uri="{FF2B5EF4-FFF2-40B4-BE49-F238E27FC236}">
                    <a16:creationId xmlns:a16="http://schemas.microsoft.com/office/drawing/2014/main" id="{4C94E401-F637-974D-9475-665843060EF0}"/>
                  </a:ext>
                </a:extLst>
              </p:cNvPr>
              <p:cNvSpPr/>
              <p:nvPr/>
            </p:nvSpPr>
            <p:spPr>
              <a:xfrm>
                <a:off x="1277080" y="163288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7" name="타원 33">
                <a:extLst>
                  <a:ext uri="{FF2B5EF4-FFF2-40B4-BE49-F238E27FC236}">
                    <a16:creationId xmlns:a16="http://schemas.microsoft.com/office/drawing/2014/main" id="{A5C491A4-22D7-3F43-A8C8-F07B3F55C162}"/>
                  </a:ext>
                </a:extLst>
              </p:cNvPr>
              <p:cNvSpPr/>
              <p:nvPr/>
            </p:nvSpPr>
            <p:spPr>
              <a:xfrm>
                <a:off x="1349088" y="161256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8" name="타원 34">
                <a:extLst>
                  <a:ext uri="{FF2B5EF4-FFF2-40B4-BE49-F238E27FC236}">
                    <a16:creationId xmlns:a16="http://schemas.microsoft.com/office/drawing/2014/main" id="{F5BC2A57-D0AC-DA45-8D1D-2827A3BF0104}"/>
                  </a:ext>
                </a:extLst>
              </p:cNvPr>
              <p:cNvSpPr/>
              <p:nvPr/>
            </p:nvSpPr>
            <p:spPr>
              <a:xfrm>
                <a:off x="1378944" y="170080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9" name="타원 35">
                <a:extLst>
                  <a:ext uri="{FF2B5EF4-FFF2-40B4-BE49-F238E27FC236}">
                    <a16:creationId xmlns:a16="http://schemas.microsoft.com/office/drawing/2014/main" id="{991AF351-1862-1A45-9BED-356619794CB2}"/>
                  </a:ext>
                </a:extLst>
              </p:cNvPr>
              <p:cNvSpPr/>
              <p:nvPr/>
            </p:nvSpPr>
            <p:spPr>
              <a:xfrm>
                <a:off x="1340024" y="182163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0" name="타원 36">
                <a:extLst>
                  <a:ext uri="{FF2B5EF4-FFF2-40B4-BE49-F238E27FC236}">
                    <a16:creationId xmlns:a16="http://schemas.microsoft.com/office/drawing/2014/main" id="{D9D029DE-BE3D-734E-8B04-D59E7F87326B}"/>
                  </a:ext>
                </a:extLst>
              </p:cNvPr>
              <p:cNvSpPr/>
              <p:nvPr/>
            </p:nvSpPr>
            <p:spPr>
              <a:xfrm>
                <a:off x="1268016" y="183048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1" name="타원 37">
                <a:extLst>
                  <a:ext uri="{FF2B5EF4-FFF2-40B4-BE49-F238E27FC236}">
                    <a16:creationId xmlns:a16="http://schemas.microsoft.com/office/drawing/2014/main" id="{7E77B469-5FBB-FA42-9B0A-A92246BDB003}"/>
                  </a:ext>
                </a:extLst>
              </p:cNvPr>
              <p:cNvSpPr/>
              <p:nvPr/>
            </p:nvSpPr>
            <p:spPr>
              <a:xfrm>
                <a:off x="1268016" y="176387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2" name="타원 38">
                <a:extLst>
                  <a:ext uri="{FF2B5EF4-FFF2-40B4-BE49-F238E27FC236}">
                    <a16:creationId xmlns:a16="http://schemas.microsoft.com/office/drawing/2014/main" id="{EBCEC113-32E6-FC4C-A766-F59DB3B74119}"/>
                  </a:ext>
                </a:extLst>
              </p:cNvPr>
              <p:cNvSpPr/>
              <p:nvPr/>
            </p:nvSpPr>
            <p:spPr>
              <a:xfrm>
                <a:off x="1133064" y="176387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3" name="타원 39">
                <a:extLst>
                  <a:ext uri="{FF2B5EF4-FFF2-40B4-BE49-F238E27FC236}">
                    <a16:creationId xmlns:a16="http://schemas.microsoft.com/office/drawing/2014/main" id="{F089B003-3F84-1D4E-8AD3-514A005FC5FA}"/>
                  </a:ext>
                </a:extLst>
              </p:cNvPr>
              <p:cNvSpPr/>
              <p:nvPr/>
            </p:nvSpPr>
            <p:spPr>
              <a:xfrm>
                <a:off x="1187624" y="167761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4" name="타원 40">
                <a:extLst>
                  <a:ext uri="{FF2B5EF4-FFF2-40B4-BE49-F238E27FC236}">
                    <a16:creationId xmlns:a16="http://schemas.microsoft.com/office/drawing/2014/main" id="{2BE46C58-3C5C-5E40-9D58-BF689F404456}"/>
                  </a:ext>
                </a:extLst>
              </p:cNvPr>
              <p:cNvSpPr/>
              <p:nvPr/>
            </p:nvSpPr>
            <p:spPr>
              <a:xfrm>
                <a:off x="1305784" y="170898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5" name="타원 41">
                <a:extLst>
                  <a:ext uri="{FF2B5EF4-FFF2-40B4-BE49-F238E27FC236}">
                    <a16:creationId xmlns:a16="http://schemas.microsoft.com/office/drawing/2014/main" id="{72A8C155-7A13-1548-954A-157D9EC23BA7}"/>
                  </a:ext>
                </a:extLst>
              </p:cNvPr>
              <p:cNvSpPr/>
              <p:nvPr/>
            </p:nvSpPr>
            <p:spPr>
              <a:xfrm>
                <a:off x="1196008" y="163697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" name="오른쪽 화살표 42">
              <a:extLst>
                <a:ext uri="{FF2B5EF4-FFF2-40B4-BE49-F238E27FC236}">
                  <a16:creationId xmlns:a16="http://schemas.microsoft.com/office/drawing/2014/main" id="{EF75652E-3564-484A-B793-C0C53C9ACD10}"/>
                </a:ext>
              </a:extLst>
            </p:cNvPr>
            <p:cNvSpPr/>
            <p:nvPr/>
          </p:nvSpPr>
          <p:spPr>
            <a:xfrm>
              <a:off x="2426718" y="2428310"/>
              <a:ext cx="291680" cy="207704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오른쪽 화살표 43">
              <a:extLst>
                <a:ext uri="{FF2B5EF4-FFF2-40B4-BE49-F238E27FC236}">
                  <a16:creationId xmlns:a16="http://schemas.microsoft.com/office/drawing/2014/main" id="{A7BF0D51-F666-9A46-B80E-9838A71AFE04}"/>
                </a:ext>
              </a:extLst>
            </p:cNvPr>
            <p:cNvSpPr/>
            <p:nvPr/>
          </p:nvSpPr>
          <p:spPr>
            <a:xfrm>
              <a:off x="3391048" y="2473378"/>
              <a:ext cx="360040" cy="345704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3" name="그룹 44">
              <a:extLst>
                <a:ext uri="{FF2B5EF4-FFF2-40B4-BE49-F238E27FC236}">
                  <a16:creationId xmlns:a16="http://schemas.microsoft.com/office/drawing/2014/main" id="{58362058-765B-4D44-8B28-723E201C59A9}"/>
                </a:ext>
              </a:extLst>
            </p:cNvPr>
            <p:cNvGrpSpPr/>
            <p:nvPr/>
          </p:nvGrpSpPr>
          <p:grpSpPr>
            <a:xfrm>
              <a:off x="2722614" y="2477558"/>
              <a:ext cx="579120" cy="632608"/>
              <a:chOff x="2005776" y="1577560"/>
              <a:chExt cx="579120" cy="632608"/>
            </a:xfrm>
          </p:grpSpPr>
          <p:sp>
            <p:nvSpPr>
              <p:cNvPr id="142" name="타원 45">
                <a:extLst>
                  <a:ext uri="{FF2B5EF4-FFF2-40B4-BE49-F238E27FC236}">
                    <a16:creationId xmlns:a16="http://schemas.microsoft.com/office/drawing/2014/main" id="{237B5F26-5B07-9C46-B563-0617FF02EA9C}"/>
                  </a:ext>
                </a:extLst>
              </p:cNvPr>
              <p:cNvSpPr/>
              <p:nvPr/>
            </p:nvSpPr>
            <p:spPr>
              <a:xfrm>
                <a:off x="2072456" y="177104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3" name="타원 46">
                <a:extLst>
                  <a:ext uri="{FF2B5EF4-FFF2-40B4-BE49-F238E27FC236}">
                    <a16:creationId xmlns:a16="http://schemas.microsoft.com/office/drawing/2014/main" id="{A24C6D45-770E-F945-AD72-F8C5329BAD82}"/>
                  </a:ext>
                </a:extLst>
              </p:cNvPr>
              <p:cNvSpPr/>
              <p:nvPr/>
            </p:nvSpPr>
            <p:spPr>
              <a:xfrm>
                <a:off x="2152848" y="169903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4" name="타원 47">
                <a:extLst>
                  <a:ext uri="{FF2B5EF4-FFF2-40B4-BE49-F238E27FC236}">
                    <a16:creationId xmlns:a16="http://schemas.microsoft.com/office/drawing/2014/main" id="{94417715-CF8D-BD4C-8CA0-98720D08F40E}"/>
                  </a:ext>
                </a:extLst>
              </p:cNvPr>
              <p:cNvSpPr/>
              <p:nvPr/>
            </p:nvSpPr>
            <p:spPr>
              <a:xfrm>
                <a:off x="2233240" y="169903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5" name="타원 48">
                <a:extLst>
                  <a:ext uri="{FF2B5EF4-FFF2-40B4-BE49-F238E27FC236}">
                    <a16:creationId xmlns:a16="http://schemas.microsoft.com/office/drawing/2014/main" id="{387EBC7D-6EAF-C64B-8956-B5A945A9E753}"/>
                  </a:ext>
                </a:extLst>
              </p:cNvPr>
              <p:cNvSpPr/>
              <p:nvPr/>
            </p:nvSpPr>
            <p:spPr>
              <a:xfrm>
                <a:off x="2080840" y="184304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6" name="타원 49">
                <a:extLst>
                  <a:ext uri="{FF2B5EF4-FFF2-40B4-BE49-F238E27FC236}">
                    <a16:creationId xmlns:a16="http://schemas.microsoft.com/office/drawing/2014/main" id="{D1ACDDFD-FA2C-4F4B-B9FF-F8AB65570356}"/>
                  </a:ext>
                </a:extLst>
              </p:cNvPr>
              <p:cNvSpPr/>
              <p:nvPr/>
            </p:nvSpPr>
            <p:spPr>
              <a:xfrm>
                <a:off x="2161232" y="184304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7" name="타원 50">
                <a:extLst>
                  <a:ext uri="{FF2B5EF4-FFF2-40B4-BE49-F238E27FC236}">
                    <a16:creationId xmlns:a16="http://schemas.microsoft.com/office/drawing/2014/main" id="{2210CB17-02B2-494D-90DF-61400218984E}"/>
                  </a:ext>
                </a:extLst>
              </p:cNvPr>
              <p:cNvSpPr/>
              <p:nvPr/>
            </p:nvSpPr>
            <p:spPr>
              <a:xfrm>
                <a:off x="2118608" y="195637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8" name="타원 51">
                <a:extLst>
                  <a:ext uri="{FF2B5EF4-FFF2-40B4-BE49-F238E27FC236}">
                    <a16:creationId xmlns:a16="http://schemas.microsoft.com/office/drawing/2014/main" id="{383C2A8A-C438-AE46-B3FC-6C95C9786E82}"/>
                  </a:ext>
                </a:extLst>
              </p:cNvPr>
              <p:cNvSpPr/>
              <p:nvPr/>
            </p:nvSpPr>
            <p:spPr>
              <a:xfrm>
                <a:off x="2244080" y="193946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9" name="타원 52">
                <a:extLst>
                  <a:ext uri="{FF2B5EF4-FFF2-40B4-BE49-F238E27FC236}">
                    <a16:creationId xmlns:a16="http://schemas.microsoft.com/office/drawing/2014/main" id="{CE35E764-3635-2D4D-93E5-EB24E987393E}"/>
                  </a:ext>
                </a:extLst>
              </p:cNvPr>
              <p:cNvSpPr/>
              <p:nvPr/>
            </p:nvSpPr>
            <p:spPr>
              <a:xfrm>
                <a:off x="2262624" y="186138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0" name="타원 53">
                <a:extLst>
                  <a:ext uri="{FF2B5EF4-FFF2-40B4-BE49-F238E27FC236}">
                    <a16:creationId xmlns:a16="http://schemas.microsoft.com/office/drawing/2014/main" id="{40388A23-1491-DC49-95BA-24C86B706FFE}"/>
                  </a:ext>
                </a:extLst>
              </p:cNvPr>
              <p:cNvSpPr/>
              <p:nvPr/>
            </p:nvSpPr>
            <p:spPr>
              <a:xfrm>
                <a:off x="2233920" y="177512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1" name="타원 54">
                <a:extLst>
                  <a:ext uri="{FF2B5EF4-FFF2-40B4-BE49-F238E27FC236}">
                    <a16:creationId xmlns:a16="http://schemas.microsoft.com/office/drawing/2014/main" id="{AEA9F523-452B-6147-9666-9C95A84D475F}"/>
                  </a:ext>
                </a:extLst>
              </p:cNvPr>
              <p:cNvSpPr/>
              <p:nvPr/>
            </p:nvSpPr>
            <p:spPr>
              <a:xfrm>
                <a:off x="2305928" y="175480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2" name="타원 55">
                <a:extLst>
                  <a:ext uri="{FF2B5EF4-FFF2-40B4-BE49-F238E27FC236}">
                    <a16:creationId xmlns:a16="http://schemas.microsoft.com/office/drawing/2014/main" id="{30037BDD-F7E5-1B49-A3AE-7C5167406569}"/>
                  </a:ext>
                </a:extLst>
              </p:cNvPr>
              <p:cNvSpPr/>
              <p:nvPr/>
            </p:nvSpPr>
            <p:spPr>
              <a:xfrm>
                <a:off x="2335784" y="184304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3" name="타원 56">
                <a:extLst>
                  <a:ext uri="{FF2B5EF4-FFF2-40B4-BE49-F238E27FC236}">
                    <a16:creationId xmlns:a16="http://schemas.microsoft.com/office/drawing/2014/main" id="{33EBA71F-E809-E44F-9663-924DB06CA492}"/>
                  </a:ext>
                </a:extLst>
              </p:cNvPr>
              <p:cNvSpPr/>
              <p:nvPr/>
            </p:nvSpPr>
            <p:spPr>
              <a:xfrm>
                <a:off x="2296864" y="196387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4" name="타원 57">
                <a:extLst>
                  <a:ext uri="{FF2B5EF4-FFF2-40B4-BE49-F238E27FC236}">
                    <a16:creationId xmlns:a16="http://schemas.microsoft.com/office/drawing/2014/main" id="{B8F5C959-8800-0A4B-93B9-5F1B842D7E3F}"/>
                  </a:ext>
                </a:extLst>
              </p:cNvPr>
              <p:cNvSpPr/>
              <p:nvPr/>
            </p:nvSpPr>
            <p:spPr>
              <a:xfrm>
                <a:off x="2224856" y="197272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5" name="타원 58">
                <a:extLst>
                  <a:ext uri="{FF2B5EF4-FFF2-40B4-BE49-F238E27FC236}">
                    <a16:creationId xmlns:a16="http://schemas.microsoft.com/office/drawing/2014/main" id="{CD44E1FA-CA6B-1546-BC60-FF17782036FD}"/>
                  </a:ext>
                </a:extLst>
              </p:cNvPr>
              <p:cNvSpPr/>
              <p:nvPr/>
            </p:nvSpPr>
            <p:spPr>
              <a:xfrm>
                <a:off x="2224856" y="190611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6" name="타원 59">
                <a:extLst>
                  <a:ext uri="{FF2B5EF4-FFF2-40B4-BE49-F238E27FC236}">
                    <a16:creationId xmlns:a16="http://schemas.microsoft.com/office/drawing/2014/main" id="{982E8F46-3542-DA45-9D8C-3B520111B64C}"/>
                  </a:ext>
                </a:extLst>
              </p:cNvPr>
              <p:cNvSpPr/>
              <p:nvPr/>
            </p:nvSpPr>
            <p:spPr>
              <a:xfrm>
                <a:off x="2089904" y="190611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7" name="타원 60">
                <a:extLst>
                  <a:ext uri="{FF2B5EF4-FFF2-40B4-BE49-F238E27FC236}">
                    <a16:creationId xmlns:a16="http://schemas.microsoft.com/office/drawing/2014/main" id="{32204825-58BA-AE4F-B361-39E4CCC2BAB7}"/>
                  </a:ext>
                </a:extLst>
              </p:cNvPr>
              <p:cNvSpPr/>
              <p:nvPr/>
            </p:nvSpPr>
            <p:spPr>
              <a:xfrm>
                <a:off x="2144464" y="181985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8" name="타원 61">
                <a:extLst>
                  <a:ext uri="{FF2B5EF4-FFF2-40B4-BE49-F238E27FC236}">
                    <a16:creationId xmlns:a16="http://schemas.microsoft.com/office/drawing/2014/main" id="{FC145E1B-F580-7046-A390-AE9765EF6FD3}"/>
                  </a:ext>
                </a:extLst>
              </p:cNvPr>
              <p:cNvSpPr/>
              <p:nvPr/>
            </p:nvSpPr>
            <p:spPr>
              <a:xfrm>
                <a:off x="2262624" y="185122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9" name="타원 62">
                <a:extLst>
                  <a:ext uri="{FF2B5EF4-FFF2-40B4-BE49-F238E27FC236}">
                    <a16:creationId xmlns:a16="http://schemas.microsoft.com/office/drawing/2014/main" id="{3B21F59A-2294-D645-A1D6-114B482CE645}"/>
                  </a:ext>
                </a:extLst>
              </p:cNvPr>
              <p:cNvSpPr/>
              <p:nvPr/>
            </p:nvSpPr>
            <p:spPr>
              <a:xfrm>
                <a:off x="2152848" y="177921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0" name="타원 63">
                <a:extLst>
                  <a:ext uri="{FF2B5EF4-FFF2-40B4-BE49-F238E27FC236}">
                    <a16:creationId xmlns:a16="http://schemas.microsoft.com/office/drawing/2014/main" id="{061F2DC0-3B0A-8548-9056-BB50C6A9C107}"/>
                  </a:ext>
                </a:extLst>
              </p:cNvPr>
              <p:cNvSpPr/>
              <p:nvPr/>
            </p:nvSpPr>
            <p:spPr>
              <a:xfrm>
                <a:off x="2398072" y="192213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1" name="타원 64">
                <a:extLst>
                  <a:ext uri="{FF2B5EF4-FFF2-40B4-BE49-F238E27FC236}">
                    <a16:creationId xmlns:a16="http://schemas.microsoft.com/office/drawing/2014/main" id="{516EC05C-CCF4-0E4B-972D-3211CCB5839D}"/>
                  </a:ext>
                </a:extLst>
              </p:cNvPr>
              <p:cNvSpPr/>
              <p:nvPr/>
            </p:nvSpPr>
            <p:spPr>
              <a:xfrm>
                <a:off x="2440880" y="180021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2" name="타원 65">
                <a:extLst>
                  <a:ext uri="{FF2B5EF4-FFF2-40B4-BE49-F238E27FC236}">
                    <a16:creationId xmlns:a16="http://schemas.microsoft.com/office/drawing/2014/main" id="{76F0E6D7-2E0E-F94C-8225-1CD8A1BA7E95}"/>
                  </a:ext>
                </a:extLst>
              </p:cNvPr>
              <p:cNvSpPr/>
              <p:nvPr/>
            </p:nvSpPr>
            <p:spPr>
              <a:xfrm>
                <a:off x="2396088" y="168647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3" name="타원 66">
                <a:extLst>
                  <a:ext uri="{FF2B5EF4-FFF2-40B4-BE49-F238E27FC236}">
                    <a16:creationId xmlns:a16="http://schemas.microsoft.com/office/drawing/2014/main" id="{1A8CDE05-0F3F-B547-8659-AD30E085D692}"/>
                  </a:ext>
                </a:extLst>
              </p:cNvPr>
              <p:cNvSpPr/>
              <p:nvPr/>
            </p:nvSpPr>
            <p:spPr>
              <a:xfrm>
                <a:off x="2296472" y="165851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4" name="타원 67">
                <a:extLst>
                  <a:ext uri="{FF2B5EF4-FFF2-40B4-BE49-F238E27FC236}">
                    <a16:creationId xmlns:a16="http://schemas.microsoft.com/office/drawing/2014/main" id="{10D3B61F-4353-F04A-A40E-5C6BE602DFB0}"/>
                  </a:ext>
                </a:extLst>
              </p:cNvPr>
              <p:cNvSpPr/>
              <p:nvPr/>
            </p:nvSpPr>
            <p:spPr>
              <a:xfrm>
                <a:off x="2233240" y="161876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5" name="타원 68">
                <a:extLst>
                  <a:ext uri="{FF2B5EF4-FFF2-40B4-BE49-F238E27FC236}">
                    <a16:creationId xmlns:a16="http://schemas.microsoft.com/office/drawing/2014/main" id="{CF777B75-0523-1C48-83F8-13AA71E89ADE}"/>
                  </a:ext>
                </a:extLst>
              </p:cNvPr>
              <p:cNvSpPr/>
              <p:nvPr/>
            </p:nvSpPr>
            <p:spPr>
              <a:xfrm>
                <a:off x="2100064" y="161745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6" name="타원 69">
                <a:extLst>
                  <a:ext uri="{FF2B5EF4-FFF2-40B4-BE49-F238E27FC236}">
                    <a16:creationId xmlns:a16="http://schemas.microsoft.com/office/drawing/2014/main" id="{3E68D0EF-0299-304C-9B9B-8169181F3364}"/>
                  </a:ext>
                </a:extLst>
              </p:cNvPr>
              <p:cNvSpPr/>
              <p:nvPr/>
            </p:nvSpPr>
            <p:spPr>
              <a:xfrm>
                <a:off x="2036048" y="171914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7" name="타원 70">
                <a:extLst>
                  <a:ext uri="{FF2B5EF4-FFF2-40B4-BE49-F238E27FC236}">
                    <a16:creationId xmlns:a16="http://schemas.microsoft.com/office/drawing/2014/main" id="{7D077F52-B2C0-9045-B2B8-4003E326B086}"/>
                  </a:ext>
                </a:extLst>
              </p:cNvPr>
              <p:cNvSpPr/>
              <p:nvPr/>
            </p:nvSpPr>
            <p:spPr>
              <a:xfrm>
                <a:off x="2334632" y="160901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8" name="타원 71">
                <a:extLst>
                  <a:ext uri="{FF2B5EF4-FFF2-40B4-BE49-F238E27FC236}">
                    <a16:creationId xmlns:a16="http://schemas.microsoft.com/office/drawing/2014/main" id="{AD08AE79-C8FD-554F-8DD9-3552AC00717B}"/>
                  </a:ext>
                </a:extLst>
              </p:cNvPr>
              <p:cNvSpPr/>
              <p:nvPr/>
            </p:nvSpPr>
            <p:spPr>
              <a:xfrm>
                <a:off x="2324080" y="202121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9" name="타원 72">
                <a:extLst>
                  <a:ext uri="{FF2B5EF4-FFF2-40B4-BE49-F238E27FC236}">
                    <a16:creationId xmlns:a16="http://schemas.microsoft.com/office/drawing/2014/main" id="{A2A8500A-DE9D-6541-ADEA-23B0481B642E}"/>
                  </a:ext>
                </a:extLst>
              </p:cNvPr>
              <p:cNvSpPr/>
              <p:nvPr/>
            </p:nvSpPr>
            <p:spPr>
              <a:xfrm>
                <a:off x="2368480" y="182027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0" name="타원 73">
                <a:extLst>
                  <a:ext uri="{FF2B5EF4-FFF2-40B4-BE49-F238E27FC236}">
                    <a16:creationId xmlns:a16="http://schemas.microsoft.com/office/drawing/2014/main" id="{EAF984A7-B1C4-8D4D-8A7E-E144BD30F406}"/>
                  </a:ext>
                </a:extLst>
              </p:cNvPr>
              <p:cNvSpPr/>
              <p:nvPr/>
            </p:nvSpPr>
            <p:spPr>
              <a:xfrm>
                <a:off x="2191768" y="206615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1" name="타원 74">
                <a:extLst>
                  <a:ext uri="{FF2B5EF4-FFF2-40B4-BE49-F238E27FC236}">
                    <a16:creationId xmlns:a16="http://schemas.microsoft.com/office/drawing/2014/main" id="{2B375ED3-B3A8-9D40-93E0-76AF7672A4F1}"/>
                  </a:ext>
                </a:extLst>
              </p:cNvPr>
              <p:cNvSpPr/>
              <p:nvPr/>
            </p:nvSpPr>
            <p:spPr>
              <a:xfrm>
                <a:off x="2129472" y="200540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2" name="타원 75">
                <a:extLst>
                  <a:ext uri="{FF2B5EF4-FFF2-40B4-BE49-F238E27FC236}">
                    <a16:creationId xmlns:a16="http://schemas.microsoft.com/office/drawing/2014/main" id="{AF39CB8B-A88C-3C4F-AFC8-BA79BFF55D27}"/>
                  </a:ext>
                </a:extLst>
              </p:cNvPr>
              <p:cNvSpPr/>
              <p:nvPr/>
            </p:nvSpPr>
            <p:spPr>
              <a:xfrm>
                <a:off x="2339200" y="198158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3" name="타원 76">
                <a:extLst>
                  <a:ext uri="{FF2B5EF4-FFF2-40B4-BE49-F238E27FC236}">
                    <a16:creationId xmlns:a16="http://schemas.microsoft.com/office/drawing/2014/main" id="{80D39118-60CC-D447-8932-2A2054B377BA}"/>
                  </a:ext>
                </a:extLst>
              </p:cNvPr>
              <p:cNvSpPr/>
              <p:nvPr/>
            </p:nvSpPr>
            <p:spPr>
              <a:xfrm>
                <a:off x="2048456" y="193339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4" name="타원 77">
                <a:extLst>
                  <a:ext uri="{FF2B5EF4-FFF2-40B4-BE49-F238E27FC236}">
                    <a16:creationId xmlns:a16="http://schemas.microsoft.com/office/drawing/2014/main" id="{342138EF-092D-0E47-BD64-721BA926DB17}"/>
                  </a:ext>
                </a:extLst>
              </p:cNvPr>
              <p:cNvSpPr/>
              <p:nvPr/>
            </p:nvSpPr>
            <p:spPr>
              <a:xfrm>
                <a:off x="2005776" y="183048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5" name="타원 78">
                <a:extLst>
                  <a:ext uri="{FF2B5EF4-FFF2-40B4-BE49-F238E27FC236}">
                    <a16:creationId xmlns:a16="http://schemas.microsoft.com/office/drawing/2014/main" id="{C7609EEE-B2ED-EB47-89C1-5F2A29E9BDEF}"/>
                  </a:ext>
                </a:extLst>
              </p:cNvPr>
              <p:cNvSpPr/>
              <p:nvPr/>
            </p:nvSpPr>
            <p:spPr>
              <a:xfrm>
                <a:off x="2089224" y="187133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6" name="타원 79">
                <a:extLst>
                  <a:ext uri="{FF2B5EF4-FFF2-40B4-BE49-F238E27FC236}">
                    <a16:creationId xmlns:a16="http://schemas.microsoft.com/office/drawing/2014/main" id="{9BC4ADA1-5B82-DD40-B6CE-70B0D0F349C0}"/>
                  </a:ext>
                </a:extLst>
              </p:cNvPr>
              <p:cNvSpPr/>
              <p:nvPr/>
            </p:nvSpPr>
            <p:spPr>
              <a:xfrm>
                <a:off x="2221280" y="182027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7" name="타원 80">
                <a:extLst>
                  <a:ext uri="{FF2B5EF4-FFF2-40B4-BE49-F238E27FC236}">
                    <a16:creationId xmlns:a16="http://schemas.microsoft.com/office/drawing/2014/main" id="{93FE7E42-E003-1642-938A-6A3D8A6DDD08}"/>
                  </a:ext>
                </a:extLst>
              </p:cNvPr>
              <p:cNvSpPr/>
              <p:nvPr/>
            </p:nvSpPr>
            <p:spPr>
              <a:xfrm>
                <a:off x="2240840" y="203436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8" name="타원 81">
                <a:extLst>
                  <a:ext uri="{FF2B5EF4-FFF2-40B4-BE49-F238E27FC236}">
                    <a16:creationId xmlns:a16="http://schemas.microsoft.com/office/drawing/2014/main" id="{C48C45F5-EABC-DE46-BCB0-DFD76C1CB6EE}"/>
                  </a:ext>
                </a:extLst>
              </p:cNvPr>
              <p:cNvSpPr/>
              <p:nvPr/>
            </p:nvSpPr>
            <p:spPr>
              <a:xfrm>
                <a:off x="2190616" y="193339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9" name="타원 82">
                <a:extLst>
                  <a:ext uri="{FF2B5EF4-FFF2-40B4-BE49-F238E27FC236}">
                    <a16:creationId xmlns:a16="http://schemas.microsoft.com/office/drawing/2014/main" id="{0B6CAC32-7D34-D041-91C0-935CB68A9691}"/>
                  </a:ext>
                </a:extLst>
              </p:cNvPr>
              <p:cNvSpPr/>
              <p:nvPr/>
            </p:nvSpPr>
            <p:spPr>
              <a:xfrm>
                <a:off x="2221408" y="181236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0" name="타원 83">
                <a:extLst>
                  <a:ext uri="{FF2B5EF4-FFF2-40B4-BE49-F238E27FC236}">
                    <a16:creationId xmlns:a16="http://schemas.microsoft.com/office/drawing/2014/main" id="{098C18C4-9F01-2744-B769-61B5AEAAF715}"/>
                  </a:ext>
                </a:extLst>
              </p:cNvPr>
              <p:cNvSpPr/>
              <p:nvPr/>
            </p:nvSpPr>
            <p:spPr>
              <a:xfrm>
                <a:off x="2149792" y="174035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1" name="타원 84">
                <a:extLst>
                  <a:ext uri="{FF2B5EF4-FFF2-40B4-BE49-F238E27FC236}">
                    <a16:creationId xmlns:a16="http://schemas.microsoft.com/office/drawing/2014/main" id="{AF264A50-C1B6-CF43-A599-018F49CB8978}"/>
                  </a:ext>
                </a:extLst>
              </p:cNvPr>
              <p:cNvSpPr/>
              <p:nvPr/>
            </p:nvSpPr>
            <p:spPr>
              <a:xfrm>
                <a:off x="2241024" y="164713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2" name="타원 85">
                <a:extLst>
                  <a:ext uri="{FF2B5EF4-FFF2-40B4-BE49-F238E27FC236}">
                    <a16:creationId xmlns:a16="http://schemas.microsoft.com/office/drawing/2014/main" id="{A37754F4-4AF1-924C-BBA9-62833EFD6BA3}"/>
                  </a:ext>
                </a:extLst>
              </p:cNvPr>
              <p:cNvSpPr/>
              <p:nvPr/>
            </p:nvSpPr>
            <p:spPr>
              <a:xfrm>
                <a:off x="2322696" y="174035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3" name="타원 86">
                <a:extLst>
                  <a:ext uri="{FF2B5EF4-FFF2-40B4-BE49-F238E27FC236}">
                    <a16:creationId xmlns:a16="http://schemas.microsoft.com/office/drawing/2014/main" id="{8FD53F73-64DE-E74F-9AE7-255548D7BEE8}"/>
                  </a:ext>
                </a:extLst>
              </p:cNvPr>
              <p:cNvSpPr/>
              <p:nvPr/>
            </p:nvSpPr>
            <p:spPr>
              <a:xfrm>
                <a:off x="2222560" y="157756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4" name="타원 87">
                <a:extLst>
                  <a:ext uri="{FF2B5EF4-FFF2-40B4-BE49-F238E27FC236}">
                    <a16:creationId xmlns:a16="http://schemas.microsoft.com/office/drawing/2014/main" id="{74C12585-3A4F-B441-90D8-292F6D5342DA}"/>
                  </a:ext>
                </a:extLst>
              </p:cNvPr>
              <p:cNvSpPr/>
              <p:nvPr/>
            </p:nvSpPr>
            <p:spPr>
              <a:xfrm>
                <a:off x="2285032" y="187222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5" name="타원 88">
                <a:extLst>
                  <a:ext uri="{FF2B5EF4-FFF2-40B4-BE49-F238E27FC236}">
                    <a16:creationId xmlns:a16="http://schemas.microsoft.com/office/drawing/2014/main" id="{6A1E9FC3-CF5E-284A-B2D1-E9BD0BA527B0}"/>
                  </a:ext>
                </a:extLst>
              </p:cNvPr>
              <p:cNvSpPr/>
              <p:nvPr/>
            </p:nvSpPr>
            <p:spPr>
              <a:xfrm>
                <a:off x="2301984" y="172820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6" name="타원 89">
                <a:extLst>
                  <a:ext uri="{FF2B5EF4-FFF2-40B4-BE49-F238E27FC236}">
                    <a16:creationId xmlns:a16="http://schemas.microsoft.com/office/drawing/2014/main" id="{145B87C7-561B-7C47-8366-86083AD481B4}"/>
                  </a:ext>
                </a:extLst>
              </p:cNvPr>
              <p:cNvSpPr/>
              <p:nvPr/>
            </p:nvSpPr>
            <p:spPr>
              <a:xfrm>
                <a:off x="2285032" y="177104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7" name="타원 90">
                <a:extLst>
                  <a:ext uri="{FF2B5EF4-FFF2-40B4-BE49-F238E27FC236}">
                    <a16:creationId xmlns:a16="http://schemas.microsoft.com/office/drawing/2014/main" id="{4F09083D-08C6-6643-9463-648750398B25}"/>
                  </a:ext>
                </a:extLst>
              </p:cNvPr>
              <p:cNvSpPr/>
              <p:nvPr/>
            </p:nvSpPr>
            <p:spPr>
              <a:xfrm>
                <a:off x="2169016" y="186138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4" name="오른쪽 화살표 91">
              <a:extLst>
                <a:ext uri="{FF2B5EF4-FFF2-40B4-BE49-F238E27FC236}">
                  <a16:creationId xmlns:a16="http://schemas.microsoft.com/office/drawing/2014/main" id="{856B388F-EFEB-3C4E-B945-5A7EB13E609A}"/>
                </a:ext>
              </a:extLst>
            </p:cNvPr>
            <p:cNvSpPr/>
            <p:nvPr/>
          </p:nvSpPr>
          <p:spPr>
            <a:xfrm>
              <a:off x="4825744" y="2545534"/>
              <a:ext cx="360040" cy="345704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5" name="그룹 92">
              <a:extLst>
                <a:ext uri="{FF2B5EF4-FFF2-40B4-BE49-F238E27FC236}">
                  <a16:creationId xmlns:a16="http://schemas.microsoft.com/office/drawing/2014/main" id="{74CF21BD-8EEE-DC42-8D60-240547FE58FF}"/>
                </a:ext>
              </a:extLst>
            </p:cNvPr>
            <p:cNvGrpSpPr/>
            <p:nvPr/>
          </p:nvGrpSpPr>
          <p:grpSpPr>
            <a:xfrm>
              <a:off x="3858715" y="2197862"/>
              <a:ext cx="914848" cy="1090368"/>
              <a:chOff x="3653576" y="1423160"/>
              <a:chExt cx="914848" cy="1090368"/>
            </a:xfrm>
          </p:grpSpPr>
          <p:sp>
            <p:nvSpPr>
              <p:cNvPr id="74" name="타원 93">
                <a:extLst>
                  <a:ext uri="{FF2B5EF4-FFF2-40B4-BE49-F238E27FC236}">
                    <a16:creationId xmlns:a16="http://schemas.microsoft.com/office/drawing/2014/main" id="{B02E64D1-E104-5345-8B05-1D09D886977C}"/>
                  </a:ext>
                </a:extLst>
              </p:cNvPr>
              <p:cNvSpPr/>
              <p:nvPr/>
            </p:nvSpPr>
            <p:spPr>
              <a:xfrm>
                <a:off x="4375432" y="2369512"/>
                <a:ext cx="144016" cy="14401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5" name="타원 94">
                <a:extLst>
                  <a:ext uri="{FF2B5EF4-FFF2-40B4-BE49-F238E27FC236}">
                    <a16:creationId xmlns:a16="http://schemas.microsoft.com/office/drawing/2014/main" id="{4B691253-2492-4941-94EE-1ECF3A1A2F8E}"/>
                  </a:ext>
                </a:extLst>
              </p:cNvPr>
              <p:cNvSpPr/>
              <p:nvPr/>
            </p:nvSpPr>
            <p:spPr>
              <a:xfrm>
                <a:off x="3987552" y="191305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6" name="타원 95">
                <a:extLst>
                  <a:ext uri="{FF2B5EF4-FFF2-40B4-BE49-F238E27FC236}">
                    <a16:creationId xmlns:a16="http://schemas.microsoft.com/office/drawing/2014/main" id="{37542C2A-2D33-8841-85E2-7980E07BDC10}"/>
                  </a:ext>
                </a:extLst>
              </p:cNvPr>
              <p:cNvSpPr/>
              <p:nvPr/>
            </p:nvSpPr>
            <p:spPr>
              <a:xfrm>
                <a:off x="4067944" y="184104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7" name="타원 96">
                <a:extLst>
                  <a:ext uri="{FF2B5EF4-FFF2-40B4-BE49-F238E27FC236}">
                    <a16:creationId xmlns:a16="http://schemas.microsoft.com/office/drawing/2014/main" id="{31548B21-CE4B-C84B-B9CF-AC9338DFC83E}"/>
                  </a:ext>
                </a:extLst>
              </p:cNvPr>
              <p:cNvSpPr/>
              <p:nvPr/>
            </p:nvSpPr>
            <p:spPr>
              <a:xfrm>
                <a:off x="4148336" y="184104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8" name="타원 97">
                <a:extLst>
                  <a:ext uri="{FF2B5EF4-FFF2-40B4-BE49-F238E27FC236}">
                    <a16:creationId xmlns:a16="http://schemas.microsoft.com/office/drawing/2014/main" id="{EA3773DD-D100-1041-ADFE-29C7184F48B4}"/>
                  </a:ext>
                </a:extLst>
              </p:cNvPr>
              <p:cNvSpPr/>
              <p:nvPr/>
            </p:nvSpPr>
            <p:spPr>
              <a:xfrm>
                <a:off x="3995936" y="198506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9" name="타원 98">
                <a:extLst>
                  <a:ext uri="{FF2B5EF4-FFF2-40B4-BE49-F238E27FC236}">
                    <a16:creationId xmlns:a16="http://schemas.microsoft.com/office/drawing/2014/main" id="{22E5899E-752B-7E46-B19C-FABE2C963CE9}"/>
                  </a:ext>
                </a:extLst>
              </p:cNvPr>
              <p:cNvSpPr/>
              <p:nvPr/>
            </p:nvSpPr>
            <p:spPr>
              <a:xfrm>
                <a:off x="4076328" y="198506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0" name="타원 99">
                <a:extLst>
                  <a:ext uri="{FF2B5EF4-FFF2-40B4-BE49-F238E27FC236}">
                    <a16:creationId xmlns:a16="http://schemas.microsoft.com/office/drawing/2014/main" id="{F2A4C08D-1C90-2846-9A8E-75415AF2CF55}"/>
                  </a:ext>
                </a:extLst>
              </p:cNvPr>
              <p:cNvSpPr/>
              <p:nvPr/>
            </p:nvSpPr>
            <p:spPr>
              <a:xfrm>
                <a:off x="4033704" y="209839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1" name="타원 100">
                <a:extLst>
                  <a:ext uri="{FF2B5EF4-FFF2-40B4-BE49-F238E27FC236}">
                    <a16:creationId xmlns:a16="http://schemas.microsoft.com/office/drawing/2014/main" id="{47433F7A-5C56-F043-8E65-02EC8695E619}"/>
                  </a:ext>
                </a:extLst>
              </p:cNvPr>
              <p:cNvSpPr/>
              <p:nvPr/>
            </p:nvSpPr>
            <p:spPr>
              <a:xfrm>
                <a:off x="4159176" y="208148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2" name="타원 101">
                <a:extLst>
                  <a:ext uri="{FF2B5EF4-FFF2-40B4-BE49-F238E27FC236}">
                    <a16:creationId xmlns:a16="http://schemas.microsoft.com/office/drawing/2014/main" id="{50D59B54-2C16-F846-ACF0-985C0772F36D}"/>
                  </a:ext>
                </a:extLst>
              </p:cNvPr>
              <p:cNvSpPr/>
              <p:nvPr/>
            </p:nvSpPr>
            <p:spPr>
              <a:xfrm>
                <a:off x="4177720" y="200340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3" name="타원 102">
                <a:extLst>
                  <a:ext uri="{FF2B5EF4-FFF2-40B4-BE49-F238E27FC236}">
                    <a16:creationId xmlns:a16="http://schemas.microsoft.com/office/drawing/2014/main" id="{C6E84C64-189B-0D48-A227-0D2713BDB371}"/>
                  </a:ext>
                </a:extLst>
              </p:cNvPr>
              <p:cNvSpPr/>
              <p:nvPr/>
            </p:nvSpPr>
            <p:spPr>
              <a:xfrm>
                <a:off x="4149016" y="191714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4" name="타원 103">
                <a:extLst>
                  <a:ext uri="{FF2B5EF4-FFF2-40B4-BE49-F238E27FC236}">
                    <a16:creationId xmlns:a16="http://schemas.microsoft.com/office/drawing/2014/main" id="{2A45EA2D-B6BA-214C-B13E-CA7D92FB9D92}"/>
                  </a:ext>
                </a:extLst>
              </p:cNvPr>
              <p:cNvSpPr/>
              <p:nvPr/>
            </p:nvSpPr>
            <p:spPr>
              <a:xfrm>
                <a:off x="4221024" y="189682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5" name="타원 104">
                <a:extLst>
                  <a:ext uri="{FF2B5EF4-FFF2-40B4-BE49-F238E27FC236}">
                    <a16:creationId xmlns:a16="http://schemas.microsoft.com/office/drawing/2014/main" id="{A0B26B5C-01C4-3E4A-A787-48F33124AA2F}"/>
                  </a:ext>
                </a:extLst>
              </p:cNvPr>
              <p:cNvSpPr/>
              <p:nvPr/>
            </p:nvSpPr>
            <p:spPr>
              <a:xfrm>
                <a:off x="4250880" y="198506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6" name="타원 105">
                <a:extLst>
                  <a:ext uri="{FF2B5EF4-FFF2-40B4-BE49-F238E27FC236}">
                    <a16:creationId xmlns:a16="http://schemas.microsoft.com/office/drawing/2014/main" id="{856EAD25-5580-7346-A3A0-B3077D97BAF1}"/>
                  </a:ext>
                </a:extLst>
              </p:cNvPr>
              <p:cNvSpPr/>
              <p:nvPr/>
            </p:nvSpPr>
            <p:spPr>
              <a:xfrm>
                <a:off x="4211960" y="210588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타원 106">
                <a:extLst>
                  <a:ext uri="{FF2B5EF4-FFF2-40B4-BE49-F238E27FC236}">
                    <a16:creationId xmlns:a16="http://schemas.microsoft.com/office/drawing/2014/main" id="{33909307-68EB-CD4E-9E21-262FB9FB639E}"/>
                  </a:ext>
                </a:extLst>
              </p:cNvPr>
              <p:cNvSpPr/>
              <p:nvPr/>
            </p:nvSpPr>
            <p:spPr>
              <a:xfrm>
                <a:off x="4139952" y="211474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8" name="타원 107">
                <a:extLst>
                  <a:ext uri="{FF2B5EF4-FFF2-40B4-BE49-F238E27FC236}">
                    <a16:creationId xmlns:a16="http://schemas.microsoft.com/office/drawing/2014/main" id="{5DBDE9FC-2520-E646-8BAF-680DE70BD263}"/>
                  </a:ext>
                </a:extLst>
              </p:cNvPr>
              <p:cNvSpPr/>
              <p:nvPr/>
            </p:nvSpPr>
            <p:spPr>
              <a:xfrm>
                <a:off x="4139952" y="204812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9" name="타원 108">
                <a:extLst>
                  <a:ext uri="{FF2B5EF4-FFF2-40B4-BE49-F238E27FC236}">
                    <a16:creationId xmlns:a16="http://schemas.microsoft.com/office/drawing/2014/main" id="{00B78D30-2DE4-8F43-993F-76B975258E66}"/>
                  </a:ext>
                </a:extLst>
              </p:cNvPr>
              <p:cNvSpPr/>
              <p:nvPr/>
            </p:nvSpPr>
            <p:spPr>
              <a:xfrm>
                <a:off x="4005000" y="204812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0" name="타원 109">
                <a:extLst>
                  <a:ext uri="{FF2B5EF4-FFF2-40B4-BE49-F238E27FC236}">
                    <a16:creationId xmlns:a16="http://schemas.microsoft.com/office/drawing/2014/main" id="{CD00ADE8-07F7-0C44-9E0A-04AF27AFD7C7}"/>
                  </a:ext>
                </a:extLst>
              </p:cNvPr>
              <p:cNvSpPr/>
              <p:nvPr/>
            </p:nvSpPr>
            <p:spPr>
              <a:xfrm>
                <a:off x="4059560" y="196187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1" name="타원 110">
                <a:extLst>
                  <a:ext uri="{FF2B5EF4-FFF2-40B4-BE49-F238E27FC236}">
                    <a16:creationId xmlns:a16="http://schemas.microsoft.com/office/drawing/2014/main" id="{B20D8A1D-AF68-544B-8381-CE0610B42021}"/>
                  </a:ext>
                </a:extLst>
              </p:cNvPr>
              <p:cNvSpPr/>
              <p:nvPr/>
            </p:nvSpPr>
            <p:spPr>
              <a:xfrm>
                <a:off x="4177720" y="199324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2" name="타원 111">
                <a:extLst>
                  <a:ext uri="{FF2B5EF4-FFF2-40B4-BE49-F238E27FC236}">
                    <a16:creationId xmlns:a16="http://schemas.microsoft.com/office/drawing/2014/main" id="{C8964AD1-7659-A443-8F8C-A33A24ECF683}"/>
                  </a:ext>
                </a:extLst>
              </p:cNvPr>
              <p:cNvSpPr/>
              <p:nvPr/>
            </p:nvSpPr>
            <p:spPr>
              <a:xfrm>
                <a:off x="4067944" y="192123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3" name="타원 112">
                <a:extLst>
                  <a:ext uri="{FF2B5EF4-FFF2-40B4-BE49-F238E27FC236}">
                    <a16:creationId xmlns:a16="http://schemas.microsoft.com/office/drawing/2014/main" id="{D31F3985-2EC2-BD4D-A7F1-F849201AEFE3}"/>
                  </a:ext>
                </a:extLst>
              </p:cNvPr>
              <p:cNvSpPr/>
              <p:nvPr/>
            </p:nvSpPr>
            <p:spPr>
              <a:xfrm>
                <a:off x="4394552" y="206415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4" name="타원 113">
                <a:extLst>
                  <a:ext uri="{FF2B5EF4-FFF2-40B4-BE49-F238E27FC236}">
                    <a16:creationId xmlns:a16="http://schemas.microsoft.com/office/drawing/2014/main" id="{B36C9340-69B3-134B-933A-FB978B9F0EDA}"/>
                  </a:ext>
                </a:extLst>
              </p:cNvPr>
              <p:cNvSpPr/>
              <p:nvPr/>
            </p:nvSpPr>
            <p:spPr>
              <a:xfrm>
                <a:off x="4424408" y="196236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5" name="타원 114">
                <a:extLst>
                  <a:ext uri="{FF2B5EF4-FFF2-40B4-BE49-F238E27FC236}">
                    <a16:creationId xmlns:a16="http://schemas.microsoft.com/office/drawing/2014/main" id="{5D6D953E-D94C-634E-A016-46005FDC1A98}"/>
                  </a:ext>
                </a:extLst>
              </p:cNvPr>
              <p:cNvSpPr/>
              <p:nvPr/>
            </p:nvSpPr>
            <p:spPr>
              <a:xfrm>
                <a:off x="4311184" y="182848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6" name="타원 115">
                <a:extLst>
                  <a:ext uri="{FF2B5EF4-FFF2-40B4-BE49-F238E27FC236}">
                    <a16:creationId xmlns:a16="http://schemas.microsoft.com/office/drawing/2014/main" id="{5AE47174-67D2-FA49-99C1-6E4B7DCC1F9A}"/>
                  </a:ext>
                </a:extLst>
              </p:cNvPr>
              <p:cNvSpPr/>
              <p:nvPr/>
            </p:nvSpPr>
            <p:spPr>
              <a:xfrm>
                <a:off x="4211568" y="180052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7" name="타원 116">
                <a:extLst>
                  <a:ext uri="{FF2B5EF4-FFF2-40B4-BE49-F238E27FC236}">
                    <a16:creationId xmlns:a16="http://schemas.microsoft.com/office/drawing/2014/main" id="{2070F34B-08E0-2947-AC17-01D906C994B7}"/>
                  </a:ext>
                </a:extLst>
              </p:cNvPr>
              <p:cNvSpPr/>
              <p:nvPr/>
            </p:nvSpPr>
            <p:spPr>
              <a:xfrm>
                <a:off x="4148336" y="176077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8" name="타원 117">
                <a:extLst>
                  <a:ext uri="{FF2B5EF4-FFF2-40B4-BE49-F238E27FC236}">
                    <a16:creationId xmlns:a16="http://schemas.microsoft.com/office/drawing/2014/main" id="{C870C71A-ACEF-AA4F-8927-686F79002321}"/>
                  </a:ext>
                </a:extLst>
              </p:cNvPr>
              <p:cNvSpPr/>
              <p:nvPr/>
            </p:nvSpPr>
            <p:spPr>
              <a:xfrm>
                <a:off x="4015160" y="175947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9" name="타원 118">
                <a:extLst>
                  <a:ext uri="{FF2B5EF4-FFF2-40B4-BE49-F238E27FC236}">
                    <a16:creationId xmlns:a16="http://schemas.microsoft.com/office/drawing/2014/main" id="{BDD977B3-92B4-B741-9FC4-CECF276D5CFA}"/>
                  </a:ext>
                </a:extLst>
              </p:cNvPr>
              <p:cNvSpPr/>
              <p:nvPr/>
            </p:nvSpPr>
            <p:spPr>
              <a:xfrm>
                <a:off x="3951144" y="186116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0" name="타원 119">
                <a:extLst>
                  <a:ext uri="{FF2B5EF4-FFF2-40B4-BE49-F238E27FC236}">
                    <a16:creationId xmlns:a16="http://schemas.microsoft.com/office/drawing/2014/main" id="{1222D554-0F2B-204F-9B90-B73EAD7F2148}"/>
                  </a:ext>
                </a:extLst>
              </p:cNvPr>
              <p:cNvSpPr/>
              <p:nvPr/>
            </p:nvSpPr>
            <p:spPr>
              <a:xfrm>
                <a:off x="4280392" y="163918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" name="타원 120">
                <a:extLst>
                  <a:ext uri="{FF2B5EF4-FFF2-40B4-BE49-F238E27FC236}">
                    <a16:creationId xmlns:a16="http://schemas.microsoft.com/office/drawing/2014/main" id="{D8FA149E-7F15-7B45-8AF2-219152351447}"/>
                  </a:ext>
                </a:extLst>
              </p:cNvPr>
              <p:cNvSpPr/>
              <p:nvPr/>
            </p:nvSpPr>
            <p:spPr>
              <a:xfrm>
                <a:off x="4239176" y="216323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" name="타원 121">
                <a:extLst>
                  <a:ext uri="{FF2B5EF4-FFF2-40B4-BE49-F238E27FC236}">
                    <a16:creationId xmlns:a16="http://schemas.microsoft.com/office/drawing/2014/main" id="{840B11E3-C6A8-274B-8FBC-6865AB36B203}"/>
                  </a:ext>
                </a:extLst>
              </p:cNvPr>
              <p:cNvSpPr/>
              <p:nvPr/>
            </p:nvSpPr>
            <p:spPr>
              <a:xfrm>
                <a:off x="4283576" y="196228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" name="타원 122">
                <a:extLst>
                  <a:ext uri="{FF2B5EF4-FFF2-40B4-BE49-F238E27FC236}">
                    <a16:creationId xmlns:a16="http://schemas.microsoft.com/office/drawing/2014/main" id="{DEB57DB8-4B84-0742-89A2-31129109411B}"/>
                  </a:ext>
                </a:extLst>
              </p:cNvPr>
              <p:cNvSpPr/>
              <p:nvPr/>
            </p:nvSpPr>
            <p:spPr>
              <a:xfrm>
                <a:off x="4106864" y="220816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" name="타원 123">
                <a:extLst>
                  <a:ext uri="{FF2B5EF4-FFF2-40B4-BE49-F238E27FC236}">
                    <a16:creationId xmlns:a16="http://schemas.microsoft.com/office/drawing/2014/main" id="{2A639E35-759B-8646-8F94-0CD912900094}"/>
                  </a:ext>
                </a:extLst>
              </p:cNvPr>
              <p:cNvSpPr/>
              <p:nvPr/>
            </p:nvSpPr>
            <p:spPr>
              <a:xfrm>
                <a:off x="4044568" y="214741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" name="타원 124">
                <a:extLst>
                  <a:ext uri="{FF2B5EF4-FFF2-40B4-BE49-F238E27FC236}">
                    <a16:creationId xmlns:a16="http://schemas.microsoft.com/office/drawing/2014/main" id="{91EEF18D-DFA3-8245-B303-12B9EBD82141}"/>
                  </a:ext>
                </a:extLst>
              </p:cNvPr>
              <p:cNvSpPr/>
              <p:nvPr/>
            </p:nvSpPr>
            <p:spPr>
              <a:xfrm>
                <a:off x="4294624" y="214446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6" name="타원 125">
                <a:extLst>
                  <a:ext uri="{FF2B5EF4-FFF2-40B4-BE49-F238E27FC236}">
                    <a16:creationId xmlns:a16="http://schemas.microsoft.com/office/drawing/2014/main" id="{5EFE6C91-9583-E041-A2B7-57B271846FEC}"/>
                  </a:ext>
                </a:extLst>
              </p:cNvPr>
              <p:cNvSpPr/>
              <p:nvPr/>
            </p:nvSpPr>
            <p:spPr>
              <a:xfrm>
                <a:off x="3963552" y="207540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7" name="타원 126">
                <a:extLst>
                  <a:ext uri="{FF2B5EF4-FFF2-40B4-BE49-F238E27FC236}">
                    <a16:creationId xmlns:a16="http://schemas.microsoft.com/office/drawing/2014/main" id="{B36DBBF9-18BC-0A4B-850E-CF12AED83B63}"/>
                  </a:ext>
                </a:extLst>
              </p:cNvPr>
              <p:cNvSpPr/>
              <p:nvPr/>
            </p:nvSpPr>
            <p:spPr>
              <a:xfrm>
                <a:off x="3860304" y="199251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" name="타원 127">
                <a:extLst>
                  <a:ext uri="{FF2B5EF4-FFF2-40B4-BE49-F238E27FC236}">
                    <a16:creationId xmlns:a16="http://schemas.microsoft.com/office/drawing/2014/main" id="{68FCA8EB-03C3-5147-A0CF-CD82061FD5E1}"/>
                  </a:ext>
                </a:extLst>
              </p:cNvPr>
              <p:cNvSpPr/>
              <p:nvPr/>
            </p:nvSpPr>
            <p:spPr>
              <a:xfrm>
                <a:off x="3972744" y="210437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" name="타원 128">
                <a:extLst>
                  <a:ext uri="{FF2B5EF4-FFF2-40B4-BE49-F238E27FC236}">
                    <a16:creationId xmlns:a16="http://schemas.microsoft.com/office/drawing/2014/main" id="{124AFF68-0128-2346-AA67-0C047B0E496D}"/>
                  </a:ext>
                </a:extLst>
              </p:cNvPr>
              <p:cNvSpPr/>
              <p:nvPr/>
            </p:nvSpPr>
            <p:spPr>
              <a:xfrm>
                <a:off x="4136376" y="196228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0" name="타원 129">
                <a:extLst>
                  <a:ext uri="{FF2B5EF4-FFF2-40B4-BE49-F238E27FC236}">
                    <a16:creationId xmlns:a16="http://schemas.microsoft.com/office/drawing/2014/main" id="{3E1C3BF2-7561-8C4B-895A-08A7A081F33C}"/>
                  </a:ext>
                </a:extLst>
              </p:cNvPr>
              <p:cNvSpPr/>
              <p:nvPr/>
            </p:nvSpPr>
            <p:spPr>
              <a:xfrm>
                <a:off x="4155936" y="217638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1" name="타원 130">
                <a:extLst>
                  <a:ext uri="{FF2B5EF4-FFF2-40B4-BE49-F238E27FC236}">
                    <a16:creationId xmlns:a16="http://schemas.microsoft.com/office/drawing/2014/main" id="{D59E4900-BABC-434D-94B6-D51AD76932B1}"/>
                  </a:ext>
                </a:extLst>
              </p:cNvPr>
              <p:cNvSpPr/>
              <p:nvPr/>
            </p:nvSpPr>
            <p:spPr>
              <a:xfrm>
                <a:off x="4105712" y="207540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2" name="타원 131">
                <a:extLst>
                  <a:ext uri="{FF2B5EF4-FFF2-40B4-BE49-F238E27FC236}">
                    <a16:creationId xmlns:a16="http://schemas.microsoft.com/office/drawing/2014/main" id="{F971C6EC-234D-474F-BFFF-1BB374AAAFBA}"/>
                  </a:ext>
                </a:extLst>
              </p:cNvPr>
              <p:cNvSpPr/>
              <p:nvPr/>
            </p:nvSpPr>
            <p:spPr>
              <a:xfrm>
                <a:off x="4177720" y="188336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" name="타원 132">
                <a:extLst>
                  <a:ext uri="{FF2B5EF4-FFF2-40B4-BE49-F238E27FC236}">
                    <a16:creationId xmlns:a16="http://schemas.microsoft.com/office/drawing/2014/main" id="{803204D7-69A3-A848-BEB9-6BA6A0E94D42}"/>
                  </a:ext>
                </a:extLst>
              </p:cNvPr>
              <p:cNvSpPr/>
              <p:nvPr/>
            </p:nvSpPr>
            <p:spPr>
              <a:xfrm>
                <a:off x="4085624" y="177083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4" name="타원 133">
                <a:extLst>
                  <a:ext uri="{FF2B5EF4-FFF2-40B4-BE49-F238E27FC236}">
                    <a16:creationId xmlns:a16="http://schemas.microsoft.com/office/drawing/2014/main" id="{946760DF-EBDD-424D-AF0F-1377F78FB31B}"/>
                  </a:ext>
                </a:extLst>
              </p:cNvPr>
              <p:cNvSpPr/>
              <p:nvPr/>
            </p:nvSpPr>
            <p:spPr>
              <a:xfrm>
                <a:off x="4200128" y="169783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5" name="타원 134">
                <a:extLst>
                  <a:ext uri="{FF2B5EF4-FFF2-40B4-BE49-F238E27FC236}">
                    <a16:creationId xmlns:a16="http://schemas.microsoft.com/office/drawing/2014/main" id="{530E8EDF-5101-E442-B2F8-41DA5BBCEE13}"/>
                  </a:ext>
                </a:extLst>
              </p:cNvPr>
              <p:cNvSpPr/>
              <p:nvPr/>
            </p:nvSpPr>
            <p:spPr>
              <a:xfrm>
                <a:off x="4237792" y="188236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6" name="타원 135">
                <a:extLst>
                  <a:ext uri="{FF2B5EF4-FFF2-40B4-BE49-F238E27FC236}">
                    <a16:creationId xmlns:a16="http://schemas.microsoft.com/office/drawing/2014/main" id="{6AD733C8-A86B-7043-869F-DA0DEAA11EED}"/>
                  </a:ext>
                </a:extLst>
              </p:cNvPr>
              <p:cNvSpPr/>
              <p:nvPr/>
            </p:nvSpPr>
            <p:spPr>
              <a:xfrm>
                <a:off x="4096232" y="164836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" name="타원 136">
                <a:extLst>
                  <a:ext uri="{FF2B5EF4-FFF2-40B4-BE49-F238E27FC236}">
                    <a16:creationId xmlns:a16="http://schemas.microsoft.com/office/drawing/2014/main" id="{EC04A1F3-F561-4142-BE1E-CE2EFA6CDBF0}"/>
                  </a:ext>
                </a:extLst>
              </p:cNvPr>
              <p:cNvSpPr/>
              <p:nvPr/>
            </p:nvSpPr>
            <p:spPr>
              <a:xfrm>
                <a:off x="4322888" y="205359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8" name="타원 137">
                <a:extLst>
                  <a:ext uri="{FF2B5EF4-FFF2-40B4-BE49-F238E27FC236}">
                    <a16:creationId xmlns:a16="http://schemas.microsoft.com/office/drawing/2014/main" id="{FFC36357-7E32-054F-B126-5A4B38B01A42}"/>
                  </a:ext>
                </a:extLst>
              </p:cNvPr>
              <p:cNvSpPr/>
              <p:nvPr/>
            </p:nvSpPr>
            <p:spPr>
              <a:xfrm>
                <a:off x="4270280" y="178910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9" name="타원 138">
                <a:extLst>
                  <a:ext uri="{FF2B5EF4-FFF2-40B4-BE49-F238E27FC236}">
                    <a16:creationId xmlns:a16="http://schemas.microsoft.com/office/drawing/2014/main" id="{55C4BB61-475C-D643-BC26-DE55B07E6AFF}"/>
                  </a:ext>
                </a:extLst>
              </p:cNvPr>
              <p:cNvSpPr/>
              <p:nvPr/>
            </p:nvSpPr>
            <p:spPr>
              <a:xfrm>
                <a:off x="4344144" y="173934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0" name="타원 139">
                <a:extLst>
                  <a:ext uri="{FF2B5EF4-FFF2-40B4-BE49-F238E27FC236}">
                    <a16:creationId xmlns:a16="http://schemas.microsoft.com/office/drawing/2014/main" id="{C90387D5-B55F-F449-862D-393562D91602}"/>
                  </a:ext>
                </a:extLst>
              </p:cNvPr>
              <p:cNvSpPr/>
              <p:nvPr/>
            </p:nvSpPr>
            <p:spPr>
              <a:xfrm>
                <a:off x="3980736" y="222549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1" name="타원 140">
                <a:extLst>
                  <a:ext uri="{FF2B5EF4-FFF2-40B4-BE49-F238E27FC236}">
                    <a16:creationId xmlns:a16="http://schemas.microsoft.com/office/drawing/2014/main" id="{E03CDDAB-3F68-734E-830D-9944DF8367A5}"/>
                  </a:ext>
                </a:extLst>
              </p:cNvPr>
              <p:cNvSpPr/>
              <p:nvPr/>
            </p:nvSpPr>
            <p:spPr>
              <a:xfrm>
                <a:off x="3717200" y="170997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2" name="타원 141">
                <a:extLst>
                  <a:ext uri="{FF2B5EF4-FFF2-40B4-BE49-F238E27FC236}">
                    <a16:creationId xmlns:a16="http://schemas.microsoft.com/office/drawing/2014/main" id="{AA198ED6-DBD9-BD40-86B0-027A565CBAF1}"/>
                  </a:ext>
                </a:extLst>
              </p:cNvPr>
              <p:cNvSpPr/>
              <p:nvPr/>
            </p:nvSpPr>
            <p:spPr>
              <a:xfrm>
                <a:off x="3797592" y="163796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3" name="타원 142">
                <a:extLst>
                  <a:ext uri="{FF2B5EF4-FFF2-40B4-BE49-F238E27FC236}">
                    <a16:creationId xmlns:a16="http://schemas.microsoft.com/office/drawing/2014/main" id="{97372495-8A9B-5D42-9C47-D616F9DBEDE5}"/>
                  </a:ext>
                </a:extLst>
              </p:cNvPr>
              <p:cNvSpPr/>
              <p:nvPr/>
            </p:nvSpPr>
            <p:spPr>
              <a:xfrm>
                <a:off x="3940096" y="156717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4" name="타원 143">
                <a:extLst>
                  <a:ext uri="{FF2B5EF4-FFF2-40B4-BE49-F238E27FC236}">
                    <a16:creationId xmlns:a16="http://schemas.microsoft.com/office/drawing/2014/main" id="{9A3C574E-6FD1-C64A-B174-4263D18DE658}"/>
                  </a:ext>
                </a:extLst>
              </p:cNvPr>
              <p:cNvSpPr/>
              <p:nvPr/>
            </p:nvSpPr>
            <p:spPr>
              <a:xfrm>
                <a:off x="3725584" y="178198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5" name="타원 144">
                <a:extLst>
                  <a:ext uri="{FF2B5EF4-FFF2-40B4-BE49-F238E27FC236}">
                    <a16:creationId xmlns:a16="http://schemas.microsoft.com/office/drawing/2014/main" id="{6A011316-29E6-4244-B946-0241924E2D42}"/>
                  </a:ext>
                </a:extLst>
              </p:cNvPr>
              <p:cNvSpPr/>
              <p:nvPr/>
            </p:nvSpPr>
            <p:spPr>
              <a:xfrm>
                <a:off x="3805976" y="178198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6" name="타원 145">
                <a:extLst>
                  <a:ext uri="{FF2B5EF4-FFF2-40B4-BE49-F238E27FC236}">
                    <a16:creationId xmlns:a16="http://schemas.microsoft.com/office/drawing/2014/main" id="{2502A1F2-8E05-4244-BDEE-C13F6F6E8DAC}"/>
                  </a:ext>
                </a:extLst>
              </p:cNvPr>
              <p:cNvSpPr/>
              <p:nvPr/>
            </p:nvSpPr>
            <p:spPr>
              <a:xfrm>
                <a:off x="3763352" y="189531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7" name="타원 146">
                <a:extLst>
                  <a:ext uri="{FF2B5EF4-FFF2-40B4-BE49-F238E27FC236}">
                    <a16:creationId xmlns:a16="http://schemas.microsoft.com/office/drawing/2014/main" id="{F3AE1069-8F17-F544-8709-3F42385F0DBF}"/>
                  </a:ext>
                </a:extLst>
              </p:cNvPr>
              <p:cNvSpPr/>
              <p:nvPr/>
            </p:nvSpPr>
            <p:spPr>
              <a:xfrm>
                <a:off x="3888824" y="187840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8" name="타원 147">
                <a:extLst>
                  <a:ext uri="{FF2B5EF4-FFF2-40B4-BE49-F238E27FC236}">
                    <a16:creationId xmlns:a16="http://schemas.microsoft.com/office/drawing/2014/main" id="{C7A5EF7B-1F54-1743-8160-01BBCE1883AE}"/>
                  </a:ext>
                </a:extLst>
              </p:cNvPr>
              <p:cNvSpPr/>
              <p:nvPr/>
            </p:nvSpPr>
            <p:spPr>
              <a:xfrm>
                <a:off x="3907368" y="180032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9" name="타원 148">
                <a:extLst>
                  <a:ext uri="{FF2B5EF4-FFF2-40B4-BE49-F238E27FC236}">
                    <a16:creationId xmlns:a16="http://schemas.microsoft.com/office/drawing/2014/main" id="{72B67FEE-2D51-404D-88DB-AF063299AA41}"/>
                  </a:ext>
                </a:extLst>
              </p:cNvPr>
              <p:cNvSpPr/>
              <p:nvPr/>
            </p:nvSpPr>
            <p:spPr>
              <a:xfrm>
                <a:off x="3878664" y="171406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0" name="타원 149">
                <a:extLst>
                  <a:ext uri="{FF2B5EF4-FFF2-40B4-BE49-F238E27FC236}">
                    <a16:creationId xmlns:a16="http://schemas.microsoft.com/office/drawing/2014/main" id="{74BD9B80-9845-AC44-8D82-E5FE9B236A83}"/>
                  </a:ext>
                </a:extLst>
              </p:cNvPr>
              <p:cNvSpPr/>
              <p:nvPr/>
            </p:nvSpPr>
            <p:spPr>
              <a:xfrm>
                <a:off x="3950672" y="169374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1" name="타원 150">
                <a:extLst>
                  <a:ext uri="{FF2B5EF4-FFF2-40B4-BE49-F238E27FC236}">
                    <a16:creationId xmlns:a16="http://schemas.microsoft.com/office/drawing/2014/main" id="{2E3557DD-A17B-2F49-B2B7-84C3A4E6B003}"/>
                  </a:ext>
                </a:extLst>
              </p:cNvPr>
              <p:cNvSpPr/>
              <p:nvPr/>
            </p:nvSpPr>
            <p:spPr>
              <a:xfrm>
                <a:off x="3980528" y="178198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2" name="타원 151">
                <a:extLst>
                  <a:ext uri="{FF2B5EF4-FFF2-40B4-BE49-F238E27FC236}">
                    <a16:creationId xmlns:a16="http://schemas.microsoft.com/office/drawing/2014/main" id="{F773E450-8CB4-3442-B53A-D3FEEEB10907}"/>
                  </a:ext>
                </a:extLst>
              </p:cNvPr>
              <p:cNvSpPr/>
              <p:nvPr/>
            </p:nvSpPr>
            <p:spPr>
              <a:xfrm>
                <a:off x="3941608" y="190280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3" name="타원 152">
                <a:extLst>
                  <a:ext uri="{FF2B5EF4-FFF2-40B4-BE49-F238E27FC236}">
                    <a16:creationId xmlns:a16="http://schemas.microsoft.com/office/drawing/2014/main" id="{BE355559-FFCD-8C4A-B379-C2C27655DCA6}"/>
                  </a:ext>
                </a:extLst>
              </p:cNvPr>
              <p:cNvSpPr/>
              <p:nvPr/>
            </p:nvSpPr>
            <p:spPr>
              <a:xfrm>
                <a:off x="3869600" y="191166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4" name="타원 153">
                <a:extLst>
                  <a:ext uri="{FF2B5EF4-FFF2-40B4-BE49-F238E27FC236}">
                    <a16:creationId xmlns:a16="http://schemas.microsoft.com/office/drawing/2014/main" id="{D0AA3389-AAE8-D148-8AC9-8CA93135B7BD}"/>
                  </a:ext>
                </a:extLst>
              </p:cNvPr>
              <p:cNvSpPr/>
              <p:nvPr/>
            </p:nvSpPr>
            <p:spPr>
              <a:xfrm>
                <a:off x="3869600" y="184504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5" name="타원 154">
                <a:extLst>
                  <a:ext uri="{FF2B5EF4-FFF2-40B4-BE49-F238E27FC236}">
                    <a16:creationId xmlns:a16="http://schemas.microsoft.com/office/drawing/2014/main" id="{81749DCF-080C-CB43-8267-51456BE8D881}"/>
                  </a:ext>
                </a:extLst>
              </p:cNvPr>
              <p:cNvSpPr/>
              <p:nvPr/>
            </p:nvSpPr>
            <p:spPr>
              <a:xfrm>
                <a:off x="3653576" y="184513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6" name="타원 155">
                <a:extLst>
                  <a:ext uri="{FF2B5EF4-FFF2-40B4-BE49-F238E27FC236}">
                    <a16:creationId xmlns:a16="http://schemas.microsoft.com/office/drawing/2014/main" id="{47E5E3E6-324E-D446-9552-6A8469BEE1BE}"/>
                  </a:ext>
                </a:extLst>
              </p:cNvPr>
              <p:cNvSpPr/>
              <p:nvPr/>
            </p:nvSpPr>
            <p:spPr>
              <a:xfrm>
                <a:off x="3789208" y="175879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7" name="타원 156">
                <a:extLst>
                  <a:ext uri="{FF2B5EF4-FFF2-40B4-BE49-F238E27FC236}">
                    <a16:creationId xmlns:a16="http://schemas.microsoft.com/office/drawing/2014/main" id="{7D6E80C0-4115-C544-A92A-05BF484E5D61}"/>
                  </a:ext>
                </a:extLst>
              </p:cNvPr>
              <p:cNvSpPr/>
              <p:nvPr/>
            </p:nvSpPr>
            <p:spPr>
              <a:xfrm>
                <a:off x="3907368" y="179016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8" name="타원 157">
                <a:extLst>
                  <a:ext uri="{FF2B5EF4-FFF2-40B4-BE49-F238E27FC236}">
                    <a16:creationId xmlns:a16="http://schemas.microsoft.com/office/drawing/2014/main" id="{9394E781-ED36-1848-810C-E7D9ED1D134C}"/>
                  </a:ext>
                </a:extLst>
              </p:cNvPr>
              <p:cNvSpPr/>
              <p:nvPr/>
            </p:nvSpPr>
            <p:spPr>
              <a:xfrm>
                <a:off x="3797592" y="160587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9" name="타원 158">
                <a:extLst>
                  <a:ext uri="{FF2B5EF4-FFF2-40B4-BE49-F238E27FC236}">
                    <a16:creationId xmlns:a16="http://schemas.microsoft.com/office/drawing/2014/main" id="{EA080633-8DB4-F848-8BCC-432F2C95BE8F}"/>
                  </a:ext>
                </a:extLst>
              </p:cNvPr>
              <p:cNvSpPr/>
              <p:nvPr/>
            </p:nvSpPr>
            <p:spPr>
              <a:xfrm>
                <a:off x="3866416" y="2114744"/>
                <a:ext cx="144016" cy="1440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0" name="타원 159">
                <a:extLst>
                  <a:ext uri="{FF2B5EF4-FFF2-40B4-BE49-F238E27FC236}">
                    <a16:creationId xmlns:a16="http://schemas.microsoft.com/office/drawing/2014/main" id="{59CF6C87-4022-FA45-85DA-E31AC3E4A227}"/>
                  </a:ext>
                </a:extLst>
              </p:cNvPr>
              <p:cNvSpPr/>
              <p:nvPr/>
            </p:nvSpPr>
            <p:spPr>
              <a:xfrm>
                <a:off x="3845520" y="1423160"/>
                <a:ext cx="144016" cy="1440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1" name="타원 160">
                <a:extLst>
                  <a:ext uri="{FF2B5EF4-FFF2-40B4-BE49-F238E27FC236}">
                    <a16:creationId xmlns:a16="http://schemas.microsoft.com/office/drawing/2014/main" id="{AD6D74B2-7650-2C4F-BD1A-A180F08FB500}"/>
                  </a:ext>
                </a:extLst>
              </p:cNvPr>
              <p:cNvSpPr/>
              <p:nvPr/>
            </p:nvSpPr>
            <p:spPr>
              <a:xfrm>
                <a:off x="4203760" y="1585408"/>
                <a:ext cx="144016" cy="14401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6" name="그룹 161">
              <a:extLst>
                <a:ext uri="{FF2B5EF4-FFF2-40B4-BE49-F238E27FC236}">
                  <a16:creationId xmlns:a16="http://schemas.microsoft.com/office/drawing/2014/main" id="{6F4724F5-2AAA-2F4E-BB87-AD1EAD3CBB6B}"/>
                </a:ext>
              </a:extLst>
            </p:cNvPr>
            <p:cNvGrpSpPr/>
            <p:nvPr/>
          </p:nvGrpSpPr>
          <p:grpSpPr>
            <a:xfrm>
              <a:off x="4973078" y="2046006"/>
              <a:ext cx="1863425" cy="1579712"/>
              <a:chOff x="5767483" y="1322200"/>
              <a:chExt cx="1863425" cy="1579712"/>
            </a:xfrm>
          </p:grpSpPr>
          <p:sp>
            <p:nvSpPr>
              <p:cNvPr id="17" name="타원 162">
                <a:extLst>
                  <a:ext uri="{FF2B5EF4-FFF2-40B4-BE49-F238E27FC236}">
                    <a16:creationId xmlns:a16="http://schemas.microsoft.com/office/drawing/2014/main" id="{69D01F77-0DC6-2E49-A84D-55D461D35C59}"/>
                  </a:ext>
                </a:extLst>
              </p:cNvPr>
              <p:cNvSpPr/>
              <p:nvPr/>
            </p:nvSpPr>
            <p:spPr>
              <a:xfrm>
                <a:off x="6055515" y="150555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타원 163">
                <a:extLst>
                  <a:ext uri="{FF2B5EF4-FFF2-40B4-BE49-F238E27FC236}">
                    <a16:creationId xmlns:a16="http://schemas.microsoft.com/office/drawing/2014/main" id="{33FE50BA-5A87-B242-B2D1-F0D0BBF5DDB6}"/>
                  </a:ext>
                </a:extLst>
              </p:cNvPr>
              <p:cNvSpPr/>
              <p:nvPr/>
            </p:nvSpPr>
            <p:spPr>
              <a:xfrm>
                <a:off x="7188750" y="2024076"/>
                <a:ext cx="144016" cy="1440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" name="타원 164">
                <a:extLst>
                  <a:ext uri="{FF2B5EF4-FFF2-40B4-BE49-F238E27FC236}">
                    <a16:creationId xmlns:a16="http://schemas.microsoft.com/office/drawing/2014/main" id="{140C9F0B-7E2F-4842-9CEC-CBBF67D15C6C}"/>
                  </a:ext>
                </a:extLst>
              </p:cNvPr>
              <p:cNvSpPr/>
              <p:nvPr/>
            </p:nvSpPr>
            <p:spPr>
              <a:xfrm>
                <a:off x="5911499" y="2379256"/>
                <a:ext cx="144016" cy="1440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타원 165">
                <a:extLst>
                  <a:ext uri="{FF2B5EF4-FFF2-40B4-BE49-F238E27FC236}">
                    <a16:creationId xmlns:a16="http://schemas.microsoft.com/office/drawing/2014/main" id="{EE8E9C44-4D71-984F-AB1E-EB1208CF724F}"/>
                  </a:ext>
                </a:extLst>
              </p:cNvPr>
              <p:cNvSpPr/>
              <p:nvPr/>
            </p:nvSpPr>
            <p:spPr>
              <a:xfrm>
                <a:off x="5767483" y="1405048"/>
                <a:ext cx="144016" cy="1440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" name="타원 166">
                <a:extLst>
                  <a:ext uri="{FF2B5EF4-FFF2-40B4-BE49-F238E27FC236}">
                    <a16:creationId xmlns:a16="http://schemas.microsoft.com/office/drawing/2014/main" id="{943264C1-F56B-E142-9CBA-59BCE8C23CAA}"/>
                  </a:ext>
                </a:extLst>
              </p:cNvPr>
              <p:cNvSpPr/>
              <p:nvPr/>
            </p:nvSpPr>
            <p:spPr>
              <a:xfrm>
                <a:off x="6489671" y="1322200"/>
                <a:ext cx="144016" cy="14401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" name="타원 167">
                <a:extLst>
                  <a:ext uri="{FF2B5EF4-FFF2-40B4-BE49-F238E27FC236}">
                    <a16:creationId xmlns:a16="http://schemas.microsoft.com/office/drawing/2014/main" id="{D88A7E2C-5C8B-8040-90AD-EF05CD029CC2}"/>
                  </a:ext>
                </a:extLst>
              </p:cNvPr>
              <p:cNvSpPr/>
              <p:nvPr/>
            </p:nvSpPr>
            <p:spPr>
              <a:xfrm>
                <a:off x="6127523" y="146500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타원 168">
                <a:extLst>
                  <a:ext uri="{FF2B5EF4-FFF2-40B4-BE49-F238E27FC236}">
                    <a16:creationId xmlns:a16="http://schemas.microsoft.com/office/drawing/2014/main" id="{EACF4D59-9EC8-3248-B1C9-CAE36D1D2078}"/>
                  </a:ext>
                </a:extLst>
              </p:cNvPr>
              <p:cNvSpPr/>
              <p:nvPr/>
            </p:nvSpPr>
            <p:spPr>
              <a:xfrm>
                <a:off x="6065830" y="161745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타원 169">
                <a:extLst>
                  <a:ext uri="{FF2B5EF4-FFF2-40B4-BE49-F238E27FC236}">
                    <a16:creationId xmlns:a16="http://schemas.microsoft.com/office/drawing/2014/main" id="{EE13A2F7-33E4-3C42-AACD-94203600DD6A}"/>
                  </a:ext>
                </a:extLst>
              </p:cNvPr>
              <p:cNvSpPr/>
              <p:nvPr/>
            </p:nvSpPr>
            <p:spPr>
              <a:xfrm>
                <a:off x="6209846" y="155679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타원 170">
                <a:extLst>
                  <a:ext uri="{FF2B5EF4-FFF2-40B4-BE49-F238E27FC236}">
                    <a16:creationId xmlns:a16="http://schemas.microsoft.com/office/drawing/2014/main" id="{2F5C31AC-C693-C442-ABE0-8383399B88D6}"/>
                  </a:ext>
                </a:extLst>
              </p:cNvPr>
              <p:cNvSpPr/>
              <p:nvPr/>
            </p:nvSpPr>
            <p:spPr>
              <a:xfrm>
                <a:off x="6168318" y="163776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타원 171">
                <a:extLst>
                  <a:ext uri="{FF2B5EF4-FFF2-40B4-BE49-F238E27FC236}">
                    <a16:creationId xmlns:a16="http://schemas.microsoft.com/office/drawing/2014/main" id="{73F3AFB3-331D-C041-88BC-8761FF47BB09}"/>
                  </a:ext>
                </a:extLst>
              </p:cNvPr>
              <p:cNvSpPr/>
              <p:nvPr/>
            </p:nvSpPr>
            <p:spPr>
              <a:xfrm>
                <a:off x="6158313" y="156610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타원 172">
                <a:extLst>
                  <a:ext uri="{FF2B5EF4-FFF2-40B4-BE49-F238E27FC236}">
                    <a16:creationId xmlns:a16="http://schemas.microsoft.com/office/drawing/2014/main" id="{AC332353-B88E-1347-B927-941CB905C7CC}"/>
                  </a:ext>
                </a:extLst>
              </p:cNvPr>
              <p:cNvSpPr/>
              <p:nvPr/>
            </p:nvSpPr>
            <p:spPr>
              <a:xfrm>
                <a:off x="6660232" y="166834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타원 173">
                <a:extLst>
                  <a:ext uri="{FF2B5EF4-FFF2-40B4-BE49-F238E27FC236}">
                    <a16:creationId xmlns:a16="http://schemas.microsoft.com/office/drawing/2014/main" id="{200FB895-56B9-794B-92C1-53E918F0FBD2}"/>
                  </a:ext>
                </a:extLst>
              </p:cNvPr>
              <p:cNvSpPr/>
              <p:nvPr/>
            </p:nvSpPr>
            <p:spPr>
              <a:xfrm>
                <a:off x="6840470" y="166821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타원 174">
                <a:extLst>
                  <a:ext uri="{FF2B5EF4-FFF2-40B4-BE49-F238E27FC236}">
                    <a16:creationId xmlns:a16="http://schemas.microsoft.com/office/drawing/2014/main" id="{0A156EB8-A18F-F242-8F42-9A83B93E614A}"/>
                  </a:ext>
                </a:extLst>
              </p:cNvPr>
              <p:cNvSpPr/>
              <p:nvPr/>
            </p:nvSpPr>
            <p:spPr>
              <a:xfrm>
                <a:off x="6722235" y="166821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타원 175">
                <a:extLst>
                  <a:ext uri="{FF2B5EF4-FFF2-40B4-BE49-F238E27FC236}">
                    <a16:creationId xmlns:a16="http://schemas.microsoft.com/office/drawing/2014/main" id="{2EFD2030-3B6A-FE4C-BCD3-8CECC13F9881}"/>
                  </a:ext>
                </a:extLst>
              </p:cNvPr>
              <p:cNvSpPr/>
              <p:nvPr/>
            </p:nvSpPr>
            <p:spPr>
              <a:xfrm>
                <a:off x="6804403" y="161745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타원 176">
                <a:extLst>
                  <a:ext uri="{FF2B5EF4-FFF2-40B4-BE49-F238E27FC236}">
                    <a16:creationId xmlns:a16="http://schemas.microsoft.com/office/drawing/2014/main" id="{89ACFE08-4167-1A4D-8FA0-0EF8A5BEED31}"/>
                  </a:ext>
                </a:extLst>
              </p:cNvPr>
              <p:cNvSpPr/>
              <p:nvPr/>
            </p:nvSpPr>
            <p:spPr>
              <a:xfrm>
                <a:off x="6748297" y="181036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" name="타원 177">
                <a:extLst>
                  <a:ext uri="{FF2B5EF4-FFF2-40B4-BE49-F238E27FC236}">
                    <a16:creationId xmlns:a16="http://schemas.microsoft.com/office/drawing/2014/main" id="{D0F0A1F6-3908-9E48-A493-C301FEA1262C}"/>
                  </a:ext>
                </a:extLst>
              </p:cNvPr>
              <p:cNvSpPr/>
              <p:nvPr/>
            </p:nvSpPr>
            <p:spPr>
              <a:xfrm>
                <a:off x="6732550" y="181036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타원 178">
                <a:extLst>
                  <a:ext uri="{FF2B5EF4-FFF2-40B4-BE49-F238E27FC236}">
                    <a16:creationId xmlns:a16="http://schemas.microsoft.com/office/drawing/2014/main" id="{43DFED8C-D54E-F844-AF6E-44A782207CAE}"/>
                  </a:ext>
                </a:extLst>
              </p:cNvPr>
              <p:cNvSpPr/>
              <p:nvPr/>
            </p:nvSpPr>
            <p:spPr>
              <a:xfrm>
                <a:off x="6740624" y="165851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타원 179">
                <a:extLst>
                  <a:ext uri="{FF2B5EF4-FFF2-40B4-BE49-F238E27FC236}">
                    <a16:creationId xmlns:a16="http://schemas.microsoft.com/office/drawing/2014/main" id="{A18A1B97-1A86-6947-B692-7DBD83167BBA}"/>
                  </a:ext>
                </a:extLst>
              </p:cNvPr>
              <p:cNvSpPr/>
              <p:nvPr/>
            </p:nvSpPr>
            <p:spPr>
              <a:xfrm>
                <a:off x="6728400" y="176984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타원 180">
                <a:extLst>
                  <a:ext uri="{FF2B5EF4-FFF2-40B4-BE49-F238E27FC236}">
                    <a16:creationId xmlns:a16="http://schemas.microsoft.com/office/drawing/2014/main" id="{A6F6BD1A-F3AB-6844-9D20-95C642933A05}"/>
                  </a:ext>
                </a:extLst>
              </p:cNvPr>
              <p:cNvSpPr/>
              <p:nvPr/>
            </p:nvSpPr>
            <p:spPr>
              <a:xfrm>
                <a:off x="6656392" y="180036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6" name="타원 181">
                <a:extLst>
                  <a:ext uri="{FF2B5EF4-FFF2-40B4-BE49-F238E27FC236}">
                    <a16:creationId xmlns:a16="http://schemas.microsoft.com/office/drawing/2014/main" id="{AA44242E-4EE6-CE47-B081-04AAF8ADD169}"/>
                  </a:ext>
                </a:extLst>
              </p:cNvPr>
              <p:cNvSpPr/>
              <p:nvPr/>
            </p:nvSpPr>
            <p:spPr>
              <a:xfrm>
                <a:off x="6812632" y="172942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타원 182">
                <a:extLst>
                  <a:ext uri="{FF2B5EF4-FFF2-40B4-BE49-F238E27FC236}">
                    <a16:creationId xmlns:a16="http://schemas.microsoft.com/office/drawing/2014/main" id="{AB9E6FBD-436C-D148-9A89-0F542ADFD1D5}"/>
                  </a:ext>
                </a:extLst>
              </p:cNvPr>
              <p:cNvSpPr/>
              <p:nvPr/>
            </p:nvSpPr>
            <p:spPr>
              <a:xfrm>
                <a:off x="6707347" y="189186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8" name="타원 183">
                <a:extLst>
                  <a:ext uri="{FF2B5EF4-FFF2-40B4-BE49-F238E27FC236}">
                    <a16:creationId xmlns:a16="http://schemas.microsoft.com/office/drawing/2014/main" id="{F16834AB-7D11-CC42-A065-8F0318AF8CBD}"/>
                  </a:ext>
                </a:extLst>
              </p:cNvPr>
              <p:cNvSpPr/>
              <p:nvPr/>
            </p:nvSpPr>
            <p:spPr>
              <a:xfrm>
                <a:off x="6840470" y="186138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9" name="타원 184">
                <a:extLst>
                  <a:ext uri="{FF2B5EF4-FFF2-40B4-BE49-F238E27FC236}">
                    <a16:creationId xmlns:a16="http://schemas.microsoft.com/office/drawing/2014/main" id="{A451014F-1FCC-3546-B584-847E1E0890C7}"/>
                  </a:ext>
                </a:extLst>
              </p:cNvPr>
              <p:cNvSpPr/>
              <p:nvPr/>
            </p:nvSpPr>
            <p:spPr>
              <a:xfrm>
                <a:off x="6884640" y="179016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타원 185">
                <a:extLst>
                  <a:ext uri="{FF2B5EF4-FFF2-40B4-BE49-F238E27FC236}">
                    <a16:creationId xmlns:a16="http://schemas.microsoft.com/office/drawing/2014/main" id="{451B16B0-CC1D-0A4C-A313-1813103A5E8E}"/>
                  </a:ext>
                </a:extLst>
              </p:cNvPr>
              <p:cNvSpPr/>
              <p:nvPr/>
            </p:nvSpPr>
            <p:spPr>
              <a:xfrm>
                <a:off x="6789670" y="182027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1" name="타원 186">
                <a:extLst>
                  <a:ext uri="{FF2B5EF4-FFF2-40B4-BE49-F238E27FC236}">
                    <a16:creationId xmlns:a16="http://schemas.microsoft.com/office/drawing/2014/main" id="{91C87AE2-1606-344D-9655-1C6E7C20FB47}"/>
                  </a:ext>
                </a:extLst>
              </p:cNvPr>
              <p:cNvSpPr/>
              <p:nvPr/>
            </p:nvSpPr>
            <p:spPr>
              <a:xfrm>
                <a:off x="6892468" y="171914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2" name="타원 187">
                <a:extLst>
                  <a:ext uri="{FF2B5EF4-FFF2-40B4-BE49-F238E27FC236}">
                    <a16:creationId xmlns:a16="http://schemas.microsoft.com/office/drawing/2014/main" id="{1294171A-435C-AC49-BB83-5EB2D30787DD}"/>
                  </a:ext>
                </a:extLst>
              </p:cNvPr>
              <p:cNvSpPr/>
              <p:nvPr/>
            </p:nvSpPr>
            <p:spPr>
              <a:xfrm>
                <a:off x="6353862" y="211474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3" name="타원 188">
                <a:extLst>
                  <a:ext uri="{FF2B5EF4-FFF2-40B4-BE49-F238E27FC236}">
                    <a16:creationId xmlns:a16="http://schemas.microsoft.com/office/drawing/2014/main" id="{EFEF50B9-5562-F942-ADC6-9DD18B59F82C}"/>
                  </a:ext>
                </a:extLst>
              </p:cNvPr>
              <p:cNvSpPr/>
              <p:nvPr/>
            </p:nvSpPr>
            <p:spPr>
              <a:xfrm>
                <a:off x="6474161" y="210184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4" name="타원 189">
                <a:extLst>
                  <a:ext uri="{FF2B5EF4-FFF2-40B4-BE49-F238E27FC236}">
                    <a16:creationId xmlns:a16="http://schemas.microsoft.com/office/drawing/2014/main" id="{5F6F7EA3-683A-9F44-ACA2-1948879A42BA}"/>
                  </a:ext>
                </a:extLst>
              </p:cNvPr>
              <p:cNvSpPr/>
              <p:nvPr/>
            </p:nvSpPr>
            <p:spPr>
              <a:xfrm>
                <a:off x="6418684" y="222549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5" name="타원 190">
                <a:extLst>
                  <a:ext uri="{FF2B5EF4-FFF2-40B4-BE49-F238E27FC236}">
                    <a16:creationId xmlns:a16="http://schemas.microsoft.com/office/drawing/2014/main" id="{CC35CDC1-CB67-F54F-9DC8-EDE4FF5CFD06}"/>
                  </a:ext>
                </a:extLst>
              </p:cNvPr>
              <p:cNvSpPr/>
              <p:nvPr/>
            </p:nvSpPr>
            <p:spPr>
              <a:xfrm>
                <a:off x="6496073" y="223524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6" name="타원 191">
                <a:extLst>
                  <a:ext uri="{FF2B5EF4-FFF2-40B4-BE49-F238E27FC236}">
                    <a16:creationId xmlns:a16="http://schemas.microsoft.com/office/drawing/2014/main" id="{85FC587E-5D3B-8646-A549-5D5926F43E59}"/>
                  </a:ext>
                </a:extLst>
              </p:cNvPr>
              <p:cNvSpPr/>
              <p:nvPr/>
            </p:nvSpPr>
            <p:spPr>
              <a:xfrm>
                <a:off x="6332935" y="223678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7" name="타원 192">
                <a:extLst>
                  <a:ext uri="{FF2B5EF4-FFF2-40B4-BE49-F238E27FC236}">
                    <a16:creationId xmlns:a16="http://schemas.microsoft.com/office/drawing/2014/main" id="{045BC988-94B3-1E49-9A13-DCE575FD20FC}"/>
                  </a:ext>
                </a:extLst>
              </p:cNvPr>
              <p:cNvSpPr/>
              <p:nvPr/>
            </p:nvSpPr>
            <p:spPr>
              <a:xfrm>
                <a:off x="6357540" y="233388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8" name="타원 193">
                <a:extLst>
                  <a:ext uri="{FF2B5EF4-FFF2-40B4-BE49-F238E27FC236}">
                    <a16:creationId xmlns:a16="http://schemas.microsoft.com/office/drawing/2014/main" id="{C99CFBAD-B2D5-5240-8664-166160896398}"/>
                  </a:ext>
                </a:extLst>
              </p:cNvPr>
              <p:cNvSpPr/>
              <p:nvPr/>
            </p:nvSpPr>
            <p:spPr>
              <a:xfrm>
                <a:off x="6501556" y="237925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9" name="타원 194">
                <a:extLst>
                  <a:ext uri="{FF2B5EF4-FFF2-40B4-BE49-F238E27FC236}">
                    <a16:creationId xmlns:a16="http://schemas.microsoft.com/office/drawing/2014/main" id="{FF4C79FF-3E39-E544-A1D2-47042D455561}"/>
                  </a:ext>
                </a:extLst>
              </p:cNvPr>
              <p:cNvSpPr/>
              <p:nvPr/>
            </p:nvSpPr>
            <p:spPr>
              <a:xfrm>
                <a:off x="6565674" y="230724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0" name="타원 195">
                <a:extLst>
                  <a:ext uri="{FF2B5EF4-FFF2-40B4-BE49-F238E27FC236}">
                    <a16:creationId xmlns:a16="http://schemas.microsoft.com/office/drawing/2014/main" id="{F2F48D1C-CAEF-FC4D-B1E5-201FE130CF98}"/>
                  </a:ext>
                </a:extLst>
              </p:cNvPr>
              <p:cNvSpPr/>
              <p:nvPr/>
            </p:nvSpPr>
            <p:spPr>
              <a:xfrm>
                <a:off x="6474161" y="228017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타원 196">
                <a:extLst>
                  <a:ext uri="{FF2B5EF4-FFF2-40B4-BE49-F238E27FC236}">
                    <a16:creationId xmlns:a16="http://schemas.microsoft.com/office/drawing/2014/main" id="{0B7C5AA0-BC7E-744C-BD16-97C5C293131F}"/>
                  </a:ext>
                </a:extLst>
              </p:cNvPr>
              <p:cNvSpPr/>
              <p:nvPr/>
            </p:nvSpPr>
            <p:spPr>
              <a:xfrm>
                <a:off x="6575238" y="212908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타원 197">
                <a:extLst>
                  <a:ext uri="{FF2B5EF4-FFF2-40B4-BE49-F238E27FC236}">
                    <a16:creationId xmlns:a16="http://schemas.microsoft.com/office/drawing/2014/main" id="{AC371668-455D-1C46-B5D7-505DD2E824BD}"/>
                  </a:ext>
                </a:extLst>
              </p:cNvPr>
              <p:cNvSpPr/>
              <p:nvPr/>
            </p:nvSpPr>
            <p:spPr>
              <a:xfrm>
                <a:off x="6645654" y="217886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타원 198">
                <a:extLst>
                  <a:ext uri="{FF2B5EF4-FFF2-40B4-BE49-F238E27FC236}">
                    <a16:creationId xmlns:a16="http://schemas.microsoft.com/office/drawing/2014/main" id="{1EEDDA94-D552-2140-92F6-E84AFCA38601}"/>
                  </a:ext>
                </a:extLst>
              </p:cNvPr>
              <p:cNvSpPr/>
              <p:nvPr/>
            </p:nvSpPr>
            <p:spPr>
              <a:xfrm>
                <a:off x="6645654" y="228017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타원 199">
                <a:extLst>
                  <a:ext uri="{FF2B5EF4-FFF2-40B4-BE49-F238E27FC236}">
                    <a16:creationId xmlns:a16="http://schemas.microsoft.com/office/drawing/2014/main" id="{E910F09B-A969-F545-A527-3975F7CD5742}"/>
                  </a:ext>
                </a:extLst>
              </p:cNvPr>
              <p:cNvSpPr/>
              <p:nvPr/>
            </p:nvSpPr>
            <p:spPr>
              <a:xfrm>
                <a:off x="6678375" y="239893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" name="타원 200">
                <a:extLst>
                  <a:ext uri="{FF2B5EF4-FFF2-40B4-BE49-F238E27FC236}">
                    <a16:creationId xmlns:a16="http://schemas.microsoft.com/office/drawing/2014/main" id="{0407EE2D-82EE-7347-A904-0AD0A2A8D516}"/>
                  </a:ext>
                </a:extLst>
              </p:cNvPr>
              <p:cNvSpPr/>
              <p:nvPr/>
            </p:nvSpPr>
            <p:spPr>
              <a:xfrm>
                <a:off x="6545509" y="241152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6" name="타원 201">
                <a:extLst>
                  <a:ext uri="{FF2B5EF4-FFF2-40B4-BE49-F238E27FC236}">
                    <a16:creationId xmlns:a16="http://schemas.microsoft.com/office/drawing/2014/main" id="{4CC43F41-E6A2-6E4D-8C66-A3AFDF8E6DE1}"/>
                  </a:ext>
                </a:extLst>
              </p:cNvPr>
              <p:cNvSpPr/>
              <p:nvPr/>
            </p:nvSpPr>
            <p:spPr>
              <a:xfrm>
                <a:off x="6761533" y="233388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타원 202">
                <a:extLst>
                  <a:ext uri="{FF2B5EF4-FFF2-40B4-BE49-F238E27FC236}">
                    <a16:creationId xmlns:a16="http://schemas.microsoft.com/office/drawing/2014/main" id="{3D25A8D2-2B3F-3F40-9A39-E4E74B23C42A}"/>
                  </a:ext>
                </a:extLst>
              </p:cNvPr>
              <p:cNvSpPr/>
              <p:nvPr/>
            </p:nvSpPr>
            <p:spPr>
              <a:xfrm>
                <a:off x="6717662" y="226014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8" name="타원 203">
                <a:extLst>
                  <a:ext uri="{FF2B5EF4-FFF2-40B4-BE49-F238E27FC236}">
                    <a16:creationId xmlns:a16="http://schemas.microsoft.com/office/drawing/2014/main" id="{EE05F795-9953-C94F-B404-2912317098AC}"/>
                  </a:ext>
                </a:extLst>
              </p:cNvPr>
              <p:cNvSpPr/>
              <p:nvPr/>
            </p:nvSpPr>
            <p:spPr>
              <a:xfrm>
                <a:off x="6575238" y="227030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9" name="타원 204">
                <a:extLst>
                  <a:ext uri="{FF2B5EF4-FFF2-40B4-BE49-F238E27FC236}">
                    <a16:creationId xmlns:a16="http://schemas.microsoft.com/office/drawing/2014/main" id="{07958554-7004-9346-89BD-97BC585BDDA9}"/>
                  </a:ext>
                </a:extLst>
              </p:cNvPr>
              <p:cNvSpPr/>
              <p:nvPr/>
            </p:nvSpPr>
            <p:spPr>
              <a:xfrm>
                <a:off x="6727638" y="242270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0" name="타원 205">
                <a:extLst>
                  <a:ext uri="{FF2B5EF4-FFF2-40B4-BE49-F238E27FC236}">
                    <a16:creationId xmlns:a16="http://schemas.microsoft.com/office/drawing/2014/main" id="{51276E7C-7E57-D643-B489-F52AF2D5CE06}"/>
                  </a:ext>
                </a:extLst>
              </p:cNvPr>
              <p:cNvSpPr/>
              <p:nvPr/>
            </p:nvSpPr>
            <p:spPr>
              <a:xfrm>
                <a:off x="6636661" y="245126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1" name="타원 206">
                <a:extLst>
                  <a:ext uri="{FF2B5EF4-FFF2-40B4-BE49-F238E27FC236}">
                    <a16:creationId xmlns:a16="http://schemas.microsoft.com/office/drawing/2014/main" id="{726D7A2E-54B1-5C4F-9BF9-2E34B2F737C0}"/>
                  </a:ext>
                </a:extLst>
              </p:cNvPr>
              <p:cNvSpPr/>
              <p:nvPr/>
            </p:nvSpPr>
            <p:spPr>
              <a:xfrm>
                <a:off x="6431222" y="239273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2" name="타원 207">
                <a:extLst>
                  <a:ext uri="{FF2B5EF4-FFF2-40B4-BE49-F238E27FC236}">
                    <a16:creationId xmlns:a16="http://schemas.microsoft.com/office/drawing/2014/main" id="{1ADA253C-267B-9549-955E-A97580C2EE23}"/>
                  </a:ext>
                </a:extLst>
              </p:cNvPr>
              <p:cNvSpPr/>
              <p:nvPr/>
            </p:nvSpPr>
            <p:spPr>
              <a:xfrm>
                <a:off x="6606367" y="236951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타원 208">
                <a:extLst>
                  <a:ext uri="{FF2B5EF4-FFF2-40B4-BE49-F238E27FC236}">
                    <a16:creationId xmlns:a16="http://schemas.microsoft.com/office/drawing/2014/main" id="{FE5F6EB4-A02F-CB40-9D05-3C077408E1B3}"/>
                  </a:ext>
                </a:extLst>
              </p:cNvPr>
              <p:cNvSpPr/>
              <p:nvPr/>
            </p:nvSpPr>
            <p:spPr>
              <a:xfrm>
                <a:off x="6504822" y="230144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4" name="타원 209">
                <a:extLst>
                  <a:ext uri="{FF2B5EF4-FFF2-40B4-BE49-F238E27FC236}">
                    <a16:creationId xmlns:a16="http://schemas.microsoft.com/office/drawing/2014/main" id="{5BF7C3AA-DF7C-9240-AF81-FC3BCE807CCF}"/>
                  </a:ext>
                </a:extLst>
              </p:cNvPr>
              <p:cNvSpPr/>
              <p:nvPr/>
            </p:nvSpPr>
            <p:spPr>
              <a:xfrm>
                <a:off x="6657222" y="245384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5" name="타원 210">
                <a:extLst>
                  <a:ext uri="{FF2B5EF4-FFF2-40B4-BE49-F238E27FC236}">
                    <a16:creationId xmlns:a16="http://schemas.microsoft.com/office/drawing/2014/main" id="{3A528C3B-B569-5A48-B2DD-85D87FBB56B6}"/>
                  </a:ext>
                </a:extLst>
              </p:cNvPr>
              <p:cNvSpPr/>
              <p:nvPr/>
            </p:nvSpPr>
            <p:spPr>
              <a:xfrm>
                <a:off x="6657222" y="2342312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타원 211">
                <a:extLst>
                  <a:ext uri="{FF2B5EF4-FFF2-40B4-BE49-F238E27FC236}">
                    <a16:creationId xmlns:a16="http://schemas.microsoft.com/office/drawing/2014/main" id="{A0FBFC18-FA58-FE4C-91D8-F27916C40FE2}"/>
                  </a:ext>
                </a:extLst>
              </p:cNvPr>
              <p:cNvSpPr/>
              <p:nvPr/>
            </p:nvSpPr>
            <p:spPr>
              <a:xfrm>
                <a:off x="6432814" y="215928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7" name="타원 212">
                <a:extLst>
                  <a:ext uri="{FF2B5EF4-FFF2-40B4-BE49-F238E27FC236}">
                    <a16:creationId xmlns:a16="http://schemas.microsoft.com/office/drawing/2014/main" id="{119F6908-494A-474B-A219-9A0324C7F674}"/>
                  </a:ext>
                </a:extLst>
              </p:cNvPr>
              <p:cNvSpPr/>
              <p:nvPr/>
            </p:nvSpPr>
            <p:spPr>
              <a:xfrm>
                <a:off x="6503230" y="2219424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타원 213">
                <a:extLst>
                  <a:ext uri="{FF2B5EF4-FFF2-40B4-BE49-F238E27FC236}">
                    <a16:creationId xmlns:a16="http://schemas.microsoft.com/office/drawing/2014/main" id="{417CB4D9-F2F3-B641-B354-E77AB102FCEC}"/>
                  </a:ext>
                </a:extLst>
              </p:cNvPr>
              <p:cNvSpPr/>
              <p:nvPr/>
            </p:nvSpPr>
            <p:spPr>
              <a:xfrm>
                <a:off x="6737614" y="246408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9" name="타원 214">
                <a:extLst>
                  <a:ext uri="{FF2B5EF4-FFF2-40B4-BE49-F238E27FC236}">
                    <a16:creationId xmlns:a16="http://schemas.microsoft.com/office/drawing/2014/main" id="{581F6EC1-E5A8-FB42-8791-7F2BD754E51F}"/>
                  </a:ext>
                </a:extLst>
              </p:cNvPr>
              <p:cNvSpPr/>
              <p:nvPr/>
            </p:nvSpPr>
            <p:spPr>
              <a:xfrm>
                <a:off x="6561679" y="2441520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0" name="타원 215">
                <a:extLst>
                  <a:ext uri="{FF2B5EF4-FFF2-40B4-BE49-F238E27FC236}">
                    <a16:creationId xmlns:a16="http://schemas.microsoft.com/office/drawing/2014/main" id="{E03A0C66-F0F9-384E-96F1-2FD5AC94A20A}"/>
                  </a:ext>
                </a:extLst>
              </p:cNvPr>
              <p:cNvSpPr/>
              <p:nvPr/>
            </p:nvSpPr>
            <p:spPr>
              <a:xfrm>
                <a:off x="6571546" y="275789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타원 216">
                <a:extLst>
                  <a:ext uri="{FF2B5EF4-FFF2-40B4-BE49-F238E27FC236}">
                    <a16:creationId xmlns:a16="http://schemas.microsoft.com/office/drawing/2014/main" id="{09A5B723-9A45-EE43-86E9-28AB9364A45B}"/>
                  </a:ext>
                </a:extLst>
              </p:cNvPr>
              <p:cNvSpPr/>
              <p:nvPr/>
            </p:nvSpPr>
            <p:spPr>
              <a:xfrm>
                <a:off x="7260758" y="1412776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2" name="타원 217">
                <a:extLst>
                  <a:ext uri="{FF2B5EF4-FFF2-40B4-BE49-F238E27FC236}">
                    <a16:creationId xmlns:a16="http://schemas.microsoft.com/office/drawing/2014/main" id="{66160EC1-DB71-B543-9521-8E4EB29558CA}"/>
                  </a:ext>
                </a:extLst>
              </p:cNvPr>
              <p:cNvSpPr/>
              <p:nvPr/>
            </p:nvSpPr>
            <p:spPr>
              <a:xfrm>
                <a:off x="7486892" y="2002528"/>
                <a:ext cx="144016" cy="14401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3" name="타원 218">
                <a:extLst>
                  <a:ext uri="{FF2B5EF4-FFF2-40B4-BE49-F238E27FC236}">
                    <a16:creationId xmlns:a16="http://schemas.microsoft.com/office/drawing/2014/main" id="{9963D2DC-066B-DB4E-B516-87608D403FC7}"/>
                  </a:ext>
                </a:extLst>
              </p:cNvPr>
              <p:cNvSpPr/>
              <p:nvPr/>
            </p:nvSpPr>
            <p:spPr>
              <a:xfrm>
                <a:off x="7190571" y="2513528"/>
                <a:ext cx="144016" cy="14401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06" name="오른쪽 화살표[R] 205">
            <a:extLst>
              <a:ext uri="{FF2B5EF4-FFF2-40B4-BE49-F238E27FC236}">
                <a16:creationId xmlns:a16="http://schemas.microsoft.com/office/drawing/2014/main" id="{F8775876-694F-114D-B85D-2F822087BAD5}"/>
              </a:ext>
            </a:extLst>
          </p:cNvPr>
          <p:cNvSpPr/>
          <p:nvPr/>
        </p:nvSpPr>
        <p:spPr>
          <a:xfrm rot="16200000">
            <a:off x="3947866" y="2807536"/>
            <a:ext cx="617934" cy="8188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F278C12F-1894-AA43-9FD1-E8CAE63CCD06}"/>
              </a:ext>
            </a:extLst>
          </p:cNvPr>
          <p:cNvSpPr txBox="1"/>
          <p:nvPr/>
        </p:nvSpPr>
        <p:spPr>
          <a:xfrm>
            <a:off x="3962521" y="3636039"/>
            <a:ext cx="5886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6000" dirty="0"/>
              <a:t>?</a:t>
            </a:r>
            <a:endParaRPr kumimoji="1" lang="ko-KR" altLang="en-US" sz="6000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27ADC570-1A41-7544-BABF-76EA072531A3}"/>
              </a:ext>
            </a:extLst>
          </p:cNvPr>
          <p:cNvSpPr txBox="1"/>
          <p:nvPr/>
        </p:nvSpPr>
        <p:spPr>
          <a:xfrm>
            <a:off x="1967295" y="2995158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/>
              <a:t>빔</a:t>
            </a:r>
            <a:r>
              <a:rPr kumimoji="1" lang="en-US" altLang="ko-KR" dirty="0"/>
              <a:t>-</a:t>
            </a:r>
            <a:r>
              <a:rPr kumimoji="1" lang="ko-KR" altLang="en-US" dirty="0"/>
              <a:t>표적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5693CFDD-72E6-3F45-94B4-67A6BC88B6F8}"/>
              </a:ext>
            </a:extLst>
          </p:cNvPr>
          <p:cNvSpPr txBox="1"/>
          <p:nvPr/>
        </p:nvSpPr>
        <p:spPr>
          <a:xfrm>
            <a:off x="5380289" y="3364490"/>
            <a:ext cx="20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/>
              <a:t>실험장치에서 검출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AEEE05F7-E875-C84F-9EBE-19B5D160B52D}"/>
              </a:ext>
            </a:extLst>
          </p:cNvPr>
          <p:cNvSpPr txBox="1"/>
          <p:nvPr/>
        </p:nvSpPr>
        <p:spPr>
          <a:xfrm>
            <a:off x="581321" y="4835186"/>
            <a:ext cx="7507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/>
              <a:t>예</a:t>
            </a:r>
            <a:r>
              <a:rPr kumimoji="1" lang="en-US" altLang="ko-KR" dirty="0"/>
              <a:t>)</a:t>
            </a:r>
            <a:r>
              <a:rPr kumimoji="1" lang="ko-KR" altLang="en-US" dirty="0"/>
              <a:t> 실험에서는 빔</a:t>
            </a:r>
            <a:r>
              <a:rPr kumimoji="1" lang="en-US" altLang="ko-KR" dirty="0"/>
              <a:t>-</a:t>
            </a:r>
            <a:r>
              <a:rPr kumimoji="1" lang="ko-KR" altLang="en-US" dirty="0"/>
              <a:t>표적 간의 충돌 거리 </a:t>
            </a:r>
            <a:r>
              <a:rPr kumimoji="1" lang="en-US" altLang="ko-KR" dirty="0"/>
              <a:t>(impact parameter) 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어떻게 알까</a:t>
            </a:r>
            <a:r>
              <a:rPr kumimoji="1" lang="en-US" altLang="ko-KR" dirty="0"/>
              <a:t>?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7778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54264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/>
              <a:t>시뮬레이션 코드의 필요성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6E89CE-1EEE-EF42-8A62-86CACBE8B2B9}"/>
              </a:ext>
            </a:extLst>
          </p:cNvPr>
          <p:cNvSpPr txBox="1"/>
          <p:nvPr/>
        </p:nvSpPr>
        <p:spPr>
          <a:xfrm>
            <a:off x="514351" y="1037230"/>
            <a:ext cx="6591869" cy="2944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ko-KR" altLang="en-US" dirty="0"/>
              <a:t>실험의 예측과 분석을 위한 </a:t>
            </a:r>
            <a:r>
              <a:rPr kumimoji="1" lang="ko-KR" altLang="en-US" dirty="0" err="1"/>
              <a:t>전산모사</a:t>
            </a:r>
            <a:endParaRPr kumimoji="1" lang="en-US" altLang="ko-KR" dirty="0"/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ko-KR" altLang="en-US" dirty="0"/>
              <a:t>실험의 분석을 위한 이벤트 </a:t>
            </a:r>
            <a:r>
              <a:rPr kumimoji="1" lang="ko-KR" altLang="en-US" dirty="0" err="1"/>
              <a:t>생성기</a:t>
            </a:r>
            <a:endParaRPr kumimoji="1" lang="en-US" altLang="ko-KR" dirty="0"/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ko-KR" altLang="en-US" dirty="0"/>
              <a:t>실험과 이론 모형의 비교를 위한 연구</a:t>
            </a:r>
            <a:endParaRPr kumimoji="1" lang="en-US" altLang="ko-KR" dirty="0"/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ko-KR" altLang="en-US" dirty="0"/>
              <a:t>최적의 </a:t>
            </a:r>
            <a:r>
              <a:rPr kumimoji="1" lang="ko-KR" altLang="en-US" dirty="0" err="1"/>
              <a:t>빔에너지</a:t>
            </a:r>
            <a:r>
              <a:rPr kumimoji="1" lang="ko-KR" altLang="en-US" dirty="0"/>
              <a:t> 혹은 빔</a:t>
            </a:r>
            <a:r>
              <a:rPr kumimoji="1" lang="en-US" altLang="ko-KR" dirty="0"/>
              <a:t>-</a:t>
            </a:r>
            <a:r>
              <a:rPr kumimoji="1" lang="ko-KR" altLang="en-US" dirty="0"/>
              <a:t>표적 조합을 찾기 위한 </a:t>
            </a:r>
            <a:r>
              <a:rPr kumimoji="1" lang="ko-KR" altLang="en-US" dirty="0" err="1"/>
              <a:t>전산모사</a:t>
            </a:r>
            <a:endParaRPr kumimoji="1" lang="en-US" altLang="ko-K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ko-KR" altLang="en-US" dirty="0"/>
              <a:t>실험이 불가한 영역의 연구를 위한 모의 실험실</a:t>
            </a:r>
            <a:endParaRPr kumimoji="1" lang="en-US" altLang="ko-KR" dirty="0"/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ko-KR" altLang="en-US" dirty="0"/>
              <a:t>비대칭이 심한 핵물질에 대한 연구</a:t>
            </a:r>
            <a:endParaRPr kumimoji="1" lang="en-US" altLang="ko-KR" dirty="0"/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en-US" altLang="ko-KR" dirty="0"/>
              <a:t>…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2462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54264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/>
              <a:t>시뮬레이션 코드의 정확도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C584D3-10AD-0C4A-80A6-9C0633F242A0}"/>
              </a:ext>
            </a:extLst>
          </p:cNvPr>
          <p:cNvSpPr txBox="1"/>
          <p:nvPr/>
        </p:nvSpPr>
        <p:spPr>
          <a:xfrm>
            <a:off x="418816" y="887104"/>
            <a:ext cx="6503703" cy="2946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ko-KR" altLang="en-US" dirty="0"/>
              <a:t>시뮬레이션 코드는 정말 정확한가</a:t>
            </a:r>
            <a:r>
              <a:rPr kumimoji="1" lang="en-US" altLang="ko-KR" dirty="0"/>
              <a:t>?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ko-KR" altLang="en-US" dirty="0"/>
              <a:t>생각보다 별로</a:t>
            </a:r>
            <a:r>
              <a:rPr kumimoji="1" lang="en-US" altLang="ko-KR" dirty="0"/>
              <a:t>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ko-KR" altLang="en-US" dirty="0"/>
              <a:t>정확도를 높이기 위해서는</a:t>
            </a:r>
            <a:r>
              <a:rPr kumimoji="1" lang="en-US" altLang="ko-KR" dirty="0"/>
              <a:t>?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ko-KR" altLang="en-US" dirty="0"/>
              <a:t>강한 상호작용을 완벽히 기술 할수록 정확</a:t>
            </a:r>
            <a:r>
              <a:rPr kumimoji="1" lang="en-US" altLang="ko-KR" dirty="0"/>
              <a:t>!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ko-KR" altLang="en-US" dirty="0"/>
              <a:t>엄청난 양의 </a:t>
            </a:r>
            <a:r>
              <a:rPr kumimoji="1" lang="ko-KR" altLang="en-US" dirty="0" err="1"/>
              <a:t>계산량</a:t>
            </a:r>
            <a:r>
              <a:rPr kumimoji="1" lang="ko-KR" altLang="en-US" dirty="0"/>
              <a:t> 요구</a:t>
            </a:r>
            <a:endParaRPr kumimoji="1" lang="en-US" altLang="ko-K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ko-KR" altLang="en-US" dirty="0"/>
              <a:t>적당한 정도의 근사가 필요</a:t>
            </a:r>
            <a:endParaRPr kumimoji="1" lang="en-US" altLang="ko-KR" dirty="0"/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ko-KR" altLang="en-US" dirty="0"/>
              <a:t>실험값에서 </a:t>
            </a:r>
            <a:r>
              <a:rPr kumimoji="1" lang="ko-KR" altLang="en-US" dirty="0" err="1"/>
              <a:t>외삽한</a:t>
            </a:r>
            <a:r>
              <a:rPr kumimoji="1" lang="ko-KR" altLang="en-US" dirty="0"/>
              <a:t> 모형 </a:t>
            </a:r>
            <a:r>
              <a:rPr kumimoji="1" lang="en-US" altLang="ko-KR" dirty="0"/>
              <a:t>vs </a:t>
            </a:r>
            <a:r>
              <a:rPr kumimoji="1" lang="ko-KR" altLang="en-US" dirty="0" err="1"/>
              <a:t>핵력의</a:t>
            </a:r>
            <a:r>
              <a:rPr kumimoji="1" lang="ko-KR" altLang="en-US" dirty="0"/>
              <a:t> 기술에서 시작한 모형</a:t>
            </a:r>
          </a:p>
        </p:txBody>
      </p:sp>
    </p:spTree>
    <p:extLst>
      <p:ext uri="{BB962C8B-B14F-4D97-AF65-F5344CB8AC3E}">
        <p14:creationId xmlns:p14="http://schemas.microsoft.com/office/powerpoint/2010/main" val="2921085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6513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/>
              <a:t>에너지 영역에 따른 모형의 차이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2B828A-13F8-D44D-BABB-E28725982DC0}"/>
              </a:ext>
            </a:extLst>
          </p:cNvPr>
          <p:cNvSpPr txBox="1"/>
          <p:nvPr/>
        </p:nvSpPr>
        <p:spPr>
          <a:xfrm>
            <a:off x="514351" y="753452"/>
            <a:ext cx="1673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/>
              <a:t>*</a:t>
            </a:r>
            <a:r>
              <a:rPr kumimoji="1" lang="ko-KR" altLang="en-US" dirty="0" err="1"/>
              <a:t>빔에너지</a:t>
            </a:r>
            <a:r>
              <a:rPr kumimoji="1" lang="ko-KR" altLang="en-US" dirty="0"/>
              <a:t> 기준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E291688-7906-9C4D-A33E-8521297A03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484588"/>
              </p:ext>
            </p:extLst>
          </p:nvPr>
        </p:nvGraphicFramePr>
        <p:xfrm>
          <a:off x="2032396" y="2076031"/>
          <a:ext cx="5079208" cy="302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9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9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11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Kinetic Energy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l-GR" altLang="ko-KR" dirty="0"/>
                        <a:t>λ</a:t>
                      </a:r>
                      <a:r>
                        <a:rPr lang="en-US" altLang="ko-KR" dirty="0"/>
                        <a:t>=h/p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27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 MeV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3 x 10</a:t>
                      </a:r>
                      <a:r>
                        <a:rPr lang="en-US" altLang="ko-KR" baseline="30000" dirty="0"/>
                        <a:t>-14</a:t>
                      </a:r>
                      <a:r>
                        <a:rPr lang="en-US" altLang="ko-KR" dirty="0"/>
                        <a:t> m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27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10 MeV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9 x 10</a:t>
                      </a:r>
                      <a:r>
                        <a:rPr lang="en-US" altLang="ko-KR" baseline="30000" dirty="0"/>
                        <a:t>-15</a:t>
                      </a:r>
                      <a:r>
                        <a:rPr lang="en-US" altLang="ko-KR" dirty="0"/>
                        <a:t> m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27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100 MeV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3 x 10</a:t>
                      </a:r>
                      <a:r>
                        <a:rPr lang="en-US" altLang="ko-KR" baseline="30000" dirty="0"/>
                        <a:t>-15</a:t>
                      </a:r>
                      <a:r>
                        <a:rPr lang="en-US" altLang="ko-KR" dirty="0"/>
                        <a:t> m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927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 </a:t>
                      </a:r>
                      <a:r>
                        <a:rPr lang="en-US" altLang="ko-KR" dirty="0" err="1"/>
                        <a:t>GeV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7 x 10</a:t>
                      </a:r>
                      <a:r>
                        <a:rPr lang="en-US" altLang="ko-KR" baseline="30000" dirty="0"/>
                        <a:t>-16</a:t>
                      </a:r>
                      <a:r>
                        <a:rPr lang="en-US" altLang="ko-KR" dirty="0"/>
                        <a:t> m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4145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6513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/>
              <a:t>에너지 영역에 따른 모형의 차이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2B828A-13F8-D44D-BABB-E28725982DC0}"/>
              </a:ext>
            </a:extLst>
          </p:cNvPr>
          <p:cNvSpPr txBox="1"/>
          <p:nvPr/>
        </p:nvSpPr>
        <p:spPr>
          <a:xfrm>
            <a:off x="514351" y="753452"/>
            <a:ext cx="1673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/>
              <a:t>*</a:t>
            </a:r>
            <a:r>
              <a:rPr kumimoji="1" lang="ko-KR" altLang="en-US" dirty="0" err="1"/>
              <a:t>빔에너지</a:t>
            </a:r>
            <a:r>
              <a:rPr kumimoji="1" lang="ko-KR" altLang="en-US" dirty="0"/>
              <a:t> 기준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6DEAC-9887-2942-9A6F-65EAE99C9D17}"/>
              </a:ext>
            </a:extLst>
          </p:cNvPr>
          <p:cNvSpPr txBox="1"/>
          <p:nvPr/>
        </p:nvSpPr>
        <p:spPr>
          <a:xfrm>
            <a:off x="405169" y="1215117"/>
            <a:ext cx="6285695" cy="37758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ko-KR" altLang="en-US" dirty="0"/>
              <a:t>수 </a:t>
            </a:r>
            <a:r>
              <a:rPr kumimoji="1" lang="en-US" altLang="ko-KR" dirty="0"/>
              <a:t>MeV/n </a:t>
            </a:r>
            <a:r>
              <a:rPr kumimoji="1" lang="ko-KR" altLang="en-US" dirty="0"/>
              <a:t>이하</a:t>
            </a:r>
            <a:endParaRPr kumimoji="1" lang="en-US" altLang="ko-KR" dirty="0"/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ko-KR" altLang="en-US" dirty="0"/>
              <a:t>주로 파동의 성질 </a:t>
            </a:r>
            <a:r>
              <a:rPr kumimoji="1" lang="en-US" altLang="ko-KR" dirty="0"/>
              <a:t>(</a:t>
            </a:r>
            <a:r>
              <a:rPr kumimoji="1" lang="ko-KR" altLang="en-US" dirty="0" err="1"/>
              <a:t>핵구조</a:t>
            </a:r>
            <a:r>
              <a:rPr kumimoji="1" lang="en-US" altLang="ko-KR" dirty="0"/>
              <a:t>,</a:t>
            </a:r>
            <a:r>
              <a:rPr kumimoji="1" lang="ko-KR" altLang="en-US" dirty="0"/>
              <a:t> 양자역학 등</a:t>
            </a:r>
            <a:r>
              <a:rPr kumimoji="1" lang="en-US" altLang="ko-KR" dirty="0"/>
              <a:t>)</a:t>
            </a:r>
            <a:r>
              <a:rPr kumimoji="1" lang="ko-KR" altLang="en-US" dirty="0"/>
              <a:t> 이 중요한 영역</a:t>
            </a:r>
            <a:endParaRPr kumimoji="1" lang="en-US" altLang="ko-K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ko-KR" altLang="en-US" dirty="0"/>
              <a:t>수 </a:t>
            </a:r>
            <a:r>
              <a:rPr kumimoji="1" lang="en-US" altLang="ko-KR" dirty="0"/>
              <a:t>MeV/n~300</a:t>
            </a:r>
            <a:r>
              <a:rPr kumimoji="1" lang="ko-KR" altLang="en-US" dirty="0"/>
              <a:t> </a:t>
            </a:r>
            <a:r>
              <a:rPr kumimoji="1" lang="en-US" altLang="ko-KR" dirty="0"/>
              <a:t>MeV/n (</a:t>
            </a:r>
            <a:r>
              <a:rPr kumimoji="1" lang="ko-KR" altLang="en-US" dirty="0" err="1"/>
              <a:t>라온의</a:t>
            </a:r>
            <a:r>
              <a:rPr kumimoji="1" lang="ko-KR" altLang="en-US" dirty="0"/>
              <a:t> 빔 에너지 영역</a:t>
            </a:r>
            <a:r>
              <a:rPr kumimoji="1" lang="en-US" altLang="ko-KR" dirty="0"/>
              <a:t>)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ko-KR" altLang="en-US" dirty="0"/>
              <a:t> 입자의 성질과 파동의 성질이 모두 중요한 영역</a:t>
            </a:r>
            <a:endParaRPr kumimoji="1" lang="en-US" altLang="ko-KR" dirty="0"/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ko-KR" altLang="en-US" dirty="0"/>
              <a:t>아직 </a:t>
            </a:r>
            <a:r>
              <a:rPr kumimoji="1" lang="ko-KR" altLang="en-US" dirty="0" err="1"/>
              <a:t>파이온</a:t>
            </a:r>
            <a:r>
              <a:rPr kumimoji="1" lang="ko-KR" altLang="en-US" dirty="0"/>
              <a:t> 등의 입자가 만들어지기 전 단계</a:t>
            </a:r>
            <a:endParaRPr kumimoji="1" lang="en-US" altLang="ko-KR" dirty="0"/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ko-KR" altLang="en-US" dirty="0"/>
              <a:t>비상대론적 해석이 유효</a:t>
            </a:r>
            <a:endParaRPr kumimoji="1" lang="en-US" altLang="ko-K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ko-KR" dirty="0"/>
              <a:t>300 MeV/n </a:t>
            </a:r>
            <a:r>
              <a:rPr kumimoji="1" lang="ko-KR" altLang="en-US" dirty="0"/>
              <a:t>이상</a:t>
            </a:r>
            <a:endParaRPr kumimoji="1" lang="en-US" altLang="ko-KR" dirty="0"/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ko-KR" altLang="en-US" dirty="0"/>
              <a:t>입자의 성질이 중요</a:t>
            </a:r>
            <a:endParaRPr kumimoji="1" lang="en-US" altLang="ko-KR" dirty="0"/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ko-KR" altLang="en-US" dirty="0" err="1"/>
              <a:t>파이온</a:t>
            </a:r>
            <a:r>
              <a:rPr kumimoji="1" lang="ko-KR" altLang="en-US" dirty="0"/>
              <a:t> 등의 입자 생성이 중요</a:t>
            </a:r>
          </a:p>
        </p:txBody>
      </p:sp>
    </p:spTree>
    <p:extLst>
      <p:ext uri="{BB962C8B-B14F-4D97-AF65-F5344CB8AC3E}">
        <p14:creationId xmlns:p14="http://schemas.microsoft.com/office/powerpoint/2010/main" val="2372442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7436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/>
              <a:t>우리가 필요로 하는 시뮬레이션 모형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24D47E-3E68-6E4D-A090-5E530BCE48CA}"/>
              </a:ext>
            </a:extLst>
          </p:cNvPr>
          <p:cNvSpPr txBox="1"/>
          <p:nvPr/>
        </p:nvSpPr>
        <p:spPr>
          <a:xfrm>
            <a:off x="300251" y="914399"/>
            <a:ext cx="6101350" cy="2113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kumimoji="1" lang="ko-KR" altLang="en-US" dirty="0"/>
              <a:t>꽤 실험을 잘 설명할 수 있으면서</a:t>
            </a:r>
            <a:r>
              <a:rPr kumimoji="1" lang="en-US" altLang="ko-KR" dirty="0"/>
              <a:t>,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kumimoji="1" lang="ko-KR" altLang="en-US" dirty="0"/>
              <a:t>여러가지 이론적인 가설을 시험할 수 있고</a:t>
            </a:r>
            <a:r>
              <a:rPr kumimoji="1" lang="en-US" altLang="ko-KR" dirty="0"/>
              <a:t>,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kumimoji="1" lang="ko-KR" altLang="en-US" dirty="0"/>
              <a:t>현재의 </a:t>
            </a:r>
            <a:r>
              <a:rPr kumimoji="1" lang="ko-KR" altLang="en-US" dirty="0" err="1"/>
              <a:t>빔에너지</a:t>
            </a:r>
            <a:r>
              <a:rPr kumimoji="1" lang="ko-KR" altLang="en-US" dirty="0"/>
              <a:t> 영역에 맞는 물리가 잘 포함되어 있으며</a:t>
            </a:r>
            <a:r>
              <a:rPr kumimoji="1" lang="en-US" altLang="ko-KR" dirty="0"/>
              <a:t>,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kumimoji="1" lang="ko-KR" altLang="en-US" dirty="0"/>
              <a:t>현재의 컴퓨터가 한정된 시간 내에서 계산해 낼 수 있는</a:t>
            </a:r>
            <a:r>
              <a:rPr kumimoji="1" lang="en-US" altLang="ko-KR" dirty="0"/>
              <a:t>,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endParaRPr kumimoji="1"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B9B402-357A-874A-8CFE-2EDFCC97BD5E}"/>
              </a:ext>
            </a:extLst>
          </p:cNvPr>
          <p:cNvSpPr txBox="1"/>
          <p:nvPr/>
        </p:nvSpPr>
        <p:spPr>
          <a:xfrm>
            <a:off x="1121026" y="3429000"/>
            <a:ext cx="64735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3600" dirty="0"/>
              <a:t>Transport Model (BUU and QMD) !!</a:t>
            </a:r>
            <a:endParaRPr kumimoji="1"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4045254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432264" y="2331454"/>
            <a:ext cx="5803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/>
              <a:t>BUU </a:t>
            </a:r>
            <a:r>
              <a:rPr lang="ko-KR" altLang="en-US" sz="3600" i="1" u="sng" dirty="0"/>
              <a:t>모형과 </a:t>
            </a:r>
            <a:r>
              <a:rPr lang="en-US" altLang="ko-KR" sz="3600" i="1" u="sng" dirty="0"/>
              <a:t>QMD </a:t>
            </a:r>
            <a:r>
              <a:rPr lang="ko-KR" altLang="en-US" sz="3600" i="1" u="sng" dirty="0"/>
              <a:t>모형의 차이</a:t>
            </a:r>
          </a:p>
        </p:txBody>
      </p:sp>
    </p:spTree>
    <p:extLst>
      <p:ext uri="{BB962C8B-B14F-4D97-AF65-F5344CB8AC3E}">
        <p14:creationId xmlns:p14="http://schemas.microsoft.com/office/powerpoint/2010/main" val="3322790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2366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/>
              <a:t>BUU vs QMD</a:t>
            </a:r>
            <a:endParaRPr lang="ko-KR" altLang="en-US" sz="3600" i="1" u="sng" dirty="0"/>
          </a:p>
        </p:txBody>
      </p:sp>
      <p:sp>
        <p:nvSpPr>
          <p:cNvPr id="6" name="타원 5"/>
          <p:cNvSpPr/>
          <p:nvPr/>
        </p:nvSpPr>
        <p:spPr>
          <a:xfrm>
            <a:off x="765639" y="3199940"/>
            <a:ext cx="3168352" cy="2135627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414916" y="1069708"/>
            <a:ext cx="1296144" cy="144016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571500" h="400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2431140" y="1069708"/>
            <a:ext cx="1296144" cy="144016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2791216" y="1259069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2587732" y="1484194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3266073" y="1403960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2981344" y="1713076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3344813" y="1878854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2547536" y="1844234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5" name="타원 14"/>
          <p:cNvSpPr/>
          <p:nvPr/>
        </p:nvSpPr>
        <p:spPr>
          <a:xfrm>
            <a:off x="2876653" y="2104723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6" name="오른쪽 화살표[R] 8"/>
          <p:cNvSpPr/>
          <p:nvPr/>
        </p:nvSpPr>
        <p:spPr>
          <a:xfrm>
            <a:off x="1784828" y="1366318"/>
            <a:ext cx="620488" cy="837956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7" name="텍스트 상자 16"/>
          <p:cNvSpPr txBox="1"/>
          <p:nvPr/>
        </p:nvSpPr>
        <p:spPr>
          <a:xfrm>
            <a:off x="1535841" y="758965"/>
            <a:ext cx="1051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000"/>
              <a:t>&lt;BUU&gt;</a:t>
            </a:r>
            <a:endParaRPr kumimoji="1" lang="ko-KR" altLang="en-US" sz="2000" dirty="0"/>
          </a:p>
        </p:txBody>
      </p:sp>
      <p:sp>
        <p:nvSpPr>
          <p:cNvPr id="18" name="텍스트 상자 17"/>
          <p:cNvSpPr txBox="1"/>
          <p:nvPr/>
        </p:nvSpPr>
        <p:spPr>
          <a:xfrm>
            <a:off x="385844" y="2542146"/>
            <a:ext cx="1526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One nucleon</a:t>
            </a:r>
            <a:endParaRPr kumimoji="1" lang="ko-KR" altLang="en-US" dirty="0"/>
          </a:p>
        </p:txBody>
      </p:sp>
      <p:sp>
        <p:nvSpPr>
          <p:cNvPr id="19" name="텍스트 상자 18"/>
          <p:cNvSpPr txBox="1"/>
          <p:nvPr/>
        </p:nvSpPr>
        <p:spPr>
          <a:xfrm>
            <a:off x="2349815" y="2538526"/>
            <a:ext cx="1773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/>
              <a:t>N test particles</a:t>
            </a:r>
            <a:endParaRPr kumimoji="1" lang="ko-KR" altLang="en-US" dirty="0"/>
          </a:p>
        </p:txBody>
      </p:sp>
      <p:sp>
        <p:nvSpPr>
          <p:cNvPr id="20" name="오른쪽 화살표[R] 21"/>
          <p:cNvSpPr/>
          <p:nvPr/>
        </p:nvSpPr>
        <p:spPr>
          <a:xfrm>
            <a:off x="6034567" y="1345022"/>
            <a:ext cx="620488" cy="837956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4586056" y="1061682"/>
            <a:ext cx="1296144" cy="144016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571500" h="400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6680993" y="1045985"/>
            <a:ext cx="1296144" cy="144016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571500" h="400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3" name="텍스트 상자 24"/>
          <p:cNvSpPr txBox="1"/>
          <p:nvPr/>
        </p:nvSpPr>
        <p:spPr>
          <a:xfrm>
            <a:off x="4440948" y="2495331"/>
            <a:ext cx="1526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One nucleon</a:t>
            </a:r>
            <a:endParaRPr kumimoji="1" lang="ko-KR" altLang="en-US" dirty="0"/>
          </a:p>
        </p:txBody>
      </p:sp>
      <p:sp>
        <p:nvSpPr>
          <p:cNvPr id="24" name="텍스트 상자 25"/>
          <p:cNvSpPr txBox="1"/>
          <p:nvPr/>
        </p:nvSpPr>
        <p:spPr>
          <a:xfrm>
            <a:off x="6683660" y="2501842"/>
            <a:ext cx="1526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One nucleon</a:t>
            </a:r>
            <a:endParaRPr kumimoji="1" lang="ko-KR" altLang="en-US" dirty="0"/>
          </a:p>
        </p:txBody>
      </p:sp>
      <p:sp>
        <p:nvSpPr>
          <p:cNvPr id="25" name="텍스트 상자 26"/>
          <p:cNvSpPr txBox="1"/>
          <p:nvPr/>
        </p:nvSpPr>
        <p:spPr>
          <a:xfrm>
            <a:off x="5763562" y="756486"/>
            <a:ext cx="1162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000" dirty="0"/>
              <a:t>&lt;QMD&gt;</a:t>
            </a:r>
            <a:endParaRPr kumimoji="1" lang="ko-KR" altLang="en-US" sz="2000" dirty="0"/>
          </a:p>
        </p:txBody>
      </p:sp>
      <p:sp>
        <p:nvSpPr>
          <p:cNvPr id="26" name="타원 25"/>
          <p:cNvSpPr/>
          <p:nvPr/>
        </p:nvSpPr>
        <p:spPr>
          <a:xfrm>
            <a:off x="1604808" y="4114529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7" name="오른쪽 화살표[R] 28"/>
          <p:cNvSpPr/>
          <p:nvPr/>
        </p:nvSpPr>
        <p:spPr>
          <a:xfrm>
            <a:off x="1805276" y="4204539"/>
            <a:ext cx="1598781" cy="18002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8" name="텍스트 상자 30"/>
          <p:cNvSpPr txBox="1"/>
          <p:nvPr/>
        </p:nvSpPr>
        <p:spPr>
          <a:xfrm>
            <a:off x="1062591" y="3376995"/>
            <a:ext cx="2848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moving in the mean field</a:t>
            </a:r>
            <a:endParaRPr kumimoji="1" lang="ko-KR" altLang="en-US" dirty="0"/>
          </a:p>
        </p:txBody>
      </p:sp>
      <p:sp>
        <p:nvSpPr>
          <p:cNvPr id="29" name="타원 28"/>
          <p:cNvSpPr/>
          <p:nvPr/>
        </p:nvSpPr>
        <p:spPr>
          <a:xfrm>
            <a:off x="5505173" y="4036513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0" name="오른쪽 화살표[R] 33"/>
          <p:cNvSpPr/>
          <p:nvPr/>
        </p:nvSpPr>
        <p:spPr>
          <a:xfrm>
            <a:off x="5685625" y="4108732"/>
            <a:ext cx="1598781" cy="18002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" name="타원 30"/>
          <p:cNvSpPr/>
          <p:nvPr/>
        </p:nvSpPr>
        <p:spPr>
          <a:xfrm>
            <a:off x="6475035" y="3456660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6034567" y="4644012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5674527" y="3341693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6746040" y="4426169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35" name="직선 화살표 연결선 34"/>
          <p:cNvCxnSpPr/>
          <p:nvPr/>
        </p:nvCxnSpPr>
        <p:spPr>
          <a:xfrm>
            <a:off x="6655055" y="3628818"/>
            <a:ext cx="271005" cy="96355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/>
          <p:nvPr/>
        </p:nvCxnSpPr>
        <p:spPr>
          <a:xfrm flipV="1">
            <a:off x="6195499" y="4644012"/>
            <a:ext cx="730561" cy="17737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 flipH="1" flipV="1">
            <a:off x="5683135" y="4253968"/>
            <a:ext cx="558263" cy="60648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/>
          <p:cNvCxnSpPr/>
          <p:nvPr/>
        </p:nvCxnSpPr>
        <p:spPr>
          <a:xfrm flipH="1">
            <a:off x="5674527" y="3529774"/>
            <a:ext cx="207673" cy="68675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 flipH="1">
            <a:off x="5703471" y="3636680"/>
            <a:ext cx="951585" cy="61728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>
            <a:endCxn id="32" idx="0"/>
          </p:cNvCxnSpPr>
          <p:nvPr/>
        </p:nvCxnSpPr>
        <p:spPr>
          <a:xfrm flipH="1">
            <a:off x="6214587" y="3668541"/>
            <a:ext cx="440467" cy="97547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/>
          <p:nvPr/>
        </p:nvCxnSpPr>
        <p:spPr>
          <a:xfrm>
            <a:off x="5851404" y="3542995"/>
            <a:ext cx="1074655" cy="104938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/>
          <p:nvPr/>
        </p:nvCxnSpPr>
        <p:spPr>
          <a:xfrm>
            <a:off x="5851403" y="3561661"/>
            <a:ext cx="803651" cy="8913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/>
          <p:cNvCxnSpPr/>
          <p:nvPr/>
        </p:nvCxnSpPr>
        <p:spPr>
          <a:xfrm>
            <a:off x="5671384" y="4253968"/>
            <a:ext cx="1254675" cy="31123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텍스트 상자 64"/>
          <p:cNvSpPr txBox="1"/>
          <p:nvPr/>
        </p:nvSpPr>
        <p:spPr>
          <a:xfrm>
            <a:off x="5069152" y="4957687"/>
            <a:ext cx="2983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/>
              <a:t>n-body Hamiltonian based</a:t>
            </a:r>
            <a:endParaRPr kumimoji="1" lang="ko-KR" altLang="en-US" dirty="0"/>
          </a:p>
        </p:txBody>
      </p:sp>
      <p:sp>
        <p:nvSpPr>
          <p:cNvPr id="45" name="텍스트 상자 65"/>
          <p:cNvSpPr txBox="1"/>
          <p:nvPr/>
        </p:nvSpPr>
        <p:spPr>
          <a:xfrm>
            <a:off x="700299" y="5118573"/>
            <a:ext cx="2789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400" b="1" i="1">
                <a:solidFill>
                  <a:srgbClr val="FF0000"/>
                </a:solidFill>
              </a:rPr>
              <a:t>statistically good!</a:t>
            </a:r>
            <a:endParaRPr kumimoji="1" lang="ko-KR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46" name="텍스트 상자 66"/>
          <p:cNvSpPr txBox="1"/>
          <p:nvPr/>
        </p:nvSpPr>
        <p:spPr>
          <a:xfrm>
            <a:off x="4586056" y="5318519"/>
            <a:ext cx="372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400" b="1" i="1" dirty="0">
                <a:solidFill>
                  <a:srgbClr val="FF0000"/>
                </a:solidFill>
              </a:rPr>
              <a:t>event by </a:t>
            </a:r>
            <a:r>
              <a:rPr kumimoji="1" lang="en-US" altLang="ko-KR" sz="2400" b="1" i="1">
                <a:solidFill>
                  <a:srgbClr val="FF0000"/>
                </a:solidFill>
              </a:rPr>
              <a:t>event analysis!</a:t>
            </a:r>
            <a:endParaRPr kumimoji="1" lang="ko-KR" altLang="en-US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7454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2366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/>
              <a:t>BUU vs QMD</a:t>
            </a:r>
            <a:endParaRPr lang="ko-KR" altLang="en-US" sz="3600" i="1" u="sng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E529AF1A-1DF4-2744-A1DC-AF6C792F698A}"/>
              </a:ext>
            </a:extLst>
          </p:cNvPr>
          <p:cNvSpPr/>
          <p:nvPr/>
        </p:nvSpPr>
        <p:spPr>
          <a:xfrm>
            <a:off x="765639" y="3199940"/>
            <a:ext cx="3168352" cy="2135627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58EBF25A-1963-4C4A-8844-F6172E4E2E72}"/>
              </a:ext>
            </a:extLst>
          </p:cNvPr>
          <p:cNvSpPr/>
          <p:nvPr/>
        </p:nvSpPr>
        <p:spPr>
          <a:xfrm>
            <a:off x="414916" y="1069708"/>
            <a:ext cx="1296144" cy="144016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571500" h="400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6C361E74-C812-624A-8E9B-411A4D068CB4}"/>
              </a:ext>
            </a:extLst>
          </p:cNvPr>
          <p:cNvSpPr/>
          <p:nvPr/>
        </p:nvSpPr>
        <p:spPr>
          <a:xfrm>
            <a:off x="2431140" y="1069708"/>
            <a:ext cx="1296144" cy="144016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7E656221-3687-7542-BC2B-99E6203DC027}"/>
              </a:ext>
            </a:extLst>
          </p:cNvPr>
          <p:cNvSpPr/>
          <p:nvPr/>
        </p:nvSpPr>
        <p:spPr>
          <a:xfrm>
            <a:off x="2791216" y="1259069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ED09C65A-357A-3947-8B52-DAAC968B6EAA}"/>
              </a:ext>
            </a:extLst>
          </p:cNvPr>
          <p:cNvSpPr/>
          <p:nvPr/>
        </p:nvSpPr>
        <p:spPr>
          <a:xfrm>
            <a:off x="2587732" y="1484194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32EB0A94-A676-ED45-A472-91A034741C4E}"/>
              </a:ext>
            </a:extLst>
          </p:cNvPr>
          <p:cNvSpPr/>
          <p:nvPr/>
        </p:nvSpPr>
        <p:spPr>
          <a:xfrm>
            <a:off x="3266073" y="1403960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2FEAD709-BAA5-CF48-93A9-725324BDB13C}"/>
              </a:ext>
            </a:extLst>
          </p:cNvPr>
          <p:cNvSpPr/>
          <p:nvPr/>
        </p:nvSpPr>
        <p:spPr>
          <a:xfrm>
            <a:off x="2981344" y="1713076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C1C47C30-4F3E-844A-98A7-4B1AD64FF56F}"/>
              </a:ext>
            </a:extLst>
          </p:cNvPr>
          <p:cNvSpPr/>
          <p:nvPr/>
        </p:nvSpPr>
        <p:spPr>
          <a:xfrm>
            <a:off x="3344813" y="1878854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B74B8CF2-C63F-7C49-8A9D-234FBB3F6079}"/>
              </a:ext>
            </a:extLst>
          </p:cNvPr>
          <p:cNvSpPr/>
          <p:nvPr/>
        </p:nvSpPr>
        <p:spPr>
          <a:xfrm>
            <a:off x="2547536" y="1844234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DC86ABCA-EEE2-D649-A0A7-0101AA2FFDFD}"/>
              </a:ext>
            </a:extLst>
          </p:cNvPr>
          <p:cNvSpPr/>
          <p:nvPr/>
        </p:nvSpPr>
        <p:spPr>
          <a:xfrm>
            <a:off x="2876653" y="2104723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0" name="오른쪽 화살표[R] 8">
            <a:extLst>
              <a:ext uri="{FF2B5EF4-FFF2-40B4-BE49-F238E27FC236}">
                <a16:creationId xmlns:a16="http://schemas.microsoft.com/office/drawing/2014/main" id="{BC37FAEA-500E-A346-924D-45ECCF893A17}"/>
              </a:ext>
            </a:extLst>
          </p:cNvPr>
          <p:cNvSpPr/>
          <p:nvPr/>
        </p:nvSpPr>
        <p:spPr>
          <a:xfrm>
            <a:off x="1784828" y="1366318"/>
            <a:ext cx="620488" cy="837956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1" name="텍스트 상자 17">
            <a:extLst>
              <a:ext uri="{FF2B5EF4-FFF2-40B4-BE49-F238E27FC236}">
                <a16:creationId xmlns:a16="http://schemas.microsoft.com/office/drawing/2014/main" id="{237270C1-84B3-8046-A1C2-420ECE1FAE09}"/>
              </a:ext>
            </a:extLst>
          </p:cNvPr>
          <p:cNvSpPr txBox="1"/>
          <p:nvPr/>
        </p:nvSpPr>
        <p:spPr>
          <a:xfrm>
            <a:off x="385844" y="2542146"/>
            <a:ext cx="1526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One nucleon</a:t>
            </a:r>
            <a:endParaRPr kumimoji="1" lang="ko-KR" altLang="en-US" dirty="0"/>
          </a:p>
        </p:txBody>
      </p:sp>
      <p:sp>
        <p:nvSpPr>
          <p:cNvPr id="22" name="텍스트 상자 18">
            <a:extLst>
              <a:ext uri="{FF2B5EF4-FFF2-40B4-BE49-F238E27FC236}">
                <a16:creationId xmlns:a16="http://schemas.microsoft.com/office/drawing/2014/main" id="{E962D236-8044-6B45-9B2D-7AEA4A9F3514}"/>
              </a:ext>
            </a:extLst>
          </p:cNvPr>
          <p:cNvSpPr txBox="1"/>
          <p:nvPr/>
        </p:nvSpPr>
        <p:spPr>
          <a:xfrm>
            <a:off x="2349815" y="2538526"/>
            <a:ext cx="1773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/>
              <a:t>N test particles</a:t>
            </a:r>
            <a:endParaRPr kumimoji="1"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E356BE5B-64C1-4444-B866-8A236EDE2E9C}"/>
              </a:ext>
            </a:extLst>
          </p:cNvPr>
          <p:cNvSpPr/>
          <p:nvPr/>
        </p:nvSpPr>
        <p:spPr>
          <a:xfrm>
            <a:off x="1604808" y="4114529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" name="오른쪽 화살표[R] 28">
            <a:extLst>
              <a:ext uri="{FF2B5EF4-FFF2-40B4-BE49-F238E27FC236}">
                <a16:creationId xmlns:a16="http://schemas.microsoft.com/office/drawing/2014/main" id="{9ECB46BB-2980-864F-8B1F-6F9AB57BD3C2}"/>
              </a:ext>
            </a:extLst>
          </p:cNvPr>
          <p:cNvSpPr/>
          <p:nvPr/>
        </p:nvSpPr>
        <p:spPr>
          <a:xfrm>
            <a:off x="1805276" y="4204539"/>
            <a:ext cx="1598781" cy="18002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5" name="텍스트 상자 30">
            <a:extLst>
              <a:ext uri="{FF2B5EF4-FFF2-40B4-BE49-F238E27FC236}">
                <a16:creationId xmlns:a16="http://schemas.microsoft.com/office/drawing/2014/main" id="{CB9E1976-D9CD-8F48-8FED-5257AA90025B}"/>
              </a:ext>
            </a:extLst>
          </p:cNvPr>
          <p:cNvSpPr txBox="1"/>
          <p:nvPr/>
        </p:nvSpPr>
        <p:spPr>
          <a:xfrm>
            <a:off x="1062591" y="3376995"/>
            <a:ext cx="2848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moving in the mean field</a:t>
            </a:r>
            <a:endParaRPr kumimoji="1" lang="ko-KR" altLang="en-US" dirty="0"/>
          </a:p>
        </p:txBody>
      </p:sp>
      <p:sp>
        <p:nvSpPr>
          <p:cNvPr id="26" name="텍스트 상자 65">
            <a:extLst>
              <a:ext uri="{FF2B5EF4-FFF2-40B4-BE49-F238E27FC236}">
                <a16:creationId xmlns:a16="http://schemas.microsoft.com/office/drawing/2014/main" id="{7563C25C-B913-FC4B-9268-1A3A2969FB77}"/>
              </a:ext>
            </a:extLst>
          </p:cNvPr>
          <p:cNvSpPr txBox="1"/>
          <p:nvPr/>
        </p:nvSpPr>
        <p:spPr>
          <a:xfrm>
            <a:off x="700299" y="5118573"/>
            <a:ext cx="2789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400" b="1" i="1">
                <a:solidFill>
                  <a:srgbClr val="FF0000"/>
                </a:solidFill>
              </a:rPr>
              <a:t>statistically good!</a:t>
            </a:r>
            <a:endParaRPr kumimoji="1" lang="ko-KR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32FAA5D-569F-624A-93A2-6DE4F361D0E3}"/>
              </a:ext>
            </a:extLst>
          </p:cNvPr>
          <p:cNvSpPr txBox="1"/>
          <p:nvPr/>
        </p:nvSpPr>
        <p:spPr>
          <a:xfrm>
            <a:off x="289878" y="740442"/>
            <a:ext cx="3310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&lt;Boltzmann-</a:t>
            </a:r>
            <a:r>
              <a:rPr lang="en-US" altLang="ko-KR" dirty="0" err="1"/>
              <a:t>Uehling</a:t>
            </a:r>
            <a:r>
              <a:rPr lang="en-US" altLang="ko-KR" dirty="0"/>
              <a:t>-</a:t>
            </a:r>
            <a:r>
              <a:rPr lang="en-US" altLang="ko-KR" dirty="0" err="1"/>
              <a:t>Uhlenbeck</a:t>
            </a:r>
            <a:r>
              <a:rPr lang="en-US" altLang="ko-KR" dirty="0"/>
              <a:t>&gt;</a:t>
            </a:r>
            <a:endParaRPr lang="ko-KR" alt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B4439D9-6BF7-824B-886D-53BD2382D8C7}"/>
              </a:ext>
            </a:extLst>
          </p:cNvPr>
          <p:cNvSpPr txBox="1"/>
          <p:nvPr/>
        </p:nvSpPr>
        <p:spPr>
          <a:xfrm>
            <a:off x="4097695" y="469777"/>
            <a:ext cx="4631389" cy="2531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ko-KR" dirty="0"/>
              <a:t>1</a:t>
            </a:r>
            <a:r>
              <a:rPr kumimoji="1" lang="ko-KR" altLang="en-US" dirty="0"/>
              <a:t>개의 </a:t>
            </a:r>
            <a:r>
              <a:rPr kumimoji="1" lang="ko-KR" altLang="en-US" dirty="0" err="1"/>
              <a:t>핵자를</a:t>
            </a:r>
            <a:r>
              <a:rPr kumimoji="1" lang="ko-KR" altLang="en-US" dirty="0"/>
              <a:t> </a:t>
            </a:r>
            <a:r>
              <a:rPr kumimoji="1" lang="en-US" altLang="ko-KR" dirty="0"/>
              <a:t>1/n </a:t>
            </a:r>
            <a:r>
              <a:rPr kumimoji="1" lang="ko-KR" altLang="en-US" dirty="0"/>
              <a:t>의 확률을 가지는 </a:t>
            </a:r>
            <a:r>
              <a:rPr kumimoji="1" lang="en-US" altLang="ko-KR" dirty="0"/>
              <a:t>n</a:t>
            </a:r>
            <a:r>
              <a:rPr kumimoji="1" lang="ko-KR" altLang="en-US" dirty="0"/>
              <a:t>개의 </a:t>
            </a:r>
            <a:r>
              <a:rPr kumimoji="1" lang="ko-KR" altLang="en-US" dirty="0" err="1"/>
              <a:t>시험입자로</a:t>
            </a:r>
            <a:r>
              <a:rPr kumimoji="1" lang="ko-KR" altLang="en-US" dirty="0"/>
              <a:t> 나누어 </a:t>
            </a:r>
            <a:r>
              <a:rPr kumimoji="1" lang="ko-KR" altLang="en-US" dirty="0" err="1"/>
              <a:t>분포시킴</a:t>
            </a:r>
            <a:endParaRPr kumimoji="1" lang="en-US" altLang="ko-K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ko-KR" altLang="en-US" dirty="0" err="1"/>
              <a:t>평균장을</a:t>
            </a:r>
            <a:r>
              <a:rPr kumimoji="1" lang="ko-KR" altLang="en-US" dirty="0"/>
              <a:t> 계산하고 이 속을 움직이는 </a:t>
            </a:r>
            <a:r>
              <a:rPr kumimoji="1" lang="en-US" altLang="ko-KR" dirty="0"/>
              <a:t>1-body </a:t>
            </a:r>
            <a:r>
              <a:rPr kumimoji="1" lang="ko-KR" altLang="en-US" dirty="0"/>
              <a:t>방정식을 계산하여 시간 진행</a:t>
            </a:r>
            <a:r>
              <a:rPr kumimoji="1" lang="en-US" altLang="ko-KR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ko-KR" altLang="en-US" dirty="0"/>
              <a:t>통계적으로 안정적이며</a:t>
            </a:r>
            <a:r>
              <a:rPr kumimoji="1" lang="en-US" altLang="ko-KR" dirty="0"/>
              <a:t>,</a:t>
            </a:r>
            <a:r>
              <a:rPr kumimoji="1" lang="ko-KR" altLang="en-US" dirty="0"/>
              <a:t> 입자 수에 대한 </a:t>
            </a:r>
            <a:r>
              <a:rPr kumimoji="1" lang="ko-KR" altLang="en-US" dirty="0" err="1"/>
              <a:t>계산시간</a:t>
            </a:r>
            <a:r>
              <a:rPr kumimoji="1" lang="ko-KR" altLang="en-US" dirty="0"/>
              <a:t> </a:t>
            </a:r>
            <a:r>
              <a:rPr kumimoji="1" lang="ko-KR" altLang="en-US" dirty="0" err="1"/>
              <a:t>증가량도</a:t>
            </a:r>
            <a:r>
              <a:rPr kumimoji="1" lang="ko-KR" altLang="en-US" dirty="0"/>
              <a:t> 적은 편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1613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20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2366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/>
              <a:t>BUU vs QMD</a:t>
            </a:r>
            <a:endParaRPr lang="ko-KR" altLang="en-US" sz="3600" i="1" u="sng" dirty="0"/>
          </a:p>
        </p:txBody>
      </p:sp>
      <p:sp>
        <p:nvSpPr>
          <p:cNvPr id="22" name="TextBox 21"/>
          <p:cNvSpPr txBox="1"/>
          <p:nvPr/>
        </p:nvSpPr>
        <p:spPr>
          <a:xfrm>
            <a:off x="250939" y="837235"/>
            <a:ext cx="3259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&lt;Quantum Molecular Dynamics&gt;</a:t>
            </a:r>
            <a:endParaRPr lang="ko-KR" altLang="en-US" dirty="0"/>
          </a:p>
        </p:txBody>
      </p:sp>
      <p:sp>
        <p:nvSpPr>
          <p:cNvPr id="23" name="오른쪽 화살표[R] 21">
            <a:extLst>
              <a:ext uri="{FF2B5EF4-FFF2-40B4-BE49-F238E27FC236}">
                <a16:creationId xmlns:a16="http://schemas.microsoft.com/office/drawing/2014/main" id="{E988A820-A282-FA45-B826-EF15B562E65E}"/>
              </a:ext>
            </a:extLst>
          </p:cNvPr>
          <p:cNvSpPr/>
          <p:nvPr/>
        </p:nvSpPr>
        <p:spPr>
          <a:xfrm>
            <a:off x="1593619" y="1481775"/>
            <a:ext cx="620488" cy="837956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56AEFEFD-1AAC-864D-9EB0-B1EEF92DAA75}"/>
              </a:ext>
            </a:extLst>
          </p:cNvPr>
          <p:cNvSpPr/>
          <p:nvPr/>
        </p:nvSpPr>
        <p:spPr>
          <a:xfrm>
            <a:off x="145108" y="1198435"/>
            <a:ext cx="1296144" cy="144016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571500" h="400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7D6319FD-E776-B54C-A84F-11AEE0115B27}"/>
              </a:ext>
            </a:extLst>
          </p:cNvPr>
          <p:cNvSpPr/>
          <p:nvPr/>
        </p:nvSpPr>
        <p:spPr>
          <a:xfrm>
            <a:off x="2240045" y="1182738"/>
            <a:ext cx="1296144" cy="144016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571500" h="400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6" name="텍스트 상자 24">
            <a:extLst>
              <a:ext uri="{FF2B5EF4-FFF2-40B4-BE49-F238E27FC236}">
                <a16:creationId xmlns:a16="http://schemas.microsoft.com/office/drawing/2014/main" id="{5BD6F987-2573-8441-A968-EF004C861011}"/>
              </a:ext>
            </a:extLst>
          </p:cNvPr>
          <p:cNvSpPr txBox="1"/>
          <p:nvPr/>
        </p:nvSpPr>
        <p:spPr>
          <a:xfrm>
            <a:off x="0" y="2632084"/>
            <a:ext cx="1526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One nucleon</a:t>
            </a:r>
            <a:endParaRPr kumimoji="1" lang="ko-KR" altLang="en-US" dirty="0"/>
          </a:p>
        </p:txBody>
      </p:sp>
      <p:sp>
        <p:nvSpPr>
          <p:cNvPr id="27" name="텍스트 상자 25">
            <a:extLst>
              <a:ext uri="{FF2B5EF4-FFF2-40B4-BE49-F238E27FC236}">
                <a16:creationId xmlns:a16="http://schemas.microsoft.com/office/drawing/2014/main" id="{40FB44B1-2B7A-164D-B078-FA04DD849FA3}"/>
              </a:ext>
            </a:extLst>
          </p:cNvPr>
          <p:cNvSpPr txBox="1"/>
          <p:nvPr/>
        </p:nvSpPr>
        <p:spPr>
          <a:xfrm>
            <a:off x="2242712" y="2638595"/>
            <a:ext cx="1526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One nucleon</a:t>
            </a:r>
            <a:endParaRPr kumimoji="1" lang="ko-KR" altLang="en-US" dirty="0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83B746C5-62EC-CC45-8F2D-02A410C6817E}"/>
              </a:ext>
            </a:extLst>
          </p:cNvPr>
          <p:cNvSpPr/>
          <p:nvPr/>
        </p:nvSpPr>
        <p:spPr>
          <a:xfrm>
            <a:off x="1064225" y="4173266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0" name="오른쪽 화살표[R] 33">
            <a:extLst>
              <a:ext uri="{FF2B5EF4-FFF2-40B4-BE49-F238E27FC236}">
                <a16:creationId xmlns:a16="http://schemas.microsoft.com/office/drawing/2014/main" id="{9BA4880F-C5EC-834B-8A03-C61635DEA458}"/>
              </a:ext>
            </a:extLst>
          </p:cNvPr>
          <p:cNvSpPr/>
          <p:nvPr/>
        </p:nvSpPr>
        <p:spPr>
          <a:xfrm>
            <a:off x="1244677" y="4245485"/>
            <a:ext cx="1598781" cy="18002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8705645D-36A8-6947-BC88-B5553AFDA598}"/>
              </a:ext>
            </a:extLst>
          </p:cNvPr>
          <p:cNvSpPr/>
          <p:nvPr/>
        </p:nvSpPr>
        <p:spPr>
          <a:xfrm>
            <a:off x="2034087" y="3593413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92F0F3D1-1436-074D-8F07-07A6E39D7DFA}"/>
              </a:ext>
            </a:extLst>
          </p:cNvPr>
          <p:cNvSpPr/>
          <p:nvPr/>
        </p:nvSpPr>
        <p:spPr>
          <a:xfrm>
            <a:off x="1593619" y="4780765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CAF28462-716F-1941-B750-BB1676347CA3}"/>
              </a:ext>
            </a:extLst>
          </p:cNvPr>
          <p:cNvSpPr/>
          <p:nvPr/>
        </p:nvSpPr>
        <p:spPr>
          <a:xfrm>
            <a:off x="1233579" y="3478446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3BFB1C0A-178B-3D49-AAF3-76722673E346}"/>
              </a:ext>
            </a:extLst>
          </p:cNvPr>
          <p:cNvSpPr/>
          <p:nvPr/>
        </p:nvSpPr>
        <p:spPr>
          <a:xfrm>
            <a:off x="2305092" y="4562922"/>
            <a:ext cx="360040" cy="360040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81444663-F5DE-8449-A252-3FBCB66D1520}"/>
              </a:ext>
            </a:extLst>
          </p:cNvPr>
          <p:cNvCxnSpPr/>
          <p:nvPr/>
        </p:nvCxnSpPr>
        <p:spPr>
          <a:xfrm>
            <a:off x="2214107" y="3765571"/>
            <a:ext cx="271005" cy="96355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94A8B1B1-B163-1644-BF36-788DCD2C7052}"/>
              </a:ext>
            </a:extLst>
          </p:cNvPr>
          <p:cNvCxnSpPr/>
          <p:nvPr/>
        </p:nvCxnSpPr>
        <p:spPr>
          <a:xfrm flipV="1">
            <a:off x="1754551" y="4780765"/>
            <a:ext cx="730561" cy="17737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2419E528-3193-3344-B447-120CCE6B1B9A}"/>
              </a:ext>
            </a:extLst>
          </p:cNvPr>
          <p:cNvCxnSpPr/>
          <p:nvPr/>
        </p:nvCxnSpPr>
        <p:spPr>
          <a:xfrm flipH="1" flipV="1">
            <a:off x="1242187" y="4390721"/>
            <a:ext cx="558263" cy="60648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5DB3243-C72E-0E41-85EC-BAC9864334AF}"/>
              </a:ext>
            </a:extLst>
          </p:cNvPr>
          <p:cNvCxnSpPr/>
          <p:nvPr/>
        </p:nvCxnSpPr>
        <p:spPr>
          <a:xfrm flipH="1">
            <a:off x="1233579" y="3666527"/>
            <a:ext cx="207673" cy="68675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341FE756-B207-3740-8EFD-AC37DCE1F3AC}"/>
              </a:ext>
            </a:extLst>
          </p:cNvPr>
          <p:cNvCxnSpPr/>
          <p:nvPr/>
        </p:nvCxnSpPr>
        <p:spPr>
          <a:xfrm flipH="1">
            <a:off x="1262523" y="3773433"/>
            <a:ext cx="951585" cy="61728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3EE5A923-5319-6146-B6FA-C75A506D54B0}"/>
              </a:ext>
            </a:extLst>
          </p:cNvPr>
          <p:cNvCxnSpPr>
            <a:endCxn id="32" idx="0"/>
          </p:cNvCxnSpPr>
          <p:nvPr/>
        </p:nvCxnSpPr>
        <p:spPr>
          <a:xfrm flipH="1">
            <a:off x="1773639" y="3805294"/>
            <a:ext cx="440467" cy="97547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AE0EF936-AB4B-8C4E-AB6D-19F09462C649}"/>
              </a:ext>
            </a:extLst>
          </p:cNvPr>
          <p:cNvCxnSpPr/>
          <p:nvPr/>
        </p:nvCxnSpPr>
        <p:spPr>
          <a:xfrm>
            <a:off x="1410456" y="3679748"/>
            <a:ext cx="1074655" cy="104938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C788BB0F-8D1C-F74B-A9C3-96D35A11A464}"/>
              </a:ext>
            </a:extLst>
          </p:cNvPr>
          <p:cNvCxnSpPr/>
          <p:nvPr/>
        </p:nvCxnSpPr>
        <p:spPr>
          <a:xfrm>
            <a:off x="1410455" y="3698414"/>
            <a:ext cx="803651" cy="8913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E957805F-CBB9-F14E-8732-50086CAB2528}"/>
              </a:ext>
            </a:extLst>
          </p:cNvPr>
          <p:cNvCxnSpPr/>
          <p:nvPr/>
        </p:nvCxnSpPr>
        <p:spPr>
          <a:xfrm>
            <a:off x="1230436" y="4390721"/>
            <a:ext cx="1254675" cy="31123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텍스트 상자 64">
            <a:extLst>
              <a:ext uri="{FF2B5EF4-FFF2-40B4-BE49-F238E27FC236}">
                <a16:creationId xmlns:a16="http://schemas.microsoft.com/office/drawing/2014/main" id="{84561F51-E8D3-1A49-A6DA-836225765B75}"/>
              </a:ext>
            </a:extLst>
          </p:cNvPr>
          <p:cNvSpPr txBox="1"/>
          <p:nvPr/>
        </p:nvSpPr>
        <p:spPr>
          <a:xfrm>
            <a:off x="628204" y="5094440"/>
            <a:ext cx="2983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/>
              <a:t>n-body Hamiltonian based</a:t>
            </a:r>
            <a:endParaRPr kumimoji="1"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964E9C6-DF73-8248-BB7B-BF9B44E83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2538" y="1241595"/>
            <a:ext cx="4419600" cy="1397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D07311E-B718-544B-B7C4-070D73B44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7099" y="3127555"/>
            <a:ext cx="4892613" cy="176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896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21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307754" y="2487097"/>
            <a:ext cx="40414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/>
              <a:t>코드의 작성과 실행</a:t>
            </a:r>
            <a:endParaRPr lang="ko-KR" altLang="en-US" sz="3600" i="1" u="sng" dirty="0"/>
          </a:p>
        </p:txBody>
      </p:sp>
    </p:spTree>
    <p:extLst>
      <p:ext uri="{BB962C8B-B14F-4D97-AF65-F5344CB8AC3E}">
        <p14:creationId xmlns:p14="http://schemas.microsoft.com/office/powerpoint/2010/main" val="8117406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22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6094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/>
              <a:t>슈퍼컴퓨터</a:t>
            </a:r>
            <a:r>
              <a:rPr lang="en-US" altLang="ko-KR" sz="3600" i="1" u="sng" dirty="0"/>
              <a:t>(</a:t>
            </a:r>
            <a:r>
              <a:rPr lang="ko-KR" altLang="en-US" sz="3600" i="1" u="sng" dirty="0"/>
              <a:t>클러스터</a:t>
            </a:r>
            <a:r>
              <a:rPr lang="en-US" altLang="ko-KR" sz="3600" i="1" u="sng" dirty="0"/>
              <a:t>)</a:t>
            </a:r>
            <a:r>
              <a:rPr lang="ko-KR" altLang="en-US" sz="3600" i="1" u="sng" dirty="0"/>
              <a:t>의 구조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585" y="3453015"/>
            <a:ext cx="5917093" cy="200877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6" t="27537" r="14157" b="26800"/>
          <a:stretch/>
        </p:blipFill>
        <p:spPr>
          <a:xfrm>
            <a:off x="4452148" y="2434652"/>
            <a:ext cx="943583" cy="59696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6" t="27537" r="14157" b="26800"/>
          <a:stretch/>
        </p:blipFill>
        <p:spPr>
          <a:xfrm>
            <a:off x="1368924" y="1295819"/>
            <a:ext cx="943583" cy="59696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6" t="27537" r="14157" b="26800"/>
          <a:stretch/>
        </p:blipFill>
        <p:spPr>
          <a:xfrm>
            <a:off x="2828175" y="1295819"/>
            <a:ext cx="943583" cy="59696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6" t="27537" r="14157" b="26800"/>
          <a:stretch/>
        </p:blipFill>
        <p:spPr>
          <a:xfrm>
            <a:off x="4243549" y="1295819"/>
            <a:ext cx="943583" cy="59696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6" t="27537" r="14157" b="26800"/>
          <a:stretch/>
        </p:blipFill>
        <p:spPr>
          <a:xfrm>
            <a:off x="5658923" y="1295818"/>
            <a:ext cx="943583" cy="59696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2758" y="4134235"/>
            <a:ext cx="20858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계산용 컴퓨터</a:t>
            </a:r>
            <a:endParaRPr lang="en-US" altLang="ko-KR" dirty="0"/>
          </a:p>
          <a:p>
            <a:r>
              <a:rPr lang="en-US" altLang="ko-KR" dirty="0"/>
              <a:t>(</a:t>
            </a:r>
            <a:r>
              <a:rPr lang="ko-KR" altLang="en-US" dirty="0"/>
              <a:t>사진</a:t>
            </a:r>
            <a:r>
              <a:rPr lang="en-US" altLang="ko-KR" dirty="0"/>
              <a:t>. KISTI </a:t>
            </a:r>
            <a:r>
              <a:rPr lang="ko-KR" altLang="en-US" dirty="0" err="1"/>
              <a:t>누리온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473562" y="2662281"/>
            <a:ext cx="2151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관리 및 접속용 서버</a:t>
            </a:r>
          </a:p>
        </p:txBody>
      </p:sp>
      <p:sp>
        <p:nvSpPr>
          <p:cNvPr id="15" name="오른쪽 중괄호 14"/>
          <p:cNvSpPr/>
          <p:nvPr/>
        </p:nvSpPr>
        <p:spPr>
          <a:xfrm rot="16200000">
            <a:off x="4637120" y="1222668"/>
            <a:ext cx="353206" cy="3971096"/>
          </a:xfrm>
          <a:prstGeom prst="rightBrac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654549" y="3083682"/>
            <a:ext cx="1148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계산 분배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92787" y="1409632"/>
            <a:ext cx="1378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외부 사용자</a:t>
            </a:r>
          </a:p>
        </p:txBody>
      </p:sp>
      <p:sp>
        <p:nvSpPr>
          <p:cNvPr id="18" name="아래쪽 화살표 17"/>
          <p:cNvSpPr/>
          <p:nvPr/>
        </p:nvSpPr>
        <p:spPr>
          <a:xfrm rot="17185578" flipH="1">
            <a:off x="3225658" y="1224453"/>
            <a:ext cx="148619" cy="19700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아래쪽 화살표 18"/>
          <p:cNvSpPr/>
          <p:nvPr/>
        </p:nvSpPr>
        <p:spPr>
          <a:xfrm rot="18211404" flipH="1">
            <a:off x="4070290" y="1695390"/>
            <a:ext cx="160196" cy="9191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아래쪽 화살표 19"/>
          <p:cNvSpPr/>
          <p:nvPr/>
        </p:nvSpPr>
        <p:spPr>
          <a:xfrm flipH="1">
            <a:off x="4736101" y="1927677"/>
            <a:ext cx="155243" cy="4720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아래쪽 화살표 20"/>
          <p:cNvSpPr/>
          <p:nvPr/>
        </p:nvSpPr>
        <p:spPr>
          <a:xfrm rot="3017753" flipH="1">
            <a:off x="5372762" y="1876804"/>
            <a:ext cx="177895" cy="6348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7550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23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62905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/>
              <a:t>슈퍼컴퓨터 </a:t>
            </a:r>
            <a:r>
              <a:rPr lang="en-US" altLang="ko-KR" sz="3600" i="1" u="sng" dirty="0"/>
              <a:t>=</a:t>
            </a:r>
            <a:r>
              <a:rPr lang="ko-KR" altLang="en-US" sz="3600" i="1" u="sng" dirty="0"/>
              <a:t> </a:t>
            </a:r>
            <a:r>
              <a:rPr lang="en-US" altLang="ko-KR" sz="3600" i="1" u="sng" dirty="0"/>
              <a:t>n * </a:t>
            </a:r>
            <a:r>
              <a:rPr lang="ko-KR" altLang="en-US" sz="3600" i="1" u="sng" dirty="0"/>
              <a:t>개인용 컴퓨터</a:t>
            </a:r>
          </a:p>
        </p:txBody>
      </p:sp>
      <p:graphicFrame>
        <p:nvGraphicFramePr>
          <p:cNvPr id="7" name="다이어그램 6">
            <a:extLst>
              <a:ext uri="{FF2B5EF4-FFF2-40B4-BE49-F238E27FC236}">
                <a16:creationId xmlns:a16="http://schemas.microsoft.com/office/drawing/2014/main" id="{68B78DCA-7E59-CC40-9A3C-510096FFD0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6785358"/>
              </p:ext>
            </p:extLst>
          </p:nvPr>
        </p:nvGraphicFramePr>
        <p:xfrm>
          <a:off x="514351" y="60219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오른쪽 화살표[R] 7">
            <a:extLst>
              <a:ext uri="{FF2B5EF4-FFF2-40B4-BE49-F238E27FC236}">
                <a16:creationId xmlns:a16="http://schemas.microsoft.com/office/drawing/2014/main" id="{D59DA82E-E9B1-8A49-9309-7C7ECEB7FFBD}"/>
              </a:ext>
            </a:extLst>
          </p:cNvPr>
          <p:cNvSpPr/>
          <p:nvPr/>
        </p:nvSpPr>
        <p:spPr>
          <a:xfrm>
            <a:off x="248219" y="4666196"/>
            <a:ext cx="532263" cy="5186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E220D4-0C5B-B44B-81A0-8CB73E2FA732}"/>
              </a:ext>
            </a:extLst>
          </p:cNvPr>
          <p:cNvSpPr txBox="1"/>
          <p:nvPr/>
        </p:nvSpPr>
        <p:spPr>
          <a:xfrm>
            <a:off x="1136891" y="4463838"/>
            <a:ext cx="74927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400" dirty="0"/>
              <a:t>슈퍼컴퓨터는 이러한 일을 수 만개 한꺼번에 할 수 있는 </a:t>
            </a:r>
            <a:r>
              <a:rPr kumimoji="1" lang="ko-KR" altLang="en-US" sz="2400" dirty="0" err="1"/>
              <a:t>병렬컴퓨터</a:t>
            </a:r>
            <a:r>
              <a:rPr kumimoji="1" lang="ko-KR" altLang="en-US" sz="2400" dirty="0"/>
              <a:t> </a:t>
            </a:r>
            <a:r>
              <a:rPr kumimoji="1" lang="en-US" altLang="ko-KR" sz="2400" dirty="0"/>
              <a:t>!!</a:t>
            </a:r>
            <a:endParaRPr kumimoji="1"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27161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24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6094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/>
              <a:t>슈퍼컴퓨터</a:t>
            </a:r>
            <a:r>
              <a:rPr lang="en-US" altLang="ko-KR" sz="3600" i="1" u="sng" dirty="0"/>
              <a:t>(</a:t>
            </a:r>
            <a:r>
              <a:rPr lang="ko-KR" altLang="en-US" sz="3600" i="1" u="sng" dirty="0"/>
              <a:t>클러스터</a:t>
            </a:r>
            <a:r>
              <a:rPr lang="en-US" altLang="ko-KR" sz="3600" i="1" u="sng" dirty="0"/>
              <a:t>)</a:t>
            </a:r>
            <a:r>
              <a:rPr lang="ko-KR" altLang="en-US" sz="3600" i="1" u="sng" dirty="0"/>
              <a:t>의 구조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80" y="779335"/>
            <a:ext cx="8131818" cy="464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9525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25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7596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/>
              <a:t>개인용 컴퓨터로는 계산이 안되나요</a:t>
            </a:r>
            <a:r>
              <a:rPr lang="en-US" altLang="ko-KR" sz="3600" i="1" u="sng" dirty="0"/>
              <a:t>?</a:t>
            </a:r>
            <a:endParaRPr lang="ko-KR" altLang="en-US" sz="3600" i="1" u="sng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75" y="2953267"/>
            <a:ext cx="7828467" cy="126563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175" y="1204294"/>
            <a:ext cx="7803782" cy="14761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16941" y="4307037"/>
            <a:ext cx="189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From danawa.com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0175" y="4676369"/>
            <a:ext cx="4774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개인용 컴퓨터에서도 시뮬레이션 계산이 가능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65908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26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6760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 err="1"/>
              <a:t>병렬계산</a:t>
            </a:r>
            <a:r>
              <a:rPr lang="en-US" altLang="ko-KR" sz="3600" i="1" u="sng" dirty="0"/>
              <a:t>- </a:t>
            </a:r>
            <a:r>
              <a:rPr lang="en-US" altLang="ko-KR" sz="3600" i="1" u="sng" dirty="0" err="1"/>
              <a:t>OpenMP</a:t>
            </a:r>
            <a:r>
              <a:rPr lang="en-US" altLang="ko-KR" sz="3600" i="1" u="sng" dirty="0"/>
              <a:t> vs MPI  and GPU</a:t>
            </a:r>
            <a:endParaRPr lang="ko-KR" altLang="en-US" sz="3600" i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266007" y="839585"/>
            <a:ext cx="828778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err="1"/>
              <a:t>OpenMP</a:t>
            </a:r>
            <a:r>
              <a:rPr lang="en-US" altLang="ko-KR" dirty="0"/>
              <a:t> : Open Multi-Processing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ko-KR" altLang="en-US" dirty="0"/>
              <a:t>하나의 메인보드 안에서 </a:t>
            </a:r>
            <a:r>
              <a:rPr lang="en-US" altLang="ko-KR" dirty="0"/>
              <a:t>(</a:t>
            </a:r>
            <a:r>
              <a:rPr lang="ko-KR" altLang="en-US" dirty="0"/>
              <a:t>한 노드 안에서</a:t>
            </a:r>
            <a:r>
              <a:rPr lang="en-US" altLang="ko-KR" dirty="0"/>
              <a:t>) </a:t>
            </a:r>
            <a:r>
              <a:rPr lang="ko-KR" altLang="en-US" dirty="0"/>
              <a:t>계산을 분배 해주기 위한 방식 </a:t>
            </a:r>
            <a:r>
              <a:rPr lang="en-US" altLang="ko-KR" dirty="0"/>
              <a:t>(</a:t>
            </a:r>
            <a:r>
              <a:rPr lang="ko-KR" altLang="en-US" dirty="0"/>
              <a:t>메모리 공유</a:t>
            </a:r>
            <a:r>
              <a:rPr lang="en-US" altLang="ko-KR" dirty="0"/>
              <a:t>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ko-KR" altLang="en-US" dirty="0"/>
              <a:t>컴파일러 안에 대체로 내재되어 있기 때문에 별다른 설치없이 프로그램 서두에 선언하는 방식으로 사용이 가능</a:t>
            </a:r>
            <a:endParaRPr lang="en-US" altLang="ko-K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ko-KR" altLang="en-US" dirty="0"/>
              <a:t>비교적 계산을 분배하는 방식이 간단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MPI : Message Passing Interface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ko-KR" altLang="en-US" dirty="0"/>
              <a:t>하나의 노드 안에서 뿐 아니라 여러 노드까지 확장하여 계산을 분배하기 위한 방식 </a:t>
            </a:r>
            <a:r>
              <a:rPr lang="en-US" altLang="ko-KR" dirty="0"/>
              <a:t>(</a:t>
            </a:r>
            <a:r>
              <a:rPr lang="ko-KR" altLang="en-US" dirty="0"/>
              <a:t>메모리 </a:t>
            </a:r>
            <a:r>
              <a:rPr lang="ko-KR" altLang="en-US" dirty="0" err="1"/>
              <a:t>비공유</a:t>
            </a:r>
            <a:r>
              <a:rPr lang="en-US" altLang="ko-KR" dirty="0"/>
              <a:t>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altLang="ko-KR" dirty="0" err="1"/>
              <a:t>OpenMPI</a:t>
            </a:r>
            <a:r>
              <a:rPr lang="en-US" altLang="ko-KR" dirty="0"/>
              <a:t>, MPICH </a:t>
            </a:r>
            <a:r>
              <a:rPr lang="ko-KR" altLang="en-US" dirty="0"/>
              <a:t>등의 프로그램을 추가로 설치하여 사용</a:t>
            </a:r>
            <a:endParaRPr lang="en-US" altLang="ko-K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ko-KR" altLang="en-US" dirty="0"/>
              <a:t>계산을 분배하는 방식 및 데이터를 주고 받는 형식에 대한 공부가 필요</a:t>
            </a:r>
            <a:endParaRPr lang="en-US" altLang="ko-K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ko-KR" altLang="en-US" dirty="0"/>
              <a:t>클러스터 등의 슈퍼컴퓨터를 활용하기 위해서는 필수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GPU : Graphics Processing Unit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ko-KR" altLang="en-US" dirty="0"/>
              <a:t>그래픽카드에서 화면에 출력할 내용을 연산하던 장치로 근래에 와서 병렬 계산을 위해 활용</a:t>
            </a:r>
            <a:endParaRPr lang="en-US" altLang="ko-K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ko-KR" altLang="en-US" dirty="0"/>
              <a:t>비교적 계산 속도가 느린 수십</a:t>
            </a:r>
            <a:r>
              <a:rPr lang="en-US" altLang="ko-KR" dirty="0"/>
              <a:t>~</a:t>
            </a:r>
            <a:r>
              <a:rPr lang="ko-KR" altLang="en-US" dirty="0"/>
              <a:t>수백 개의 </a:t>
            </a:r>
            <a:r>
              <a:rPr lang="en-US" altLang="ko-KR" dirty="0"/>
              <a:t>CPU</a:t>
            </a:r>
            <a:r>
              <a:rPr lang="ko-KR" altLang="en-US" dirty="0"/>
              <a:t>가 함께 계산을 수행하는 형태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160361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27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2574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/>
              <a:t>코드의 실행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FAA7F8-DA6B-254C-8CFC-692425DF9F4B}"/>
              </a:ext>
            </a:extLst>
          </p:cNvPr>
          <p:cNvSpPr txBox="1"/>
          <p:nvPr/>
        </p:nvSpPr>
        <p:spPr>
          <a:xfrm>
            <a:off x="514351" y="955343"/>
            <a:ext cx="6555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400" dirty="0" err="1"/>
              <a:t>mpirun</a:t>
            </a:r>
            <a:r>
              <a:rPr kumimoji="1" lang="en-US" altLang="ko-KR" sz="2400" dirty="0"/>
              <a:t> (or </a:t>
            </a:r>
            <a:r>
              <a:rPr kumimoji="1" lang="en-US" altLang="ko-KR" sz="2400" dirty="0" err="1"/>
              <a:t>mpiexec</a:t>
            </a:r>
            <a:r>
              <a:rPr kumimoji="1" lang="en-US" altLang="ko-KR" sz="2400" dirty="0"/>
              <a:t>) –np 4 –host localhost ./</a:t>
            </a:r>
            <a:r>
              <a:rPr kumimoji="1" lang="en-US" altLang="ko-KR" sz="2400" dirty="0" err="1"/>
              <a:t>raqmd</a:t>
            </a:r>
            <a:endParaRPr kumimoji="1" lang="ko-KR" altLang="en-US" sz="2400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8C74BA3-DDC5-1C46-8E1F-2223562D7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78" y="1875118"/>
            <a:ext cx="8542535" cy="169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584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28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46666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 dirty="0"/>
              <a:t>데이터 분석 및 도식화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5852518-0D5E-7746-936C-691401C07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76" y="986719"/>
            <a:ext cx="2425472" cy="82901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9CA38AA-AE12-DE44-A319-41D74D8B1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76" y="1952442"/>
            <a:ext cx="2368023" cy="232611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7C0BB03-A729-C141-B661-389A71519F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1549" y="913377"/>
            <a:ext cx="2311455" cy="64633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23CC4EDA-58C5-2142-BE10-07022391FF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1549" y="1635295"/>
            <a:ext cx="2311455" cy="55515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27B19AD8-CF09-104F-B4D6-4E918ACA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1549" y="2190448"/>
            <a:ext cx="2311455" cy="183448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CB9D57A2-EFDC-264A-94C3-1BF5BD88E9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5154" y="986719"/>
            <a:ext cx="1155700" cy="17399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C2ACFF80-BA76-3D40-A5AF-4DCF23AA85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0854" y="970635"/>
            <a:ext cx="1966334" cy="130610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ADEA9D69-1007-814D-8DA0-B0039D662F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6082" y="2923686"/>
            <a:ext cx="3316599" cy="2003779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EC4579C2-7195-1649-84AA-2F9088421E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81549" y="4070285"/>
            <a:ext cx="2307901" cy="181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56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29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466301" y="2409275"/>
            <a:ext cx="54264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i="1" u="sng"/>
              <a:t>시뮬레이션과 실험의 비교</a:t>
            </a:r>
            <a:endParaRPr lang="ko-KR" altLang="en-US" sz="3600" i="1" u="sng" dirty="0"/>
          </a:p>
        </p:txBody>
      </p:sp>
    </p:spTree>
    <p:extLst>
      <p:ext uri="{BB962C8B-B14F-4D97-AF65-F5344CB8AC3E}">
        <p14:creationId xmlns:p14="http://schemas.microsoft.com/office/powerpoint/2010/main" val="1433260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30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5836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/>
              <a:t>Quantum Molecular Dynamics</a:t>
            </a:r>
            <a:endParaRPr lang="ko-KR" altLang="en-US" sz="3600" i="1" u="sng" dirty="0"/>
          </a:p>
        </p:txBody>
      </p:sp>
      <p:sp>
        <p:nvSpPr>
          <p:cNvPr id="203" name="직사각형 202">
            <a:extLst>
              <a:ext uri="{FF2B5EF4-FFF2-40B4-BE49-F238E27FC236}">
                <a16:creationId xmlns:a16="http://schemas.microsoft.com/office/drawing/2014/main" id="{0E8CD0B2-1964-0343-87F5-66072F308810}"/>
              </a:ext>
            </a:extLst>
          </p:cNvPr>
          <p:cNvSpPr/>
          <p:nvPr/>
        </p:nvSpPr>
        <p:spPr>
          <a:xfrm>
            <a:off x="2890500" y="2194088"/>
            <a:ext cx="367240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04" name="그룹 203">
            <a:extLst>
              <a:ext uri="{FF2B5EF4-FFF2-40B4-BE49-F238E27FC236}">
                <a16:creationId xmlns:a16="http://schemas.microsoft.com/office/drawing/2014/main" id="{FDC8FDD7-6BF3-BB4B-A4B6-281DF6DFAFAD}"/>
              </a:ext>
            </a:extLst>
          </p:cNvPr>
          <p:cNvGrpSpPr/>
          <p:nvPr/>
        </p:nvGrpSpPr>
        <p:grpSpPr>
          <a:xfrm>
            <a:off x="204389" y="2078266"/>
            <a:ext cx="4744711" cy="534541"/>
            <a:chOff x="907409" y="2276872"/>
            <a:chExt cx="6570882" cy="800100"/>
          </a:xfrm>
        </p:grpSpPr>
        <p:pic>
          <p:nvPicPr>
            <p:cNvPr id="205" name="Picture 2">
              <a:extLst>
                <a:ext uri="{FF2B5EF4-FFF2-40B4-BE49-F238E27FC236}">
                  <a16:creationId xmlns:a16="http://schemas.microsoft.com/office/drawing/2014/main" id="{F5C24223-FE1A-1444-B4B1-6D6638688B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7409" y="2276872"/>
              <a:ext cx="1914525" cy="80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" name="Picture 3">
              <a:extLst>
                <a:ext uri="{FF2B5EF4-FFF2-40B4-BE49-F238E27FC236}">
                  <a16:creationId xmlns:a16="http://schemas.microsoft.com/office/drawing/2014/main" id="{91D24B07-3787-ED4E-9653-94DFACFAB7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5816" y="2420888"/>
              <a:ext cx="4562475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7" name="Picture 4">
            <a:extLst>
              <a:ext uri="{FF2B5EF4-FFF2-40B4-BE49-F238E27FC236}">
                <a16:creationId xmlns:a16="http://schemas.microsoft.com/office/drawing/2014/main" id="{8A49021C-1687-664D-9872-077B1DA99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42" y="2633450"/>
            <a:ext cx="4451757" cy="2834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" name="Picture 5">
            <a:extLst>
              <a:ext uri="{FF2B5EF4-FFF2-40B4-BE49-F238E27FC236}">
                <a16:creationId xmlns:a16="http://schemas.microsoft.com/office/drawing/2014/main" id="{2FE799A0-7062-E949-B0B2-6EF4D24CB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922" y="3348382"/>
            <a:ext cx="3501320" cy="128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" name="TextBox 2">
            <a:extLst>
              <a:ext uri="{FF2B5EF4-FFF2-40B4-BE49-F238E27FC236}">
                <a16:creationId xmlns:a16="http://schemas.microsoft.com/office/drawing/2014/main" id="{C6848706-EAC9-C74C-95FE-D82891B5D398}"/>
              </a:ext>
            </a:extLst>
          </p:cNvPr>
          <p:cNvSpPr txBox="1"/>
          <p:nvPr/>
        </p:nvSpPr>
        <p:spPr>
          <a:xfrm>
            <a:off x="3573984" y="2762505"/>
            <a:ext cx="4738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err="1">
                <a:solidFill>
                  <a:schemeClr val="tx2"/>
                </a:solidFill>
              </a:rPr>
              <a:t>Skyrme</a:t>
            </a:r>
            <a:r>
              <a:rPr lang="en-US" altLang="ko-KR" b="1" i="1" dirty="0">
                <a:solidFill>
                  <a:schemeClr val="tx2"/>
                </a:solidFill>
              </a:rPr>
              <a:t> parametrization for NN potential</a:t>
            </a:r>
            <a:endParaRPr lang="ko-KR" altLang="en-US" b="1" i="1" dirty="0">
              <a:solidFill>
                <a:schemeClr val="tx2"/>
              </a:solidFill>
            </a:endParaRPr>
          </a:p>
        </p:txBody>
      </p:sp>
      <p:sp>
        <p:nvSpPr>
          <p:cNvPr id="210" name="TextBox 7">
            <a:extLst>
              <a:ext uri="{FF2B5EF4-FFF2-40B4-BE49-F238E27FC236}">
                <a16:creationId xmlns:a16="http://schemas.microsoft.com/office/drawing/2014/main" id="{A1777D4F-5F9B-A744-917B-8F92CB086488}"/>
              </a:ext>
            </a:extLst>
          </p:cNvPr>
          <p:cNvSpPr txBox="1"/>
          <p:nvPr/>
        </p:nvSpPr>
        <p:spPr>
          <a:xfrm>
            <a:off x="4734941" y="5242709"/>
            <a:ext cx="2989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i="1" dirty="0">
                <a:solidFill>
                  <a:srgbClr val="FF0000"/>
                </a:solidFill>
              </a:rPr>
              <a:t>Ref.) M. Papa PRC 64(2010)024612</a:t>
            </a:r>
            <a:endParaRPr lang="ko-KR" altLang="en-US" sz="1400" i="1" dirty="0">
              <a:solidFill>
                <a:srgbClr val="FF0000"/>
              </a:solidFill>
            </a:endParaRPr>
          </a:p>
        </p:txBody>
      </p:sp>
      <p:pic>
        <p:nvPicPr>
          <p:cNvPr id="211" name="그림 28">
            <a:extLst>
              <a:ext uri="{FF2B5EF4-FFF2-40B4-BE49-F238E27FC236}">
                <a16:creationId xmlns:a16="http://schemas.microsoft.com/office/drawing/2014/main" id="{32DBAB2F-B4C8-7D4F-B713-B1B222E7AD5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7" r="15613"/>
          <a:stretch/>
        </p:blipFill>
        <p:spPr>
          <a:xfrm>
            <a:off x="6196365" y="758058"/>
            <a:ext cx="1528241" cy="1157680"/>
          </a:xfrm>
          <a:prstGeom prst="rect">
            <a:avLst/>
          </a:prstGeom>
        </p:spPr>
      </p:pic>
      <p:cxnSp>
        <p:nvCxnSpPr>
          <p:cNvPr id="212" name="직선 화살표 연결선 29">
            <a:extLst>
              <a:ext uri="{FF2B5EF4-FFF2-40B4-BE49-F238E27FC236}">
                <a16:creationId xmlns:a16="http://schemas.microsoft.com/office/drawing/2014/main" id="{ED37E3A3-1298-8A47-9EB2-E945463AFC5D}"/>
              </a:ext>
            </a:extLst>
          </p:cNvPr>
          <p:cNvCxnSpPr/>
          <p:nvPr/>
        </p:nvCxnSpPr>
        <p:spPr>
          <a:xfrm>
            <a:off x="6701060" y="1330286"/>
            <a:ext cx="532286" cy="6612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TextBox 29">
            <a:extLst>
              <a:ext uri="{FF2B5EF4-FFF2-40B4-BE49-F238E27FC236}">
                <a16:creationId xmlns:a16="http://schemas.microsoft.com/office/drawing/2014/main" id="{9B8C6E8A-E661-9848-A362-490947EE13F3}"/>
              </a:ext>
            </a:extLst>
          </p:cNvPr>
          <p:cNvSpPr txBox="1"/>
          <p:nvPr/>
        </p:nvSpPr>
        <p:spPr>
          <a:xfrm>
            <a:off x="6365546" y="758058"/>
            <a:ext cx="10118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Gaussian w.f.</a:t>
            </a:r>
            <a:endParaRPr lang="ko-KR" altLang="en-US" sz="1100" dirty="0"/>
          </a:p>
        </p:txBody>
      </p:sp>
      <p:pic>
        <p:nvPicPr>
          <p:cNvPr id="214" name="그림 213">
            <a:extLst>
              <a:ext uri="{FF2B5EF4-FFF2-40B4-BE49-F238E27FC236}">
                <a16:creationId xmlns:a16="http://schemas.microsoft.com/office/drawing/2014/main" id="{BA5D40D7-FD57-E34A-9DB4-B297C23C86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42" y="1275044"/>
            <a:ext cx="4165600" cy="723900"/>
          </a:xfrm>
          <a:prstGeom prst="rect">
            <a:avLst/>
          </a:prstGeom>
        </p:spPr>
      </p:pic>
      <p:sp>
        <p:nvSpPr>
          <p:cNvPr id="215" name="텍스트 상자 2">
            <a:extLst>
              <a:ext uri="{FF2B5EF4-FFF2-40B4-BE49-F238E27FC236}">
                <a16:creationId xmlns:a16="http://schemas.microsoft.com/office/drawing/2014/main" id="{8E65CE83-4CE6-DD48-9C47-708B1A87E6B9}"/>
              </a:ext>
            </a:extLst>
          </p:cNvPr>
          <p:cNvSpPr txBox="1"/>
          <p:nvPr/>
        </p:nvSpPr>
        <p:spPr>
          <a:xfrm>
            <a:off x="157942" y="900171"/>
            <a:ext cx="3764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Nucleon -&gt; Gaussian wave packet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83469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31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5836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/>
              <a:t>Quantum Molecular Dynamics</a:t>
            </a:r>
            <a:endParaRPr lang="ko-KR" altLang="en-US" sz="3600" i="1" u="sng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C35FCF5B-9ACD-404D-9488-7AD6124FF0C3}"/>
              </a:ext>
            </a:extLst>
          </p:cNvPr>
          <p:cNvSpPr/>
          <p:nvPr/>
        </p:nvSpPr>
        <p:spPr>
          <a:xfrm>
            <a:off x="1096663" y="1379262"/>
            <a:ext cx="953637" cy="8986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6807ADBA-CF7B-9B42-910A-2AE6C2DD74E6}"/>
              </a:ext>
            </a:extLst>
          </p:cNvPr>
          <p:cNvSpPr/>
          <p:nvPr/>
        </p:nvSpPr>
        <p:spPr>
          <a:xfrm>
            <a:off x="1179073" y="1517145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599F8240-6004-AD49-AB5F-CC92C451D900}"/>
              </a:ext>
            </a:extLst>
          </p:cNvPr>
          <p:cNvSpPr/>
          <p:nvPr/>
        </p:nvSpPr>
        <p:spPr>
          <a:xfrm>
            <a:off x="1375677" y="1445378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B1F25C0E-68AB-0245-B110-030E210BE76B}"/>
              </a:ext>
            </a:extLst>
          </p:cNvPr>
          <p:cNvSpPr/>
          <p:nvPr/>
        </p:nvSpPr>
        <p:spPr>
          <a:xfrm>
            <a:off x="1241181" y="1748690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13">
            <a:extLst>
              <a:ext uri="{FF2B5EF4-FFF2-40B4-BE49-F238E27FC236}">
                <a16:creationId xmlns:a16="http://schemas.microsoft.com/office/drawing/2014/main" id="{3FB38616-F9CC-DD4C-A615-9DACA1B163D4}"/>
              </a:ext>
            </a:extLst>
          </p:cNvPr>
          <p:cNvSpPr/>
          <p:nvPr/>
        </p:nvSpPr>
        <p:spPr>
          <a:xfrm>
            <a:off x="1385197" y="1846297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4">
            <a:extLst>
              <a:ext uri="{FF2B5EF4-FFF2-40B4-BE49-F238E27FC236}">
                <a16:creationId xmlns:a16="http://schemas.microsoft.com/office/drawing/2014/main" id="{EA64329E-2D5B-3F4A-97F5-3A1C04F7EAB6}"/>
              </a:ext>
            </a:extLst>
          </p:cNvPr>
          <p:cNvSpPr/>
          <p:nvPr/>
        </p:nvSpPr>
        <p:spPr>
          <a:xfrm>
            <a:off x="1625317" y="1916585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5">
            <a:extLst>
              <a:ext uri="{FF2B5EF4-FFF2-40B4-BE49-F238E27FC236}">
                <a16:creationId xmlns:a16="http://schemas.microsoft.com/office/drawing/2014/main" id="{40BE4CB6-791D-564A-9470-E66B30E00C12}"/>
              </a:ext>
            </a:extLst>
          </p:cNvPr>
          <p:cNvSpPr/>
          <p:nvPr/>
        </p:nvSpPr>
        <p:spPr>
          <a:xfrm>
            <a:off x="1578523" y="1408423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6">
            <a:extLst>
              <a:ext uri="{FF2B5EF4-FFF2-40B4-BE49-F238E27FC236}">
                <a16:creationId xmlns:a16="http://schemas.microsoft.com/office/drawing/2014/main" id="{68D2A8E5-2EE3-A340-BB1D-8DA209C40D54}"/>
              </a:ext>
            </a:extLst>
          </p:cNvPr>
          <p:cNvSpPr/>
          <p:nvPr/>
        </p:nvSpPr>
        <p:spPr>
          <a:xfrm>
            <a:off x="1529213" y="1637040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7">
            <a:extLst>
              <a:ext uri="{FF2B5EF4-FFF2-40B4-BE49-F238E27FC236}">
                <a16:creationId xmlns:a16="http://schemas.microsoft.com/office/drawing/2014/main" id="{324BF625-1CF4-8E49-AC30-6B3F16F1DC81}"/>
              </a:ext>
            </a:extLst>
          </p:cNvPr>
          <p:cNvSpPr/>
          <p:nvPr/>
        </p:nvSpPr>
        <p:spPr>
          <a:xfrm>
            <a:off x="1722539" y="1661682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8">
            <a:extLst>
              <a:ext uri="{FF2B5EF4-FFF2-40B4-BE49-F238E27FC236}">
                <a16:creationId xmlns:a16="http://schemas.microsoft.com/office/drawing/2014/main" id="{2F8D1961-58FF-E946-8917-DB5BA14C3697}"/>
              </a:ext>
            </a:extLst>
          </p:cNvPr>
          <p:cNvSpPr/>
          <p:nvPr/>
        </p:nvSpPr>
        <p:spPr>
          <a:xfrm>
            <a:off x="1456675" y="1991778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9">
            <a:extLst>
              <a:ext uri="{FF2B5EF4-FFF2-40B4-BE49-F238E27FC236}">
                <a16:creationId xmlns:a16="http://schemas.microsoft.com/office/drawing/2014/main" id="{601E5CAB-5042-744F-AFD6-32E67C4581B6}"/>
              </a:ext>
            </a:extLst>
          </p:cNvPr>
          <p:cNvSpPr/>
          <p:nvPr/>
        </p:nvSpPr>
        <p:spPr>
          <a:xfrm>
            <a:off x="1230223" y="1847241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화살표 연결선 20">
            <a:extLst>
              <a:ext uri="{FF2B5EF4-FFF2-40B4-BE49-F238E27FC236}">
                <a16:creationId xmlns:a16="http://schemas.microsoft.com/office/drawing/2014/main" id="{9731A4E1-AA1E-254E-8E06-18678A123A2A}"/>
              </a:ext>
            </a:extLst>
          </p:cNvPr>
          <p:cNvCxnSpPr/>
          <p:nvPr/>
        </p:nvCxnSpPr>
        <p:spPr>
          <a:xfrm>
            <a:off x="1352861" y="2009711"/>
            <a:ext cx="310848" cy="144537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25">
            <a:extLst>
              <a:ext uri="{FF2B5EF4-FFF2-40B4-BE49-F238E27FC236}">
                <a16:creationId xmlns:a16="http://schemas.microsoft.com/office/drawing/2014/main" id="{BCAF8926-A4E1-A747-ABDF-F166FF457959}"/>
              </a:ext>
            </a:extLst>
          </p:cNvPr>
          <p:cNvSpPr txBox="1"/>
          <p:nvPr/>
        </p:nvSpPr>
        <p:spPr>
          <a:xfrm>
            <a:off x="666104" y="2150907"/>
            <a:ext cx="842181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d &gt; 1.5 </a:t>
            </a:r>
            <a:r>
              <a:rPr lang="en-US" altLang="ko-KR" sz="1000" dirty="0" err="1"/>
              <a:t>fm</a:t>
            </a:r>
            <a:endParaRPr lang="ko-KR" altLang="en-US" sz="1000" dirty="0"/>
          </a:p>
        </p:txBody>
      </p:sp>
      <p:sp>
        <p:nvSpPr>
          <p:cNvPr id="19" name="TextBox 26">
            <a:extLst>
              <a:ext uri="{FF2B5EF4-FFF2-40B4-BE49-F238E27FC236}">
                <a16:creationId xmlns:a16="http://schemas.microsoft.com/office/drawing/2014/main" id="{CBD52ABA-480F-624A-96EC-F62B23F72C8D}"/>
              </a:ext>
            </a:extLst>
          </p:cNvPr>
          <p:cNvSpPr txBox="1"/>
          <p:nvPr/>
        </p:nvSpPr>
        <p:spPr>
          <a:xfrm>
            <a:off x="743505" y="978572"/>
            <a:ext cx="1763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&lt;Initialization&gt;</a:t>
            </a:r>
            <a:endParaRPr lang="ko-KR" altLang="en-US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5BEB774-DE27-0841-8CC3-E81949296370}"/>
              </a:ext>
            </a:extLst>
          </p:cNvPr>
          <p:cNvSpPr/>
          <p:nvPr/>
        </p:nvSpPr>
        <p:spPr>
          <a:xfrm>
            <a:off x="2326779" y="1365267"/>
            <a:ext cx="367240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그림 28">
            <a:extLst>
              <a:ext uri="{FF2B5EF4-FFF2-40B4-BE49-F238E27FC236}">
                <a16:creationId xmlns:a16="http://schemas.microsoft.com/office/drawing/2014/main" id="{2238A941-3198-2740-B6CD-C5FE937D98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7" r="15613"/>
          <a:stretch/>
        </p:blipFill>
        <p:spPr>
          <a:xfrm>
            <a:off x="2463800" y="1337745"/>
            <a:ext cx="1528241" cy="1157680"/>
          </a:xfrm>
          <a:prstGeom prst="rect">
            <a:avLst/>
          </a:prstGeom>
        </p:spPr>
      </p:pic>
      <p:cxnSp>
        <p:nvCxnSpPr>
          <p:cNvPr id="22" name="직선 화살표 연결선 29">
            <a:extLst>
              <a:ext uri="{FF2B5EF4-FFF2-40B4-BE49-F238E27FC236}">
                <a16:creationId xmlns:a16="http://schemas.microsoft.com/office/drawing/2014/main" id="{8AAE61C1-3FA3-954A-86E0-5DC3C6D11DD9}"/>
              </a:ext>
            </a:extLst>
          </p:cNvPr>
          <p:cNvCxnSpPr/>
          <p:nvPr/>
        </p:nvCxnSpPr>
        <p:spPr>
          <a:xfrm>
            <a:off x="2968495" y="1909973"/>
            <a:ext cx="532286" cy="6612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9">
            <a:extLst>
              <a:ext uri="{FF2B5EF4-FFF2-40B4-BE49-F238E27FC236}">
                <a16:creationId xmlns:a16="http://schemas.microsoft.com/office/drawing/2014/main" id="{6A8625A1-0629-0041-AC2C-37D8C8D477C3}"/>
              </a:ext>
            </a:extLst>
          </p:cNvPr>
          <p:cNvSpPr txBox="1"/>
          <p:nvPr/>
        </p:nvSpPr>
        <p:spPr>
          <a:xfrm>
            <a:off x="2632981" y="1337745"/>
            <a:ext cx="10118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Gaussian w.f.</a:t>
            </a:r>
            <a:endParaRPr lang="ko-KR" altLang="en-US" sz="1100" dirty="0"/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C134DCAA-70CA-8342-95B2-BFF8BB31E2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982" y="1201659"/>
            <a:ext cx="2229099" cy="1682081"/>
          </a:xfrm>
          <a:prstGeom prst="rect">
            <a:avLst/>
          </a:prstGeom>
        </p:spPr>
      </p:pic>
      <p:sp>
        <p:nvSpPr>
          <p:cNvPr id="25" name="Left-Right Arrow 33">
            <a:extLst>
              <a:ext uri="{FF2B5EF4-FFF2-40B4-BE49-F238E27FC236}">
                <a16:creationId xmlns:a16="http://schemas.microsoft.com/office/drawing/2014/main" id="{AF987639-6DED-B245-A8BE-BCE2BA00ED07}"/>
              </a:ext>
            </a:extLst>
          </p:cNvPr>
          <p:cNvSpPr/>
          <p:nvPr/>
        </p:nvSpPr>
        <p:spPr>
          <a:xfrm>
            <a:off x="4436885" y="2042699"/>
            <a:ext cx="1080120" cy="51940"/>
          </a:xfrm>
          <a:prstGeom prst="leftRightArrow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34">
            <a:extLst>
              <a:ext uri="{FF2B5EF4-FFF2-40B4-BE49-F238E27FC236}">
                <a16:creationId xmlns:a16="http://schemas.microsoft.com/office/drawing/2014/main" id="{4DAF4F14-2C63-4447-A2C1-C27F26977957}"/>
              </a:ext>
            </a:extLst>
          </p:cNvPr>
          <p:cNvSpPr txBox="1"/>
          <p:nvPr/>
        </p:nvSpPr>
        <p:spPr>
          <a:xfrm>
            <a:off x="4730664" y="2293988"/>
            <a:ext cx="2627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‘R’ from Thomas-Fermi model</a:t>
            </a:r>
            <a:endParaRPr lang="ko-KR" altLang="en-US" sz="1400" dirty="0"/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DE11BFBB-0D5A-8740-A196-83C3346A2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021" y="1401271"/>
            <a:ext cx="2585242" cy="6480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44733F7D-1BA1-C84A-BBE5-79A8D170E5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82" y="2795760"/>
            <a:ext cx="3797300" cy="723900"/>
          </a:xfrm>
          <a:prstGeom prst="rect">
            <a:avLst/>
          </a:prstGeom>
        </p:spPr>
      </p:pic>
      <p:sp>
        <p:nvSpPr>
          <p:cNvPr id="29" name="타원 28">
            <a:extLst>
              <a:ext uri="{FF2B5EF4-FFF2-40B4-BE49-F238E27FC236}">
                <a16:creationId xmlns:a16="http://schemas.microsoft.com/office/drawing/2014/main" id="{B17A607A-E952-9F41-9169-D7790D7E52EE}"/>
              </a:ext>
            </a:extLst>
          </p:cNvPr>
          <p:cNvSpPr/>
          <p:nvPr/>
        </p:nvSpPr>
        <p:spPr>
          <a:xfrm>
            <a:off x="2632981" y="3192406"/>
            <a:ext cx="335514" cy="313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8BA0D77E-9BA6-EB4A-A429-207D9035F507}"/>
              </a:ext>
            </a:extLst>
          </p:cNvPr>
          <p:cNvSpPr/>
          <p:nvPr/>
        </p:nvSpPr>
        <p:spPr>
          <a:xfrm>
            <a:off x="3587087" y="3183608"/>
            <a:ext cx="335514" cy="313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4B9A3465-4345-EC41-9CA5-E2B542FC00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063" y="3569047"/>
            <a:ext cx="1473200" cy="444500"/>
          </a:xfrm>
          <a:prstGeom prst="rect">
            <a:avLst/>
          </a:prstGeom>
        </p:spPr>
      </p:pic>
      <p:sp>
        <p:nvSpPr>
          <p:cNvPr id="32" name="텍스트 상자 30">
            <a:extLst>
              <a:ext uri="{FF2B5EF4-FFF2-40B4-BE49-F238E27FC236}">
                <a16:creationId xmlns:a16="http://schemas.microsoft.com/office/drawing/2014/main" id="{D04F107E-61B8-1743-90F1-60BC0C6EEFF1}"/>
              </a:ext>
            </a:extLst>
          </p:cNvPr>
          <p:cNvSpPr txBox="1"/>
          <p:nvPr/>
        </p:nvSpPr>
        <p:spPr>
          <a:xfrm>
            <a:off x="565060" y="3644215"/>
            <a:ext cx="6379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momentum of a nucleon is also chosen in the range of 0~</a:t>
            </a:r>
          </a:p>
        </p:txBody>
      </p:sp>
      <p:sp>
        <p:nvSpPr>
          <p:cNvPr id="33" name="오른쪽 화살표[R] 32">
            <a:extLst>
              <a:ext uri="{FF2B5EF4-FFF2-40B4-BE49-F238E27FC236}">
                <a16:creationId xmlns:a16="http://schemas.microsoft.com/office/drawing/2014/main" id="{AA7842D6-D5D9-DD49-ABB3-85320E00EEB8}"/>
              </a:ext>
            </a:extLst>
          </p:cNvPr>
          <p:cNvSpPr/>
          <p:nvPr/>
        </p:nvSpPr>
        <p:spPr>
          <a:xfrm>
            <a:off x="881083" y="4455124"/>
            <a:ext cx="21558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4" name="텍스트 상자 32">
            <a:extLst>
              <a:ext uri="{FF2B5EF4-FFF2-40B4-BE49-F238E27FC236}">
                <a16:creationId xmlns:a16="http://schemas.microsoft.com/office/drawing/2014/main" id="{1D420ED7-2084-BA42-9524-D8BA7F3B3EBE}"/>
              </a:ext>
            </a:extLst>
          </p:cNvPr>
          <p:cNvSpPr txBox="1"/>
          <p:nvPr/>
        </p:nvSpPr>
        <p:spPr>
          <a:xfrm>
            <a:off x="1087194" y="4465592"/>
            <a:ext cx="7598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Only the set which gives the binding energy within 5% difference with</a:t>
            </a:r>
          </a:p>
          <a:p>
            <a:r>
              <a:rPr kumimoji="1" lang="en-US" altLang="ko-KR" dirty="0"/>
              <a:t>experimental (or theoretical) data will be selected.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63395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32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5836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/>
              <a:t>Quantum Molecular Dynamics</a:t>
            </a:r>
            <a:endParaRPr lang="ko-KR" altLang="en-US" sz="3600" i="1" u="sng" dirty="0"/>
          </a:p>
        </p:txBody>
      </p:sp>
      <p:sp>
        <p:nvSpPr>
          <p:cNvPr id="6" name="텍스트 상자 1">
            <a:extLst>
              <a:ext uri="{FF2B5EF4-FFF2-40B4-BE49-F238E27FC236}">
                <a16:creationId xmlns:a16="http://schemas.microsoft.com/office/drawing/2014/main" id="{35F63DE0-E5F7-814B-846E-1ABC51B38739}"/>
              </a:ext>
            </a:extLst>
          </p:cNvPr>
          <p:cNvSpPr txBox="1"/>
          <p:nvPr/>
        </p:nvSpPr>
        <p:spPr>
          <a:xfrm>
            <a:off x="1356570" y="1253327"/>
            <a:ext cx="1999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/>
              <a:t>&lt;Stability check&gt;</a:t>
            </a:r>
            <a:endParaRPr kumimoji="1" lang="ko-KR" altLang="en-US" dirty="0"/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id="{D8C26A27-D405-3E4B-9259-B7B965E50398}"/>
              </a:ext>
            </a:extLst>
          </p:cNvPr>
          <p:cNvGrpSpPr/>
          <p:nvPr/>
        </p:nvGrpSpPr>
        <p:grpSpPr>
          <a:xfrm>
            <a:off x="639323" y="1664402"/>
            <a:ext cx="3433953" cy="2575465"/>
            <a:chOff x="4860030" y="1512030"/>
            <a:chExt cx="3433953" cy="2575465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9B60925F-90BE-1A46-AEA6-36E432B32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0030" y="1512030"/>
              <a:ext cx="3433953" cy="2575465"/>
            </a:xfrm>
            <a:prstGeom prst="rect">
              <a:avLst/>
            </a:prstGeom>
          </p:spPr>
        </p:pic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2834F73A-FEF6-F74D-8DFC-295999DA062F}"/>
                </a:ext>
              </a:extLst>
            </p:cNvPr>
            <p:cNvSpPr txBox="1"/>
            <p:nvPr/>
          </p:nvSpPr>
          <p:spPr>
            <a:xfrm>
              <a:off x="6184111" y="2338098"/>
              <a:ext cx="7857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baseline="30000" dirty="0"/>
                <a:t>40</a:t>
              </a:r>
              <a:r>
                <a:rPr lang="en-US" altLang="ko-KR" sz="2400" b="1" dirty="0"/>
                <a:t>Ca</a:t>
              </a:r>
              <a:endParaRPr lang="ko-KR" altLang="en-US" sz="2400" b="1" dirty="0"/>
            </a:p>
          </p:txBody>
        </p:sp>
      </p:grpSp>
      <p:pic>
        <p:nvPicPr>
          <p:cNvPr id="10" name="그림 9">
            <a:extLst>
              <a:ext uri="{FF2B5EF4-FFF2-40B4-BE49-F238E27FC236}">
                <a16:creationId xmlns:a16="http://schemas.microsoft.com/office/drawing/2014/main" id="{4E2E0468-5044-7A40-8446-5935B01EB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739" y="1738158"/>
            <a:ext cx="3632572" cy="2723034"/>
          </a:xfrm>
          <a:prstGeom prst="rect">
            <a:avLst/>
          </a:prstGeom>
        </p:spPr>
      </p:pic>
      <p:sp>
        <p:nvSpPr>
          <p:cNvPr id="11" name="텍스트 상자 4">
            <a:extLst>
              <a:ext uri="{FF2B5EF4-FFF2-40B4-BE49-F238E27FC236}">
                <a16:creationId xmlns:a16="http://schemas.microsoft.com/office/drawing/2014/main" id="{0E7B2800-29E9-334F-A446-E56AEB781114}"/>
              </a:ext>
            </a:extLst>
          </p:cNvPr>
          <p:cNvSpPr txBox="1"/>
          <p:nvPr/>
        </p:nvSpPr>
        <p:spPr>
          <a:xfrm>
            <a:off x="5895907" y="1391826"/>
            <a:ext cx="944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400" b="1" baseline="30000" dirty="0"/>
              <a:t>197</a:t>
            </a:r>
            <a:r>
              <a:rPr kumimoji="1" lang="en-US" altLang="ko-KR" sz="2400" b="1" dirty="0"/>
              <a:t>Au</a:t>
            </a:r>
            <a:endParaRPr kumimoji="1"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1497303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33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5836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/>
              <a:t>Quantum Molecular Dynamics</a:t>
            </a:r>
            <a:endParaRPr lang="ko-KR" altLang="en-US" sz="3600" i="1" u="sng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823E9BC-29B7-774C-A303-28833BD8A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10" y="1023415"/>
            <a:ext cx="4367030" cy="4495130"/>
          </a:xfrm>
          <a:prstGeom prst="rect">
            <a:avLst/>
          </a:prstGeom>
        </p:spPr>
      </p:pic>
      <p:sp>
        <p:nvSpPr>
          <p:cNvPr id="7" name="텍스트 상자 6">
            <a:extLst>
              <a:ext uri="{FF2B5EF4-FFF2-40B4-BE49-F238E27FC236}">
                <a16:creationId xmlns:a16="http://schemas.microsoft.com/office/drawing/2014/main" id="{6A46024C-64B8-614A-9008-A9DD2864E89A}"/>
              </a:ext>
            </a:extLst>
          </p:cNvPr>
          <p:cNvSpPr txBox="1"/>
          <p:nvPr/>
        </p:nvSpPr>
        <p:spPr>
          <a:xfrm>
            <a:off x="678712" y="779335"/>
            <a:ext cx="28563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200" i="1" dirty="0">
                <a:solidFill>
                  <a:srgbClr val="FF0000"/>
                </a:solidFill>
              </a:rPr>
              <a:t>ref. J. Xu, et al. PRC 93 (2016) 044609 </a:t>
            </a:r>
            <a:endParaRPr kumimoji="1" lang="ko-KR" altLang="en-US" sz="1200" i="1" dirty="0">
              <a:solidFill>
                <a:srgbClr val="FF0000"/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A2FB7869-B949-C14A-A380-5E3140711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259" y="1671487"/>
            <a:ext cx="3632572" cy="2723034"/>
          </a:xfrm>
          <a:prstGeom prst="rect">
            <a:avLst/>
          </a:prstGeom>
        </p:spPr>
      </p:pic>
      <p:sp>
        <p:nvSpPr>
          <p:cNvPr id="9" name="텍스트 상자 2">
            <a:extLst>
              <a:ext uri="{FF2B5EF4-FFF2-40B4-BE49-F238E27FC236}">
                <a16:creationId xmlns:a16="http://schemas.microsoft.com/office/drawing/2014/main" id="{43768530-73F5-1C41-8DEF-D8918B9C18D6}"/>
              </a:ext>
            </a:extLst>
          </p:cNvPr>
          <p:cNvSpPr txBox="1"/>
          <p:nvPr/>
        </p:nvSpPr>
        <p:spPr>
          <a:xfrm>
            <a:off x="5774505" y="1338644"/>
            <a:ext cx="1366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000" b="1" i="1"/>
              <a:t>Our QMD</a:t>
            </a:r>
            <a:endParaRPr kumimoji="1" lang="ko-KR" alt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12188355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34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5836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/>
              <a:t>Quantum Molecular Dynamics</a:t>
            </a:r>
            <a:endParaRPr lang="ko-KR" altLang="en-US" sz="3600" i="1" u="sng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C4F1215B-3F00-EF47-950A-336CC5D2C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9" y="1628722"/>
            <a:ext cx="1013263" cy="644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4C31E9D3-4042-664D-9363-6A0B99F39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263" y="1648001"/>
            <a:ext cx="1532058" cy="64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727028C5-C8D3-8848-8B29-6E49806A955D}"/>
              </a:ext>
            </a:extLst>
          </p:cNvPr>
          <p:cNvSpPr txBox="1"/>
          <p:nvPr/>
        </p:nvSpPr>
        <p:spPr>
          <a:xfrm>
            <a:off x="580514" y="1134698"/>
            <a:ext cx="2554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&lt;Equation of Motion&gt;</a:t>
            </a:r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DEC9F0D-2D4E-704C-9F86-A4DD4A6D1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744" y="1338106"/>
            <a:ext cx="4347827" cy="330750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EA37BF52-E653-FA46-8F73-B80DB77B21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38" y="3073614"/>
            <a:ext cx="4002920" cy="192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173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35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5836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/>
              <a:t>Quantum Molecular Dynamics</a:t>
            </a:r>
            <a:endParaRPr lang="ko-KR" altLang="en-US" sz="3600" i="1" u="sng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25AA4F80-A99C-E048-9E4D-477C56F91FE6}"/>
              </a:ext>
            </a:extLst>
          </p:cNvPr>
          <p:cNvSpPr/>
          <p:nvPr/>
        </p:nvSpPr>
        <p:spPr>
          <a:xfrm>
            <a:off x="676264" y="747465"/>
            <a:ext cx="864096" cy="7571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0D073841-33F2-6847-A951-88E8EB3F5AB0}"/>
              </a:ext>
            </a:extLst>
          </p:cNvPr>
          <p:cNvSpPr/>
          <p:nvPr/>
        </p:nvSpPr>
        <p:spPr>
          <a:xfrm>
            <a:off x="2257167" y="1222236"/>
            <a:ext cx="864096" cy="7571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9">
            <a:extLst>
              <a:ext uri="{FF2B5EF4-FFF2-40B4-BE49-F238E27FC236}">
                <a16:creationId xmlns:a16="http://schemas.microsoft.com/office/drawing/2014/main" id="{D924B434-BD11-C94C-9F9B-6253708C7824}"/>
              </a:ext>
            </a:extLst>
          </p:cNvPr>
          <p:cNvCxnSpPr/>
          <p:nvPr/>
        </p:nvCxnSpPr>
        <p:spPr>
          <a:xfrm>
            <a:off x="388232" y="1126028"/>
            <a:ext cx="31683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13">
            <a:extLst>
              <a:ext uri="{FF2B5EF4-FFF2-40B4-BE49-F238E27FC236}">
                <a16:creationId xmlns:a16="http://schemas.microsoft.com/office/drawing/2014/main" id="{6050BB80-1BF1-7448-8212-A5D87537A34B}"/>
              </a:ext>
            </a:extLst>
          </p:cNvPr>
          <p:cNvCxnSpPr/>
          <p:nvPr/>
        </p:nvCxnSpPr>
        <p:spPr>
          <a:xfrm>
            <a:off x="388232" y="1600799"/>
            <a:ext cx="31683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C1755B37-FC23-214F-9AE7-8F281989584C}"/>
              </a:ext>
            </a:extLst>
          </p:cNvPr>
          <p:cNvCxnSpPr/>
          <p:nvPr/>
        </p:nvCxnSpPr>
        <p:spPr>
          <a:xfrm>
            <a:off x="1756384" y="1126028"/>
            <a:ext cx="0" cy="474771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5">
            <a:extLst>
              <a:ext uri="{FF2B5EF4-FFF2-40B4-BE49-F238E27FC236}">
                <a16:creationId xmlns:a16="http://schemas.microsoft.com/office/drawing/2014/main" id="{651F032B-78CA-1F40-944C-5013657BBFDD}"/>
              </a:ext>
            </a:extLst>
          </p:cNvPr>
          <p:cNvSpPr txBox="1"/>
          <p:nvPr/>
        </p:nvSpPr>
        <p:spPr>
          <a:xfrm>
            <a:off x="1756384" y="1168126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b</a:t>
            </a:r>
            <a:endParaRPr lang="ko-KR" altLang="en-US" dirty="0"/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04E7B014-CAEC-584A-8310-0E99D47B5AFD}"/>
              </a:ext>
            </a:extLst>
          </p:cNvPr>
          <p:cNvCxnSpPr>
            <a:endCxn id="10" idx="4"/>
          </p:cNvCxnSpPr>
          <p:nvPr/>
        </p:nvCxnSpPr>
        <p:spPr>
          <a:xfrm flipH="1">
            <a:off x="1108312" y="1126027"/>
            <a:ext cx="10014" cy="378564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D0561312-13C8-9F48-A722-3358DF59F128}"/>
              </a:ext>
            </a:extLst>
          </p:cNvPr>
          <p:cNvCxnSpPr/>
          <p:nvPr/>
        </p:nvCxnSpPr>
        <p:spPr>
          <a:xfrm flipH="1">
            <a:off x="2690899" y="1222236"/>
            <a:ext cx="10014" cy="378564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D0555DEF-7341-1540-8A2C-AF83326DA1BD}"/>
              </a:ext>
            </a:extLst>
          </p:cNvPr>
          <p:cNvSpPr txBox="1"/>
          <p:nvPr/>
        </p:nvSpPr>
        <p:spPr>
          <a:xfrm>
            <a:off x="1093972" y="111576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r</a:t>
            </a:r>
            <a:r>
              <a:rPr lang="en-US" altLang="ko-KR" baseline="-25000" dirty="0"/>
              <a:t>1</a:t>
            </a:r>
            <a:endParaRPr lang="ko-KR" altLang="en-US" baseline="-25000" dirty="0"/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0D3A08DD-E29F-6B4B-8E15-E57899E320FC}"/>
              </a:ext>
            </a:extLst>
          </p:cNvPr>
          <p:cNvSpPr txBox="1"/>
          <p:nvPr/>
        </p:nvSpPr>
        <p:spPr>
          <a:xfrm>
            <a:off x="2700913" y="122685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r</a:t>
            </a:r>
            <a:r>
              <a:rPr lang="en-US" altLang="ko-KR" baseline="-25000" dirty="0"/>
              <a:t>2</a:t>
            </a:r>
            <a:endParaRPr lang="ko-KR" altLang="en-US" baseline="-25000" dirty="0"/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692D5B60-4D34-5947-8B83-74CE3320EF79}"/>
              </a:ext>
            </a:extLst>
          </p:cNvPr>
          <p:cNvSpPr txBox="1"/>
          <p:nvPr/>
        </p:nvSpPr>
        <p:spPr>
          <a:xfrm>
            <a:off x="3700600" y="746431"/>
            <a:ext cx="2441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i="1" dirty="0"/>
              <a:t>In classical scattering,</a:t>
            </a:r>
            <a:endParaRPr lang="ko-KR" altLang="en-US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23">
                <a:extLst>
                  <a:ext uri="{FF2B5EF4-FFF2-40B4-BE49-F238E27FC236}">
                    <a16:creationId xmlns:a16="http://schemas.microsoft.com/office/drawing/2014/main" id="{AC123022-794E-9B4E-A745-CAC56608D548}"/>
                  </a:ext>
                </a:extLst>
              </p:cNvPr>
              <p:cNvSpPr txBox="1"/>
              <p:nvPr/>
            </p:nvSpPr>
            <p:spPr>
              <a:xfrm>
                <a:off x="4351676" y="1135259"/>
                <a:ext cx="13501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𝑏</m:t>
                      </m:r>
                      <m:r>
                        <a:rPr lang="en-US" altLang="ko-KR" i="1" smtClean="0">
                          <a:latin typeface="Cambria Math"/>
                          <a:ea typeface="Cambria Math"/>
                        </a:rPr>
                        <m:t>&lt;</m:t>
                      </m:r>
                      <m:sSub>
                        <m:sSubPr>
                          <m:ctrlPr>
                            <a:rPr lang="en-US" altLang="ko-KR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ko-KR" i="1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altLang="ko-KR" i="1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altLang="ko-KR" i="1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ko-KR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ko-KR" i="1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altLang="ko-KR" i="1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7" name="TextBox 23">
                <a:extLst>
                  <a:ext uri="{FF2B5EF4-FFF2-40B4-BE49-F238E27FC236}">
                    <a16:creationId xmlns:a16="http://schemas.microsoft.com/office/drawing/2014/main" id="{AC123022-794E-9B4E-A745-CAC56608D5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676" y="1135259"/>
                <a:ext cx="1350178" cy="369332"/>
              </a:xfrm>
              <a:prstGeom prst="rect">
                <a:avLst/>
              </a:prstGeom>
              <a:blipFill>
                <a:blip r:embed="rId2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오른쪽 화살표 24">
            <a:extLst>
              <a:ext uri="{FF2B5EF4-FFF2-40B4-BE49-F238E27FC236}">
                <a16:creationId xmlns:a16="http://schemas.microsoft.com/office/drawing/2014/main" id="{C0300741-4742-0249-831D-24196ED6478D}"/>
              </a:ext>
            </a:extLst>
          </p:cNvPr>
          <p:cNvSpPr/>
          <p:nvPr/>
        </p:nvSpPr>
        <p:spPr>
          <a:xfrm>
            <a:off x="4207660" y="1600800"/>
            <a:ext cx="288032" cy="2987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25">
            <a:extLst>
              <a:ext uri="{FF2B5EF4-FFF2-40B4-BE49-F238E27FC236}">
                <a16:creationId xmlns:a16="http://schemas.microsoft.com/office/drawing/2014/main" id="{AA3B8DAE-0B15-3443-B8CA-AC8E85D0218C}"/>
              </a:ext>
            </a:extLst>
          </p:cNvPr>
          <p:cNvSpPr txBox="1"/>
          <p:nvPr/>
        </p:nvSpPr>
        <p:spPr>
          <a:xfrm>
            <a:off x="4499780" y="1562129"/>
            <a:ext cx="3801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i="1" dirty="0"/>
              <a:t>Two particles are always scattered.</a:t>
            </a:r>
            <a:endParaRPr lang="ko-KR" altLang="en-US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26">
                <a:extLst>
                  <a:ext uri="{FF2B5EF4-FFF2-40B4-BE49-F238E27FC236}">
                    <a16:creationId xmlns:a16="http://schemas.microsoft.com/office/drawing/2014/main" id="{863753DB-BA1E-7546-B7A8-CCDDE793953E}"/>
                  </a:ext>
                </a:extLst>
              </p:cNvPr>
              <p:cNvSpPr txBox="1"/>
              <p:nvPr/>
            </p:nvSpPr>
            <p:spPr>
              <a:xfrm>
                <a:off x="592237" y="1714927"/>
                <a:ext cx="17987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i="1" smtClean="0">
                          <a:latin typeface="Cambria Math"/>
                        </a:rPr>
                        <m:t>𝜎</m:t>
                      </m:r>
                      <m:r>
                        <a:rPr lang="en-US" altLang="ko-KR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ko-KR" b="0" i="1" smtClean="0">
                              <a:latin typeface="Cambria Math"/>
                              <a:ea typeface="Cambria Math"/>
                            </a:rPr>
                            <m:t>π</m:t>
                          </m:r>
                          <m:d>
                            <m:d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ko-KR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i="1">
                                      <a:latin typeface="Cambria Math"/>
                                      <a:ea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altLang="ko-KR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ko-KR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ko-KR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i="1">
                                      <a:latin typeface="Cambria Math"/>
                                      <a:ea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altLang="ko-KR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ko-KR" b="0" i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0" name="TextBox 26">
                <a:extLst>
                  <a:ext uri="{FF2B5EF4-FFF2-40B4-BE49-F238E27FC236}">
                    <a16:creationId xmlns:a16="http://schemas.microsoft.com/office/drawing/2014/main" id="{863753DB-BA1E-7546-B7A8-CCDDE7939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237" y="1714927"/>
                <a:ext cx="1798762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7">
            <a:extLst>
              <a:ext uri="{FF2B5EF4-FFF2-40B4-BE49-F238E27FC236}">
                <a16:creationId xmlns:a16="http://schemas.microsoft.com/office/drawing/2014/main" id="{E37534B0-B791-4A4D-AB2C-95C44080CB79}"/>
              </a:ext>
            </a:extLst>
          </p:cNvPr>
          <p:cNvSpPr txBox="1"/>
          <p:nvPr/>
        </p:nvSpPr>
        <p:spPr>
          <a:xfrm>
            <a:off x="592237" y="2259633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In our model,</a:t>
            </a:r>
            <a:endParaRPr lang="ko-KR" altLang="en-US" dirty="0"/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A7AD59D6-66EC-1A48-90CA-14EE8AE25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591" y="2647534"/>
            <a:ext cx="36480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오른쪽 화살표 28">
            <a:extLst>
              <a:ext uri="{FF2B5EF4-FFF2-40B4-BE49-F238E27FC236}">
                <a16:creationId xmlns:a16="http://schemas.microsoft.com/office/drawing/2014/main" id="{5910E55F-CAC1-274B-A9A5-1E58A0F7568B}"/>
              </a:ext>
            </a:extLst>
          </p:cNvPr>
          <p:cNvSpPr/>
          <p:nvPr/>
        </p:nvSpPr>
        <p:spPr>
          <a:xfrm>
            <a:off x="1036591" y="3088634"/>
            <a:ext cx="302331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9">
            <a:extLst>
              <a:ext uri="{FF2B5EF4-FFF2-40B4-BE49-F238E27FC236}">
                <a16:creationId xmlns:a16="http://schemas.microsoft.com/office/drawing/2014/main" id="{744072B8-EC33-BC41-AC84-4F43F0ACB44C}"/>
              </a:ext>
            </a:extLst>
          </p:cNvPr>
          <p:cNvSpPr txBox="1"/>
          <p:nvPr/>
        </p:nvSpPr>
        <p:spPr>
          <a:xfrm>
            <a:off x="1396302" y="3047983"/>
            <a:ext cx="6904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If a distance, d, between two nucleons is smaller than b, d&lt;b, a collision is always tried.</a:t>
            </a:r>
            <a:endParaRPr lang="ko-KR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31">
                <a:extLst>
                  <a:ext uri="{FF2B5EF4-FFF2-40B4-BE49-F238E27FC236}">
                    <a16:creationId xmlns:a16="http://schemas.microsoft.com/office/drawing/2014/main" id="{CF10DA08-0672-9441-8EE6-0B41AC20D03A}"/>
                  </a:ext>
                </a:extLst>
              </p:cNvPr>
              <p:cNvSpPr txBox="1"/>
              <p:nvPr/>
            </p:nvSpPr>
            <p:spPr>
              <a:xfrm>
                <a:off x="1445350" y="3694314"/>
                <a:ext cx="4362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b="1" i="1" dirty="0">
                    <a:solidFill>
                      <a:schemeClr val="accent2"/>
                    </a:solidFill>
                  </a:rPr>
                  <a:t>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b="1" i="1" smtClean="0">
                            <a:solidFill>
                              <a:schemeClr val="accent2"/>
                            </a:solidFill>
                            <a:latin typeface="Cambria Math"/>
                          </a:rPr>
                          <m:t>𝝈</m:t>
                        </m:r>
                      </m:e>
                      <m:sub>
                        <m:r>
                          <a:rPr lang="en-US" altLang="ko-KR" b="1" i="1" smtClean="0">
                            <a:solidFill>
                              <a:schemeClr val="accent2"/>
                            </a:solidFill>
                            <a:latin typeface="Cambria Math"/>
                          </a:rPr>
                          <m:t>𝒕𝒐𝒕</m:t>
                        </m:r>
                      </m:sub>
                    </m:sSub>
                  </m:oMath>
                </a14:m>
                <a:r>
                  <a:rPr lang="ko-KR" altLang="en-US" b="1" i="1" dirty="0">
                    <a:solidFill>
                      <a:schemeClr val="accent2"/>
                    </a:solidFill>
                  </a:rPr>
                  <a:t> </a:t>
                </a:r>
                <a:r>
                  <a:rPr lang="en-US" altLang="ko-KR" b="1" i="1" dirty="0">
                    <a:solidFill>
                      <a:schemeClr val="accent2"/>
                    </a:solidFill>
                  </a:rPr>
                  <a:t>is in-medium cross-section.</a:t>
                </a:r>
                <a:endParaRPr lang="ko-KR" altLang="en-US" b="1" i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5" name="TextBox 31">
                <a:extLst>
                  <a:ext uri="{FF2B5EF4-FFF2-40B4-BE49-F238E27FC236}">
                    <a16:creationId xmlns:a16="http://schemas.microsoft.com/office/drawing/2014/main" id="{CF10DA08-0672-9441-8EE6-0B41AC20D0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5350" y="3694314"/>
                <a:ext cx="4362926" cy="369332"/>
              </a:xfrm>
              <a:prstGeom prst="rect">
                <a:avLst/>
              </a:prstGeom>
              <a:blipFill>
                <a:blip r:embed="rId5"/>
                <a:stretch>
                  <a:fillRect l="-1163" t="-6667" b="-23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그림 25">
            <a:extLst>
              <a:ext uri="{FF2B5EF4-FFF2-40B4-BE49-F238E27FC236}">
                <a16:creationId xmlns:a16="http://schemas.microsoft.com/office/drawing/2014/main" id="{E840153C-E076-C643-8735-BD0B40F87C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591" y="4177837"/>
            <a:ext cx="3706184" cy="124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2841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36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5836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/>
              <a:t>Quantum Molecular Dynamics</a:t>
            </a:r>
            <a:endParaRPr lang="ko-KR" altLang="en-US" sz="3600" i="1" u="sng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1D4E44E-72B8-4C4C-97F1-63F04E255DF0}"/>
              </a:ext>
            </a:extLst>
          </p:cNvPr>
          <p:cNvSpPr/>
          <p:nvPr/>
        </p:nvSpPr>
        <p:spPr>
          <a:xfrm>
            <a:off x="2224300" y="858335"/>
            <a:ext cx="367240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5AD4BB0-76BE-0345-B5A9-01EDFE3EA9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8" b="7377"/>
          <a:stretch/>
        </p:blipFill>
        <p:spPr>
          <a:xfrm>
            <a:off x="157942" y="751364"/>
            <a:ext cx="3456384" cy="48507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9FA4E2-4CDA-E54B-A4FC-E3D31FD631BE}"/>
              </a:ext>
            </a:extLst>
          </p:cNvPr>
          <p:cNvSpPr txBox="1"/>
          <p:nvPr/>
        </p:nvSpPr>
        <p:spPr>
          <a:xfrm>
            <a:off x="3758342" y="779335"/>
            <a:ext cx="38886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u="sng" dirty="0">
                <a:solidFill>
                  <a:srgbClr val="FF0000"/>
                </a:solidFill>
              </a:rPr>
              <a:t>Ref.) </a:t>
            </a:r>
            <a:r>
              <a:rPr lang="en-US" altLang="ko-KR" sz="1200" i="1" u="sng" dirty="0" err="1">
                <a:solidFill>
                  <a:srgbClr val="FF0000"/>
                </a:solidFill>
              </a:rPr>
              <a:t>G.Li</a:t>
            </a:r>
            <a:r>
              <a:rPr lang="en-US" altLang="ko-KR" sz="1200" i="1" u="sng" dirty="0">
                <a:solidFill>
                  <a:srgbClr val="FF0000"/>
                </a:solidFill>
              </a:rPr>
              <a:t> and </a:t>
            </a:r>
            <a:r>
              <a:rPr lang="en-US" altLang="ko-KR" sz="1200" i="1" u="sng" dirty="0" err="1">
                <a:solidFill>
                  <a:srgbClr val="FF0000"/>
                </a:solidFill>
              </a:rPr>
              <a:t>R.Machleidt</a:t>
            </a:r>
            <a:r>
              <a:rPr lang="en-US" altLang="ko-KR" sz="1200" i="1" u="sng" dirty="0">
                <a:solidFill>
                  <a:srgbClr val="FF0000"/>
                </a:solidFill>
              </a:rPr>
              <a:t> PRC 48, 1702, PRC 49, 566</a:t>
            </a:r>
            <a:endParaRPr lang="ko-KR" altLang="en-US" sz="1200" i="1" u="sng" dirty="0">
              <a:solidFill>
                <a:srgbClr val="FF0000"/>
              </a:solidFill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725893C-E4D0-8545-B195-5DCE1CEC2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02" y="4013817"/>
            <a:ext cx="4340605" cy="1130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767CA154-4EE9-1545-BEB7-0392A33C5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269" y="1543453"/>
            <a:ext cx="433457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888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37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5836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/>
              <a:t>Quantum Molecular Dynamics</a:t>
            </a:r>
            <a:endParaRPr lang="ko-KR" altLang="en-US" sz="3600" i="1" u="sng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71FB5DA-1F51-054A-B048-C2E58339E88C}"/>
              </a:ext>
            </a:extLst>
          </p:cNvPr>
          <p:cNvSpPr/>
          <p:nvPr/>
        </p:nvSpPr>
        <p:spPr>
          <a:xfrm>
            <a:off x="2263530" y="965250"/>
            <a:ext cx="367240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5B51237A-4C0D-174F-BA29-2011BFA55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125" y="1412615"/>
            <a:ext cx="3333501" cy="64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6921D59A-EF2E-E640-A400-8FAE98E888EB}"/>
              </a:ext>
            </a:extLst>
          </p:cNvPr>
          <p:cNvSpPr txBox="1"/>
          <p:nvPr/>
        </p:nvSpPr>
        <p:spPr>
          <a:xfrm>
            <a:off x="3859884" y="960604"/>
            <a:ext cx="4269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&lt;Phase space density for </a:t>
            </a:r>
            <a:r>
              <a:rPr lang="en-US" altLang="ko-KR" i="1" dirty="0" err="1"/>
              <a:t>i</a:t>
            </a:r>
            <a:r>
              <a:rPr lang="en-US" altLang="ko-KR" i="1" dirty="0"/>
              <a:t> </a:t>
            </a:r>
            <a:r>
              <a:rPr lang="en-US" altLang="ko-KR" dirty="0" err="1"/>
              <a:t>th</a:t>
            </a:r>
            <a:r>
              <a:rPr lang="en-US" altLang="ko-KR" dirty="0"/>
              <a:t> particle&gt;</a:t>
            </a:r>
            <a:endParaRPr lang="ko-KR" altLang="en-US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B4C33C1-F3BE-094A-9141-4D9A9B4E6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99" y="2226432"/>
            <a:ext cx="11144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EC61C392-6CAC-D646-A8C7-AA061EC60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446" y="2255006"/>
            <a:ext cx="10191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정육면체 10">
            <a:extLst>
              <a:ext uri="{FF2B5EF4-FFF2-40B4-BE49-F238E27FC236}">
                <a16:creationId xmlns:a16="http://schemas.microsoft.com/office/drawing/2014/main" id="{ED600052-CB7D-4147-8073-5A09D92A6455}"/>
              </a:ext>
            </a:extLst>
          </p:cNvPr>
          <p:cNvSpPr/>
          <p:nvPr/>
        </p:nvSpPr>
        <p:spPr>
          <a:xfrm>
            <a:off x="701228" y="1325290"/>
            <a:ext cx="720080" cy="655015"/>
          </a:xfrm>
          <a:prstGeom prst="cub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정육면체 11">
            <a:extLst>
              <a:ext uri="{FF2B5EF4-FFF2-40B4-BE49-F238E27FC236}">
                <a16:creationId xmlns:a16="http://schemas.microsoft.com/office/drawing/2014/main" id="{24363BA8-6363-AC45-8985-0C33C6E593AA}"/>
              </a:ext>
            </a:extLst>
          </p:cNvPr>
          <p:cNvSpPr/>
          <p:nvPr/>
        </p:nvSpPr>
        <p:spPr>
          <a:xfrm>
            <a:off x="2501428" y="1320021"/>
            <a:ext cx="720080" cy="655015"/>
          </a:xfrm>
          <a:prstGeom prst="cub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4">
            <a:extLst>
              <a:ext uri="{FF2B5EF4-FFF2-40B4-BE49-F238E27FC236}">
                <a16:creationId xmlns:a16="http://schemas.microsoft.com/office/drawing/2014/main" id="{8476AFA8-115B-794C-9B4F-82994D7F3291}"/>
              </a:ext>
            </a:extLst>
          </p:cNvPr>
          <p:cNvCxnSpPr/>
          <p:nvPr/>
        </p:nvCxnSpPr>
        <p:spPr>
          <a:xfrm>
            <a:off x="701228" y="1980305"/>
            <a:ext cx="0" cy="246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6">
            <a:extLst>
              <a:ext uri="{FF2B5EF4-FFF2-40B4-BE49-F238E27FC236}">
                <a16:creationId xmlns:a16="http://schemas.microsoft.com/office/drawing/2014/main" id="{FDA242E5-CFB7-9B47-A013-5FE3E061971A}"/>
              </a:ext>
            </a:extLst>
          </p:cNvPr>
          <p:cNvCxnSpPr/>
          <p:nvPr/>
        </p:nvCxnSpPr>
        <p:spPr>
          <a:xfrm>
            <a:off x="1277292" y="1975036"/>
            <a:ext cx="0" cy="246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52B6124E-2AE4-4045-89B3-617BBFDA73A6}"/>
              </a:ext>
            </a:extLst>
          </p:cNvPr>
          <p:cNvCxnSpPr/>
          <p:nvPr/>
        </p:nvCxnSpPr>
        <p:spPr>
          <a:xfrm>
            <a:off x="701228" y="2142652"/>
            <a:ext cx="57606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9">
            <a:extLst>
              <a:ext uri="{FF2B5EF4-FFF2-40B4-BE49-F238E27FC236}">
                <a16:creationId xmlns:a16="http://schemas.microsoft.com/office/drawing/2014/main" id="{6877DC26-BB9F-FB49-9B19-94B223AF23EE}"/>
              </a:ext>
            </a:extLst>
          </p:cNvPr>
          <p:cNvCxnSpPr/>
          <p:nvPr/>
        </p:nvCxnSpPr>
        <p:spPr>
          <a:xfrm>
            <a:off x="2501428" y="1985574"/>
            <a:ext cx="0" cy="246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20">
            <a:extLst>
              <a:ext uri="{FF2B5EF4-FFF2-40B4-BE49-F238E27FC236}">
                <a16:creationId xmlns:a16="http://schemas.microsoft.com/office/drawing/2014/main" id="{E9FD3A16-B565-984C-8393-779333624510}"/>
              </a:ext>
            </a:extLst>
          </p:cNvPr>
          <p:cNvCxnSpPr/>
          <p:nvPr/>
        </p:nvCxnSpPr>
        <p:spPr>
          <a:xfrm>
            <a:off x="3077492" y="1980305"/>
            <a:ext cx="0" cy="246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A655C760-97B5-5948-A78F-88FFE39550D0}"/>
              </a:ext>
            </a:extLst>
          </p:cNvPr>
          <p:cNvCxnSpPr/>
          <p:nvPr/>
        </p:nvCxnSpPr>
        <p:spPr>
          <a:xfrm>
            <a:off x="2501428" y="2147921"/>
            <a:ext cx="57606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7">
            <a:extLst>
              <a:ext uri="{FF2B5EF4-FFF2-40B4-BE49-F238E27FC236}">
                <a16:creationId xmlns:a16="http://schemas.microsoft.com/office/drawing/2014/main" id="{03D9ADDD-88F0-6745-8016-BC48570D459F}"/>
              </a:ext>
            </a:extLst>
          </p:cNvPr>
          <p:cNvSpPr txBox="1"/>
          <p:nvPr/>
        </p:nvSpPr>
        <p:spPr>
          <a:xfrm>
            <a:off x="412725" y="950689"/>
            <a:ext cx="1297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&lt;x-space&gt;</a:t>
            </a:r>
            <a:endParaRPr lang="ko-KR" altLang="en-US" dirty="0"/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C1C32227-F82B-1449-A7F8-0F84EB714C0E}"/>
              </a:ext>
            </a:extLst>
          </p:cNvPr>
          <p:cNvSpPr txBox="1"/>
          <p:nvPr/>
        </p:nvSpPr>
        <p:spPr>
          <a:xfrm>
            <a:off x="2263530" y="950689"/>
            <a:ext cx="1327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&lt;p-space&gt;</a:t>
            </a:r>
            <a:endParaRPr lang="ko-KR" altLang="en-US" dirty="0"/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5E042C4-9889-0246-AF97-8C961F687030}"/>
              </a:ext>
            </a:extLst>
          </p:cNvPr>
          <p:cNvCxnSpPr/>
          <p:nvPr/>
        </p:nvCxnSpPr>
        <p:spPr>
          <a:xfrm>
            <a:off x="4229620" y="1863422"/>
            <a:ext cx="72008" cy="2477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4">
            <a:extLst>
              <a:ext uri="{FF2B5EF4-FFF2-40B4-BE49-F238E27FC236}">
                <a16:creationId xmlns:a16="http://schemas.microsoft.com/office/drawing/2014/main" id="{C4DDB2F0-840E-0940-B37B-287D21CB248E}"/>
              </a:ext>
            </a:extLst>
          </p:cNvPr>
          <p:cNvSpPr txBox="1"/>
          <p:nvPr/>
        </p:nvSpPr>
        <p:spPr>
          <a:xfrm>
            <a:off x="4157613" y="2159628"/>
            <a:ext cx="18833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i="1" dirty="0"/>
              <a:t>Occupation number</a:t>
            </a:r>
            <a:endParaRPr lang="ko-KR" altLang="en-US" sz="1400" b="1" i="1" dirty="0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04B240CE-5352-5D41-AA4C-6AFB5DAF92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70" y="2767888"/>
            <a:ext cx="6156176" cy="279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5701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38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5836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/>
              <a:t>Quantum Molecular Dynamics</a:t>
            </a:r>
            <a:endParaRPr lang="ko-KR" altLang="en-US" sz="3600" i="1" u="sng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A9DBC48-C86D-CD42-9383-0C1FF33156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0" r="9838"/>
          <a:stretch/>
        </p:blipFill>
        <p:spPr>
          <a:xfrm>
            <a:off x="859889" y="3105178"/>
            <a:ext cx="4824536" cy="265215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8BE6964-08D9-D149-A6A1-2FF4D77B53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0" r="9838"/>
          <a:stretch/>
        </p:blipFill>
        <p:spPr>
          <a:xfrm>
            <a:off x="831988" y="693601"/>
            <a:ext cx="4839050" cy="2660135"/>
          </a:xfrm>
          <a:prstGeom prst="rect">
            <a:avLst/>
          </a:prstGeom>
        </p:spPr>
      </p:pic>
      <p:sp>
        <p:nvSpPr>
          <p:cNvPr id="8" name="텍스트 상자 4">
            <a:extLst>
              <a:ext uri="{FF2B5EF4-FFF2-40B4-BE49-F238E27FC236}">
                <a16:creationId xmlns:a16="http://schemas.microsoft.com/office/drawing/2014/main" id="{0CB0A827-E416-FD4D-A47F-974463CEDEE4}"/>
              </a:ext>
            </a:extLst>
          </p:cNvPr>
          <p:cNvSpPr txBox="1"/>
          <p:nvPr/>
        </p:nvSpPr>
        <p:spPr>
          <a:xfrm>
            <a:off x="6088572" y="1584459"/>
            <a:ext cx="160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/>
              <a:t>w/o collisions</a:t>
            </a:r>
            <a:endParaRPr kumimoji="1" lang="ko-KR" altLang="en-US" dirty="0"/>
          </a:p>
        </p:txBody>
      </p:sp>
      <p:sp>
        <p:nvSpPr>
          <p:cNvPr id="9" name="텍스트 상자 7">
            <a:extLst>
              <a:ext uri="{FF2B5EF4-FFF2-40B4-BE49-F238E27FC236}">
                <a16:creationId xmlns:a16="http://schemas.microsoft.com/office/drawing/2014/main" id="{6AEF2B44-8952-A742-A302-9362EAAC870C}"/>
              </a:ext>
            </a:extLst>
          </p:cNvPr>
          <p:cNvSpPr txBox="1"/>
          <p:nvPr/>
        </p:nvSpPr>
        <p:spPr>
          <a:xfrm>
            <a:off x="5945866" y="4168985"/>
            <a:ext cx="1468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w/ collisions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503534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39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5836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/>
              <a:t>Quantum Molecular Dynamics</a:t>
            </a:r>
            <a:endParaRPr lang="ko-KR" altLang="en-US" sz="3600" i="1" u="sng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90939BC2-CF14-A54D-A982-EA47BED7DB9A}"/>
              </a:ext>
            </a:extLst>
          </p:cNvPr>
          <p:cNvSpPr/>
          <p:nvPr/>
        </p:nvSpPr>
        <p:spPr>
          <a:xfrm>
            <a:off x="1161996" y="1433963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030CE7EA-87B1-8444-83C2-4C9A6C171D3C}"/>
              </a:ext>
            </a:extLst>
          </p:cNvPr>
          <p:cNvSpPr/>
          <p:nvPr/>
        </p:nvSpPr>
        <p:spPr>
          <a:xfrm>
            <a:off x="1483564" y="1146537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7F9BBD67-3212-FB43-A9A0-016DD4F242A8}"/>
              </a:ext>
            </a:extLst>
          </p:cNvPr>
          <p:cNvSpPr/>
          <p:nvPr/>
        </p:nvSpPr>
        <p:spPr>
          <a:xfrm>
            <a:off x="1483564" y="2485037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857E7B3E-5724-D044-A9C4-7BBF168FA217}"/>
              </a:ext>
            </a:extLst>
          </p:cNvPr>
          <p:cNvSpPr/>
          <p:nvPr/>
        </p:nvSpPr>
        <p:spPr>
          <a:xfrm>
            <a:off x="1557904" y="1471896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701ECE6D-F773-F044-A940-AF8403CF53BE}"/>
              </a:ext>
            </a:extLst>
          </p:cNvPr>
          <p:cNvSpPr/>
          <p:nvPr/>
        </p:nvSpPr>
        <p:spPr>
          <a:xfrm>
            <a:off x="1635964" y="2188100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B401026E-3FF1-A346-BBA4-4E4EC1AEBB08}"/>
              </a:ext>
            </a:extLst>
          </p:cNvPr>
          <p:cNvSpPr/>
          <p:nvPr/>
        </p:nvSpPr>
        <p:spPr>
          <a:xfrm>
            <a:off x="1845936" y="2637437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092F9A30-36A7-D14D-8D89-A2CB06D5B529}"/>
              </a:ext>
            </a:extLst>
          </p:cNvPr>
          <p:cNvSpPr/>
          <p:nvPr/>
        </p:nvSpPr>
        <p:spPr>
          <a:xfrm>
            <a:off x="2001947" y="2275404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D18F0200-BF58-AB42-A213-EDC231117F69}"/>
              </a:ext>
            </a:extLst>
          </p:cNvPr>
          <p:cNvSpPr/>
          <p:nvPr/>
        </p:nvSpPr>
        <p:spPr>
          <a:xfrm>
            <a:off x="2842045" y="1760970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8625FE05-3E26-D548-8286-6B8C5BD4B767}"/>
              </a:ext>
            </a:extLst>
          </p:cNvPr>
          <p:cNvSpPr/>
          <p:nvPr/>
        </p:nvSpPr>
        <p:spPr>
          <a:xfrm>
            <a:off x="2810052" y="2130867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2">
            <a:extLst>
              <a:ext uri="{FF2B5EF4-FFF2-40B4-BE49-F238E27FC236}">
                <a16:creationId xmlns:a16="http://schemas.microsoft.com/office/drawing/2014/main" id="{174D6200-3295-9148-9859-BC8383326640}"/>
              </a:ext>
            </a:extLst>
          </p:cNvPr>
          <p:cNvCxnSpPr/>
          <p:nvPr/>
        </p:nvCxnSpPr>
        <p:spPr>
          <a:xfrm>
            <a:off x="1306012" y="1578500"/>
            <a:ext cx="395908" cy="3548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9">
            <a:extLst>
              <a:ext uri="{FF2B5EF4-FFF2-40B4-BE49-F238E27FC236}">
                <a16:creationId xmlns:a16="http://schemas.microsoft.com/office/drawing/2014/main" id="{194DD464-0812-EB45-A9F7-A8CE9EB2A748}"/>
              </a:ext>
            </a:extLst>
          </p:cNvPr>
          <p:cNvCxnSpPr/>
          <p:nvPr/>
        </p:nvCxnSpPr>
        <p:spPr>
          <a:xfrm flipH="1" flipV="1">
            <a:off x="1635964" y="1291074"/>
            <a:ext cx="65956" cy="32535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23">
            <a:extLst>
              <a:ext uri="{FF2B5EF4-FFF2-40B4-BE49-F238E27FC236}">
                <a16:creationId xmlns:a16="http://schemas.microsoft.com/office/drawing/2014/main" id="{E3BE1FC2-309E-4F42-98CB-422A6F6D3623}"/>
              </a:ext>
            </a:extLst>
          </p:cNvPr>
          <p:cNvCxnSpPr/>
          <p:nvPr/>
        </p:nvCxnSpPr>
        <p:spPr>
          <a:xfrm flipH="1" flipV="1">
            <a:off x="1701920" y="1616433"/>
            <a:ext cx="78060" cy="7162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26">
            <a:extLst>
              <a:ext uri="{FF2B5EF4-FFF2-40B4-BE49-F238E27FC236}">
                <a16:creationId xmlns:a16="http://schemas.microsoft.com/office/drawing/2014/main" id="{D2BB1EFE-7BD4-D844-95A9-7D30351724CF}"/>
              </a:ext>
            </a:extLst>
          </p:cNvPr>
          <p:cNvCxnSpPr/>
          <p:nvPr/>
        </p:nvCxnSpPr>
        <p:spPr>
          <a:xfrm flipH="1">
            <a:off x="1627580" y="2332637"/>
            <a:ext cx="152400" cy="2969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29">
            <a:extLst>
              <a:ext uri="{FF2B5EF4-FFF2-40B4-BE49-F238E27FC236}">
                <a16:creationId xmlns:a16="http://schemas.microsoft.com/office/drawing/2014/main" id="{23FFDEDF-D695-BE42-9C5F-480DDB4E29C2}"/>
              </a:ext>
            </a:extLst>
          </p:cNvPr>
          <p:cNvCxnSpPr/>
          <p:nvPr/>
        </p:nvCxnSpPr>
        <p:spPr>
          <a:xfrm flipH="1" flipV="1">
            <a:off x="1760802" y="2345707"/>
            <a:ext cx="374366" cy="7423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32">
            <a:extLst>
              <a:ext uri="{FF2B5EF4-FFF2-40B4-BE49-F238E27FC236}">
                <a16:creationId xmlns:a16="http://schemas.microsoft.com/office/drawing/2014/main" id="{0A837068-0003-F841-9582-7500E9EE19AD}"/>
              </a:ext>
            </a:extLst>
          </p:cNvPr>
          <p:cNvCxnSpPr/>
          <p:nvPr/>
        </p:nvCxnSpPr>
        <p:spPr>
          <a:xfrm flipH="1">
            <a:off x="1989953" y="2419941"/>
            <a:ext cx="144015" cy="36203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36">
            <a:extLst>
              <a:ext uri="{FF2B5EF4-FFF2-40B4-BE49-F238E27FC236}">
                <a16:creationId xmlns:a16="http://schemas.microsoft.com/office/drawing/2014/main" id="{08D54B33-9B15-FE4F-AED9-3761FA8A2722}"/>
              </a:ext>
            </a:extLst>
          </p:cNvPr>
          <p:cNvCxnSpPr/>
          <p:nvPr/>
        </p:nvCxnSpPr>
        <p:spPr>
          <a:xfrm flipV="1">
            <a:off x="2133968" y="2275404"/>
            <a:ext cx="820100" cy="1445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40">
            <a:extLst>
              <a:ext uri="{FF2B5EF4-FFF2-40B4-BE49-F238E27FC236}">
                <a16:creationId xmlns:a16="http://schemas.microsoft.com/office/drawing/2014/main" id="{FCB97F0E-098C-AF42-9EB3-3EF0399450CF}"/>
              </a:ext>
            </a:extLst>
          </p:cNvPr>
          <p:cNvCxnSpPr/>
          <p:nvPr/>
        </p:nvCxnSpPr>
        <p:spPr>
          <a:xfrm flipH="1">
            <a:off x="2954068" y="1905507"/>
            <a:ext cx="31993" cy="36989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타원 22">
            <a:extLst>
              <a:ext uri="{FF2B5EF4-FFF2-40B4-BE49-F238E27FC236}">
                <a16:creationId xmlns:a16="http://schemas.microsoft.com/office/drawing/2014/main" id="{0C136E5A-995E-284C-8BEA-6325D5694CDB}"/>
              </a:ext>
            </a:extLst>
          </p:cNvPr>
          <p:cNvSpPr/>
          <p:nvPr/>
        </p:nvSpPr>
        <p:spPr>
          <a:xfrm>
            <a:off x="1108941" y="1092411"/>
            <a:ext cx="827956" cy="7589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C431AEB2-1808-FE48-8371-7598E32B4CC1}"/>
              </a:ext>
            </a:extLst>
          </p:cNvPr>
          <p:cNvSpPr/>
          <p:nvPr/>
        </p:nvSpPr>
        <p:spPr>
          <a:xfrm>
            <a:off x="2684106" y="1708359"/>
            <a:ext cx="638130" cy="7589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C30BA642-A9BB-584F-B543-BDC3F8E3C709}"/>
              </a:ext>
            </a:extLst>
          </p:cNvPr>
          <p:cNvSpPr/>
          <p:nvPr/>
        </p:nvSpPr>
        <p:spPr>
          <a:xfrm>
            <a:off x="1431958" y="2107523"/>
            <a:ext cx="954174" cy="91165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등호 25">
            <a:extLst>
              <a:ext uri="{FF2B5EF4-FFF2-40B4-BE49-F238E27FC236}">
                <a16:creationId xmlns:a16="http://schemas.microsoft.com/office/drawing/2014/main" id="{DF08D1E2-105D-1548-AD87-87EF70A920FA}"/>
              </a:ext>
            </a:extLst>
          </p:cNvPr>
          <p:cNvSpPr/>
          <p:nvPr/>
        </p:nvSpPr>
        <p:spPr>
          <a:xfrm rot="2149095">
            <a:off x="2366461" y="2310851"/>
            <a:ext cx="445971" cy="135991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등호 26">
            <a:extLst>
              <a:ext uri="{FF2B5EF4-FFF2-40B4-BE49-F238E27FC236}">
                <a16:creationId xmlns:a16="http://schemas.microsoft.com/office/drawing/2014/main" id="{6478C32F-D633-6245-8842-81B24BF4C8A9}"/>
              </a:ext>
            </a:extLst>
          </p:cNvPr>
          <p:cNvSpPr/>
          <p:nvPr/>
        </p:nvSpPr>
        <p:spPr>
          <a:xfrm rot="2149095">
            <a:off x="1520538" y="1934474"/>
            <a:ext cx="445971" cy="135991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8" name="TextBox 48">
            <a:extLst>
              <a:ext uri="{FF2B5EF4-FFF2-40B4-BE49-F238E27FC236}">
                <a16:creationId xmlns:a16="http://schemas.microsoft.com/office/drawing/2014/main" id="{F8ADF0F9-6EC0-4841-9227-18B4F89DB7B6}"/>
              </a:ext>
            </a:extLst>
          </p:cNvPr>
          <p:cNvSpPr txBox="1"/>
          <p:nvPr/>
        </p:nvSpPr>
        <p:spPr>
          <a:xfrm>
            <a:off x="3518935" y="1204368"/>
            <a:ext cx="3753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&lt;Minimum Spanning Tree (MST)&gt;</a:t>
            </a:r>
            <a:endParaRPr lang="ko-KR" altLang="en-US" dirty="0"/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808FCAED-1131-5F44-822E-3DDF3970CC4B}"/>
              </a:ext>
            </a:extLst>
          </p:cNvPr>
          <p:cNvCxnSpPr/>
          <p:nvPr/>
        </p:nvCxnSpPr>
        <p:spPr>
          <a:xfrm flipH="1">
            <a:off x="2289979" y="2347672"/>
            <a:ext cx="299212" cy="110355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원호 70">
            <a:extLst>
              <a:ext uri="{FF2B5EF4-FFF2-40B4-BE49-F238E27FC236}">
                <a16:creationId xmlns:a16="http://schemas.microsoft.com/office/drawing/2014/main" id="{133FF152-B357-BD40-93A4-B95F2DECDBBA}"/>
              </a:ext>
            </a:extLst>
          </p:cNvPr>
          <p:cNvSpPr/>
          <p:nvPr/>
        </p:nvSpPr>
        <p:spPr>
          <a:xfrm rot="13212456">
            <a:off x="1464743" y="1532317"/>
            <a:ext cx="2107386" cy="2187180"/>
          </a:xfrm>
          <a:prstGeom prst="arc">
            <a:avLst/>
          </a:prstGeom>
          <a:ln w="1905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71">
            <a:extLst>
              <a:ext uri="{FF2B5EF4-FFF2-40B4-BE49-F238E27FC236}">
                <a16:creationId xmlns:a16="http://schemas.microsoft.com/office/drawing/2014/main" id="{EA324E84-27BB-8D48-B77F-A046E6AE3F11}"/>
              </a:ext>
            </a:extLst>
          </p:cNvPr>
          <p:cNvSpPr txBox="1"/>
          <p:nvPr/>
        </p:nvSpPr>
        <p:spPr>
          <a:xfrm>
            <a:off x="585576" y="3494984"/>
            <a:ext cx="3096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Disconnected if a length is larger than 3.5 fm.</a:t>
            </a:r>
            <a:endParaRPr lang="ko-KR" altLang="en-US" dirty="0"/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838694EF-BF8D-F544-BFBB-217E5BFAC712}"/>
              </a:ext>
            </a:extLst>
          </p:cNvPr>
          <p:cNvSpPr/>
          <p:nvPr/>
        </p:nvSpPr>
        <p:spPr>
          <a:xfrm>
            <a:off x="4546372" y="1974535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9AAE1873-2168-6043-994A-014123894600}"/>
              </a:ext>
            </a:extLst>
          </p:cNvPr>
          <p:cNvSpPr/>
          <p:nvPr/>
        </p:nvSpPr>
        <p:spPr>
          <a:xfrm>
            <a:off x="5698500" y="2204317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503A7189-0978-054A-8360-CD0836049030}"/>
              </a:ext>
            </a:extLst>
          </p:cNvPr>
          <p:cNvSpPr/>
          <p:nvPr/>
        </p:nvSpPr>
        <p:spPr>
          <a:xfrm>
            <a:off x="4978420" y="2754913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F5F52648-AC28-0147-B70E-5F35CA21D982}"/>
              </a:ext>
            </a:extLst>
          </p:cNvPr>
          <p:cNvSpPr/>
          <p:nvPr/>
        </p:nvSpPr>
        <p:spPr>
          <a:xfrm>
            <a:off x="5281483" y="1864617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A4D0C1DD-5D6F-CB40-9A48-9B6C6ECE720C}"/>
              </a:ext>
            </a:extLst>
          </p:cNvPr>
          <p:cNvSpPr/>
          <p:nvPr/>
        </p:nvSpPr>
        <p:spPr>
          <a:xfrm>
            <a:off x="5698500" y="2938665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DCAB35F3-F5FE-AF4C-86AF-25EFEAA093C6}"/>
              </a:ext>
            </a:extLst>
          </p:cNvPr>
          <p:cNvSpPr/>
          <p:nvPr/>
        </p:nvSpPr>
        <p:spPr>
          <a:xfrm>
            <a:off x="6202556" y="1966854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BE18D48C-D95F-454B-879F-93E915A01B24}"/>
              </a:ext>
            </a:extLst>
          </p:cNvPr>
          <p:cNvSpPr/>
          <p:nvPr/>
        </p:nvSpPr>
        <p:spPr>
          <a:xfrm>
            <a:off x="6225872" y="2610601"/>
            <a:ext cx="288032" cy="289074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2065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9" name="직선 연결선 4">
            <a:extLst>
              <a:ext uri="{FF2B5EF4-FFF2-40B4-BE49-F238E27FC236}">
                <a16:creationId xmlns:a16="http://schemas.microsoft.com/office/drawing/2014/main" id="{79DD8534-218B-1E46-908F-43D655367B86}"/>
              </a:ext>
            </a:extLst>
          </p:cNvPr>
          <p:cNvCxnSpPr/>
          <p:nvPr/>
        </p:nvCxnSpPr>
        <p:spPr>
          <a:xfrm flipV="1">
            <a:off x="4690388" y="2009154"/>
            <a:ext cx="735111" cy="1217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A53229E9-D59D-F340-89B2-27EEF0C45BE9}"/>
              </a:ext>
            </a:extLst>
          </p:cNvPr>
          <p:cNvCxnSpPr/>
          <p:nvPr/>
        </p:nvCxnSpPr>
        <p:spPr>
          <a:xfrm>
            <a:off x="5425499" y="2009154"/>
            <a:ext cx="417017" cy="3397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2">
            <a:extLst>
              <a:ext uri="{FF2B5EF4-FFF2-40B4-BE49-F238E27FC236}">
                <a16:creationId xmlns:a16="http://schemas.microsoft.com/office/drawing/2014/main" id="{C58F52F1-0F02-3242-BF8C-C31AD83024DF}"/>
              </a:ext>
            </a:extLst>
          </p:cNvPr>
          <p:cNvCxnSpPr/>
          <p:nvPr/>
        </p:nvCxnSpPr>
        <p:spPr>
          <a:xfrm flipV="1">
            <a:off x="5842516" y="2130867"/>
            <a:ext cx="504056" cy="2179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9">
            <a:extLst>
              <a:ext uri="{FF2B5EF4-FFF2-40B4-BE49-F238E27FC236}">
                <a16:creationId xmlns:a16="http://schemas.microsoft.com/office/drawing/2014/main" id="{7347BE43-FA78-1C49-9EC8-9149F4E6F60D}"/>
              </a:ext>
            </a:extLst>
          </p:cNvPr>
          <p:cNvCxnSpPr/>
          <p:nvPr/>
        </p:nvCxnSpPr>
        <p:spPr>
          <a:xfrm>
            <a:off x="5842516" y="2348854"/>
            <a:ext cx="527372" cy="42525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50">
            <a:extLst>
              <a:ext uri="{FF2B5EF4-FFF2-40B4-BE49-F238E27FC236}">
                <a16:creationId xmlns:a16="http://schemas.microsoft.com/office/drawing/2014/main" id="{C33DED43-8A82-6942-8CF2-857268803164}"/>
              </a:ext>
            </a:extLst>
          </p:cNvPr>
          <p:cNvCxnSpPr/>
          <p:nvPr/>
        </p:nvCxnSpPr>
        <p:spPr>
          <a:xfrm flipV="1">
            <a:off x="5842516" y="2755138"/>
            <a:ext cx="527372" cy="3280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52">
            <a:extLst>
              <a:ext uri="{FF2B5EF4-FFF2-40B4-BE49-F238E27FC236}">
                <a16:creationId xmlns:a16="http://schemas.microsoft.com/office/drawing/2014/main" id="{3D404967-ED95-8248-883F-EDCAFEAC33C1}"/>
              </a:ext>
            </a:extLst>
          </p:cNvPr>
          <p:cNvCxnSpPr/>
          <p:nvPr/>
        </p:nvCxnSpPr>
        <p:spPr>
          <a:xfrm flipH="1" flipV="1">
            <a:off x="5122436" y="2899450"/>
            <a:ext cx="720080" cy="18375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54">
            <a:extLst>
              <a:ext uri="{FF2B5EF4-FFF2-40B4-BE49-F238E27FC236}">
                <a16:creationId xmlns:a16="http://schemas.microsoft.com/office/drawing/2014/main" id="{8A3D9CE1-363C-A142-9923-9CB60B2A52AD}"/>
              </a:ext>
            </a:extLst>
          </p:cNvPr>
          <p:cNvCxnSpPr/>
          <p:nvPr/>
        </p:nvCxnSpPr>
        <p:spPr>
          <a:xfrm>
            <a:off x="4690388" y="2130867"/>
            <a:ext cx="432048" cy="76858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57">
            <a:extLst>
              <a:ext uri="{FF2B5EF4-FFF2-40B4-BE49-F238E27FC236}">
                <a16:creationId xmlns:a16="http://schemas.microsoft.com/office/drawing/2014/main" id="{8DBFADFC-9DAF-7E49-B13F-5144AAE3DF7C}"/>
              </a:ext>
            </a:extLst>
          </p:cNvPr>
          <p:cNvCxnSpPr/>
          <p:nvPr/>
        </p:nvCxnSpPr>
        <p:spPr>
          <a:xfrm>
            <a:off x="4690388" y="2130867"/>
            <a:ext cx="1152128" cy="95233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60">
            <a:extLst>
              <a:ext uri="{FF2B5EF4-FFF2-40B4-BE49-F238E27FC236}">
                <a16:creationId xmlns:a16="http://schemas.microsoft.com/office/drawing/2014/main" id="{AEB68E65-9DEC-4B4B-A707-0A9FF39BFE5D}"/>
              </a:ext>
            </a:extLst>
          </p:cNvPr>
          <p:cNvCxnSpPr/>
          <p:nvPr/>
        </p:nvCxnSpPr>
        <p:spPr>
          <a:xfrm>
            <a:off x="4690388" y="2130867"/>
            <a:ext cx="1679500" cy="64324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63">
            <a:extLst>
              <a:ext uri="{FF2B5EF4-FFF2-40B4-BE49-F238E27FC236}">
                <a16:creationId xmlns:a16="http://schemas.microsoft.com/office/drawing/2014/main" id="{370A4102-44E5-9B46-B809-B01D908EC277}"/>
              </a:ext>
            </a:extLst>
          </p:cNvPr>
          <p:cNvCxnSpPr/>
          <p:nvPr/>
        </p:nvCxnSpPr>
        <p:spPr>
          <a:xfrm>
            <a:off x="4690388" y="2130867"/>
            <a:ext cx="1152128" cy="2179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66">
            <a:extLst>
              <a:ext uri="{FF2B5EF4-FFF2-40B4-BE49-F238E27FC236}">
                <a16:creationId xmlns:a16="http://schemas.microsoft.com/office/drawing/2014/main" id="{D6A0CFEF-4BCF-1241-97EE-6880E61D0FE4}"/>
              </a:ext>
            </a:extLst>
          </p:cNvPr>
          <p:cNvCxnSpPr/>
          <p:nvPr/>
        </p:nvCxnSpPr>
        <p:spPr>
          <a:xfrm>
            <a:off x="4690388" y="2119072"/>
            <a:ext cx="1656184" cy="1179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69">
            <a:extLst>
              <a:ext uri="{FF2B5EF4-FFF2-40B4-BE49-F238E27FC236}">
                <a16:creationId xmlns:a16="http://schemas.microsoft.com/office/drawing/2014/main" id="{6468EAA0-DD0D-ED44-AE61-ED896F753DF0}"/>
              </a:ext>
            </a:extLst>
          </p:cNvPr>
          <p:cNvCxnSpPr/>
          <p:nvPr/>
        </p:nvCxnSpPr>
        <p:spPr>
          <a:xfrm>
            <a:off x="5425499" y="2002469"/>
            <a:ext cx="921073" cy="1225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72">
            <a:extLst>
              <a:ext uri="{FF2B5EF4-FFF2-40B4-BE49-F238E27FC236}">
                <a16:creationId xmlns:a16="http://schemas.microsoft.com/office/drawing/2014/main" id="{C5785678-4EFB-D94F-88AE-FFB5B9D53AD9}"/>
              </a:ext>
            </a:extLst>
          </p:cNvPr>
          <p:cNvCxnSpPr/>
          <p:nvPr/>
        </p:nvCxnSpPr>
        <p:spPr>
          <a:xfrm flipV="1">
            <a:off x="6369888" y="2124969"/>
            <a:ext cx="0" cy="65700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75">
            <a:extLst>
              <a:ext uri="{FF2B5EF4-FFF2-40B4-BE49-F238E27FC236}">
                <a16:creationId xmlns:a16="http://schemas.microsoft.com/office/drawing/2014/main" id="{99D5DCEE-448B-4945-BE0D-4BC5863E220F}"/>
              </a:ext>
            </a:extLst>
          </p:cNvPr>
          <p:cNvCxnSpPr/>
          <p:nvPr/>
        </p:nvCxnSpPr>
        <p:spPr>
          <a:xfrm flipV="1">
            <a:off x="5842516" y="2124969"/>
            <a:ext cx="504056" cy="9582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78">
            <a:extLst>
              <a:ext uri="{FF2B5EF4-FFF2-40B4-BE49-F238E27FC236}">
                <a16:creationId xmlns:a16="http://schemas.microsoft.com/office/drawing/2014/main" id="{98710561-24D3-BC43-9757-7F562130A020}"/>
              </a:ext>
            </a:extLst>
          </p:cNvPr>
          <p:cNvCxnSpPr>
            <a:stCxn id="38" idx="7"/>
          </p:cNvCxnSpPr>
          <p:nvPr/>
        </p:nvCxnSpPr>
        <p:spPr>
          <a:xfrm flipV="1">
            <a:off x="5224271" y="2130867"/>
            <a:ext cx="1122301" cy="66638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81">
            <a:extLst>
              <a:ext uri="{FF2B5EF4-FFF2-40B4-BE49-F238E27FC236}">
                <a16:creationId xmlns:a16="http://schemas.microsoft.com/office/drawing/2014/main" id="{8C3FD6FE-956A-004E-9AB7-07D461EC00C7}"/>
              </a:ext>
            </a:extLst>
          </p:cNvPr>
          <p:cNvCxnSpPr/>
          <p:nvPr/>
        </p:nvCxnSpPr>
        <p:spPr>
          <a:xfrm flipV="1">
            <a:off x="5122436" y="2348854"/>
            <a:ext cx="720080" cy="55059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84">
            <a:extLst>
              <a:ext uri="{FF2B5EF4-FFF2-40B4-BE49-F238E27FC236}">
                <a16:creationId xmlns:a16="http://schemas.microsoft.com/office/drawing/2014/main" id="{2A97BCD1-9C89-454C-875B-B0D40446D342}"/>
              </a:ext>
            </a:extLst>
          </p:cNvPr>
          <p:cNvCxnSpPr/>
          <p:nvPr/>
        </p:nvCxnSpPr>
        <p:spPr>
          <a:xfrm flipV="1">
            <a:off x="5122436" y="2050044"/>
            <a:ext cx="303063" cy="8691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87">
            <a:extLst>
              <a:ext uri="{FF2B5EF4-FFF2-40B4-BE49-F238E27FC236}">
                <a16:creationId xmlns:a16="http://schemas.microsoft.com/office/drawing/2014/main" id="{0A897CE7-DDB2-5C4A-A773-A8E331967E37}"/>
              </a:ext>
            </a:extLst>
          </p:cNvPr>
          <p:cNvCxnSpPr/>
          <p:nvPr/>
        </p:nvCxnSpPr>
        <p:spPr>
          <a:xfrm flipH="1" flipV="1">
            <a:off x="5426367" y="2009154"/>
            <a:ext cx="416149" cy="106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90">
            <a:extLst>
              <a:ext uri="{FF2B5EF4-FFF2-40B4-BE49-F238E27FC236}">
                <a16:creationId xmlns:a16="http://schemas.microsoft.com/office/drawing/2014/main" id="{8DF8B7E6-7DED-1F4D-B6CA-3F30E857317A}"/>
              </a:ext>
            </a:extLst>
          </p:cNvPr>
          <p:cNvCxnSpPr/>
          <p:nvPr/>
        </p:nvCxnSpPr>
        <p:spPr>
          <a:xfrm flipH="1">
            <a:off x="5122437" y="2754913"/>
            <a:ext cx="1247451" cy="1445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93">
            <a:extLst>
              <a:ext uri="{FF2B5EF4-FFF2-40B4-BE49-F238E27FC236}">
                <a16:creationId xmlns:a16="http://schemas.microsoft.com/office/drawing/2014/main" id="{455407E0-B54E-B04D-ADF7-08E7E66DFB89}"/>
              </a:ext>
            </a:extLst>
          </p:cNvPr>
          <p:cNvCxnSpPr/>
          <p:nvPr/>
        </p:nvCxnSpPr>
        <p:spPr>
          <a:xfrm>
            <a:off x="5842516" y="2378846"/>
            <a:ext cx="1" cy="70435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텍스트 상자 1">
            <a:extLst>
              <a:ext uri="{FF2B5EF4-FFF2-40B4-BE49-F238E27FC236}">
                <a16:creationId xmlns:a16="http://schemas.microsoft.com/office/drawing/2014/main" id="{52D16FC6-9320-5B43-BB8F-7454F809D544}"/>
              </a:ext>
            </a:extLst>
          </p:cNvPr>
          <p:cNvSpPr txBox="1"/>
          <p:nvPr/>
        </p:nvSpPr>
        <p:spPr>
          <a:xfrm>
            <a:off x="1165685" y="4548176"/>
            <a:ext cx="5726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GEMINI </a:t>
            </a:r>
            <a:r>
              <a:rPr kumimoji="1" lang="mr-IN" altLang="ko-KR" dirty="0"/>
              <a:t>–</a:t>
            </a:r>
            <a:r>
              <a:rPr kumimoji="1" lang="en-US" altLang="ko-KR" dirty="0"/>
              <a:t> Statistical evaporation calculation program</a:t>
            </a:r>
          </a:p>
          <a:p>
            <a:r>
              <a:rPr kumimoji="1" lang="en-US" altLang="ko-KR" dirty="0"/>
              <a:t>   -&gt; Using a second de-excitation code</a:t>
            </a:r>
            <a:endParaRPr kumimoji="1" lang="ko-KR" altLang="en-US" dirty="0"/>
          </a:p>
        </p:txBody>
      </p:sp>
      <p:sp>
        <p:nvSpPr>
          <p:cNvPr id="60" name="오른쪽 화살표[R] 59">
            <a:extLst>
              <a:ext uri="{FF2B5EF4-FFF2-40B4-BE49-F238E27FC236}">
                <a16:creationId xmlns:a16="http://schemas.microsoft.com/office/drawing/2014/main" id="{FDCFD06C-122A-2247-8E04-AD09AABC818A}"/>
              </a:ext>
            </a:extLst>
          </p:cNvPr>
          <p:cNvSpPr/>
          <p:nvPr/>
        </p:nvSpPr>
        <p:spPr>
          <a:xfrm>
            <a:off x="585576" y="4570084"/>
            <a:ext cx="317407" cy="650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307294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40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5836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/>
              <a:t>Quantum Molecular Dynamics</a:t>
            </a:r>
            <a:endParaRPr lang="ko-KR" altLang="en-US" sz="3600" i="1" u="sng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3216C84-6975-D941-9EE3-F1BCBD86A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20" y="779335"/>
            <a:ext cx="4826868" cy="4833544"/>
          </a:xfrm>
          <a:prstGeom prst="rect">
            <a:avLst/>
          </a:prstGeom>
        </p:spPr>
      </p:pic>
      <p:sp>
        <p:nvSpPr>
          <p:cNvPr id="7" name="텍스트 상자 2">
            <a:extLst>
              <a:ext uri="{FF2B5EF4-FFF2-40B4-BE49-F238E27FC236}">
                <a16:creationId xmlns:a16="http://schemas.microsoft.com/office/drawing/2014/main" id="{442E0A96-A87E-E74F-A79E-63C5050B26C3}"/>
              </a:ext>
            </a:extLst>
          </p:cNvPr>
          <p:cNvSpPr txBox="1"/>
          <p:nvPr/>
        </p:nvSpPr>
        <p:spPr>
          <a:xfrm>
            <a:off x="5589792" y="1225945"/>
            <a:ext cx="27222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baseline="30000" dirty="0"/>
              <a:t>40</a:t>
            </a:r>
            <a:r>
              <a:rPr kumimoji="1" lang="en-US" altLang="ko-KR" dirty="0"/>
              <a:t>Ca (140 MeV/n) +</a:t>
            </a:r>
            <a:r>
              <a:rPr kumimoji="1" lang="en-US" altLang="ko-KR" baseline="30000" dirty="0"/>
              <a:t>9</a:t>
            </a:r>
            <a:r>
              <a:rPr kumimoji="1" lang="en-US" altLang="ko-KR" dirty="0"/>
              <a:t>Be</a:t>
            </a:r>
          </a:p>
          <a:p>
            <a:endParaRPr kumimoji="1" lang="en-US" altLang="ko-KR" dirty="0"/>
          </a:p>
          <a:p>
            <a:r>
              <a:rPr kumimoji="1" lang="en-US" altLang="ko-KR" dirty="0"/>
              <a:t>Projectile fragmentation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17050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41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7942" y="133004"/>
            <a:ext cx="5184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i="1" u="sng" dirty="0" err="1"/>
              <a:t>Ni+Ni</a:t>
            </a:r>
            <a:r>
              <a:rPr lang="en-US" altLang="ko-KR" sz="3600" i="1" u="sng" dirty="0"/>
              <a:t> Experiment with FOPI</a:t>
            </a:r>
            <a:endParaRPr lang="ko-KR" altLang="en-US" sz="3600" i="1" u="sng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1FA7709-2245-AC4E-895F-35607A7AC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78" y="3053668"/>
            <a:ext cx="6699322" cy="254180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B786A97-4C91-B546-9655-81A205303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078" y="779335"/>
            <a:ext cx="4938761" cy="227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8899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2019-06-28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NPS2019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7109E-74A1-42BE-B959-7AC8E7F46A2D}" type="slidenum">
              <a:rPr lang="ko-KR" altLang="en-US" smtClean="0"/>
              <a:t>42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917508" y="2294519"/>
            <a:ext cx="66335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i="1" u="sng" dirty="0"/>
              <a:t>Thank you for your attention</a:t>
            </a:r>
            <a:endParaRPr lang="ko-KR" altLang="en-US" sz="4400" i="1" u="sng" dirty="0"/>
          </a:p>
        </p:txBody>
      </p:sp>
    </p:spTree>
    <p:extLst>
      <p:ext uri="{BB962C8B-B14F-4D97-AF65-F5344CB8AC3E}">
        <p14:creationId xmlns:p14="http://schemas.microsoft.com/office/powerpoint/2010/main" val="25375475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주요 이벤트">
  <a:themeElements>
    <a:clrScheme name="주요 이벤트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346492"/>
      </a:accent1>
      <a:accent2>
        <a:srgbClr val="6DA5D4"/>
      </a:accent2>
      <a:accent3>
        <a:srgbClr val="538C79"/>
      </a:accent3>
      <a:accent4>
        <a:srgbClr val="93B75D"/>
      </a:accent4>
      <a:accent5>
        <a:srgbClr val="DEB050"/>
      </a:accent5>
      <a:accent6>
        <a:srgbClr val="BB5354"/>
      </a:accent6>
      <a:hlink>
        <a:srgbClr val="3289DD"/>
      </a:hlink>
      <a:folHlink>
        <a:srgbClr val="859EB6"/>
      </a:folHlink>
    </a:clrScheme>
    <a:fontScheme name="주요 이벤트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주요 이벤트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E3530EC-BA5B-407C-9B36-00820F39551C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TM04033927[[fn=주요 이벤트]]</Template>
  <TotalTime>10749</TotalTime>
  <Words>1236</Words>
  <Application>Microsoft Macintosh PowerPoint</Application>
  <PresentationFormat>화면 슬라이드 쇼(4:3)</PresentationFormat>
  <Paragraphs>342</Paragraphs>
  <Slides>42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48" baseType="lpstr">
      <vt:lpstr>맑은 고딕</vt:lpstr>
      <vt:lpstr>Arial</vt:lpstr>
      <vt:lpstr>Cambria Math</vt:lpstr>
      <vt:lpstr>Impact</vt:lpstr>
      <vt:lpstr>Wingdings</vt:lpstr>
      <vt:lpstr>주요 이벤트</vt:lpstr>
      <vt:lpstr>Heavy-ion collision simulation with QMD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Heavy-ion collision simulation with QMD</dc:title>
  <dc:creator>김 경일</dc:creator>
  <cp:lastModifiedBy>김경일</cp:lastModifiedBy>
  <cp:revision>60</cp:revision>
  <dcterms:created xsi:type="dcterms:W3CDTF">2019-06-13T01:17:15Z</dcterms:created>
  <dcterms:modified xsi:type="dcterms:W3CDTF">2019-06-28T20:07:57Z</dcterms:modified>
</cp:coreProperties>
</file>