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70" r:id="rId2"/>
    <p:sldId id="257" r:id="rId3"/>
    <p:sldId id="258" r:id="rId4"/>
    <p:sldId id="259" r:id="rId5"/>
    <p:sldId id="271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0" r:id="rId14"/>
    <p:sldId id="272" r:id="rId15"/>
    <p:sldId id="274" r:id="rId16"/>
    <p:sldId id="275" r:id="rId17"/>
    <p:sldId id="276" r:id="rId18"/>
    <p:sldId id="277" r:id="rId19"/>
    <p:sldId id="278" r:id="rId20"/>
    <p:sldId id="281" r:id="rId21"/>
    <p:sldId id="282" r:id="rId22"/>
    <p:sldId id="283" r:id="rId23"/>
    <p:sldId id="284" r:id="rId24"/>
    <p:sldId id="285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10" d="100"/>
          <a:sy n="110" d="100"/>
        </p:scale>
        <p:origin x="-14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4D030-39C1-9E46-9713-FCD6FB7B7FD4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94A3D-6A31-B64C-9FA2-A1B4AE3D2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09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48132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A0D0A3C-361F-3940-BC8F-70C48BB25F72}" type="slidenum">
              <a:rPr lang="hu-HU"/>
              <a:pPr/>
              <a:t>5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E0AD-937D-E247-AA16-1760E77C1ED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8084-44AD-0745-9D2C-E4B0644A1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58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E0AD-937D-E247-AA16-1760E77C1ED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8084-44AD-0745-9D2C-E4B0644A1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41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E0AD-937D-E247-AA16-1760E77C1ED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8084-44AD-0745-9D2C-E4B0644A1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57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E0AD-937D-E247-AA16-1760E77C1ED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8084-44AD-0745-9D2C-E4B0644A1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906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E0AD-937D-E247-AA16-1760E77C1ED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8084-44AD-0745-9D2C-E4B0644A1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01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E0AD-937D-E247-AA16-1760E77C1ED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8084-44AD-0745-9D2C-E4B0644A1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752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E0AD-937D-E247-AA16-1760E77C1ED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8084-44AD-0745-9D2C-E4B0644A1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52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E0AD-937D-E247-AA16-1760E77C1ED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8084-44AD-0745-9D2C-E4B0644A1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40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E0AD-937D-E247-AA16-1760E77C1ED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8084-44AD-0745-9D2C-E4B0644A1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264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E0AD-937D-E247-AA16-1760E77C1ED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8084-44AD-0745-9D2C-E4B0644A1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530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E0AD-937D-E247-AA16-1760E77C1ED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8084-44AD-0745-9D2C-E4B0644A1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67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AE0AD-937D-E247-AA16-1760E77C1ED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58084-44AD-0745-9D2C-E4B0644A1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54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gif"/><Relationship Id="rId5" Type="http://schemas.openxmlformats.org/officeDocument/2006/relationships/image" Target="../media/image7.gif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4313" y="146642"/>
            <a:ext cx="8077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Random quantum </a:t>
            </a:r>
            <a:r>
              <a:rPr lang="en-US" sz="4000" b="1" dirty="0" err="1" smtClean="0"/>
              <a:t>Ising</a:t>
            </a:r>
            <a:r>
              <a:rPr lang="en-US" sz="4000" b="1" dirty="0" smtClean="0"/>
              <a:t> model in D&gt;1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07174" y="1519585"/>
            <a:ext cx="7340471" cy="4154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Improved numerical SDRG algorithm</a:t>
            </a:r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SDRG study of the critical </a:t>
            </a:r>
            <a:r>
              <a:rPr lang="en-US" sz="2400" dirty="0" err="1" smtClean="0"/>
              <a:t>behaviour</a:t>
            </a:r>
            <a:r>
              <a:rPr lang="en-US" sz="2400" dirty="0" smtClean="0"/>
              <a:t> in D&gt;1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Study </a:t>
            </a:r>
            <a:r>
              <a:rPr lang="en-US" sz="2400" dirty="0" err="1" smtClean="0"/>
              <a:t>Erdős-Rényi</a:t>
            </a:r>
            <a:r>
              <a:rPr lang="en-US" sz="2400" dirty="0" smtClean="0"/>
              <a:t> random graphs (                 )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Boundary critical </a:t>
            </a:r>
            <a:r>
              <a:rPr lang="en-US" sz="2400" dirty="0" err="1" smtClean="0"/>
              <a:t>behaviour</a:t>
            </a:r>
            <a:r>
              <a:rPr lang="en-US" sz="2400" dirty="0" smtClean="0"/>
              <a:t> at surfaces, edges, corners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Entanglement entropy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Models with long-range forces</a:t>
            </a:r>
            <a:endParaRPr lang="en-US" sz="24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306" y="3138174"/>
            <a:ext cx="1027684" cy="2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9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4020" y="187071"/>
            <a:ext cx="9086850" cy="648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37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48" y="91325"/>
            <a:ext cx="9188704" cy="661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37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37718" y="301100"/>
            <a:ext cx="9208008" cy="638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37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589588"/>
            <a:ext cx="13668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Cím 1"/>
          <p:cNvSpPr>
            <a:spLocks noGrp="1"/>
          </p:cNvSpPr>
          <p:nvPr>
            <p:ph type="title"/>
          </p:nvPr>
        </p:nvSpPr>
        <p:spPr>
          <a:xfrm>
            <a:off x="1165740" y="81393"/>
            <a:ext cx="6815221" cy="875040"/>
          </a:xfrm>
        </p:spPr>
        <p:txBody>
          <a:bodyPr/>
          <a:lstStyle/>
          <a:p>
            <a:pPr eaLnBrk="1" hangingPunct="1"/>
            <a:r>
              <a:rPr lang="hu-HU" sz="3600" dirty="0" smtClean="0">
                <a:latin typeface="+mn-lt"/>
                <a:cs typeface="Times New Roman" charset="0"/>
              </a:rPr>
              <a:t>Efficient RG algorithm</a:t>
            </a:r>
            <a:endParaRPr lang="hu-HU" sz="3600" dirty="0">
              <a:latin typeface="+mn-lt"/>
              <a:cs typeface="Times New Roman" charset="0"/>
            </a:endParaRPr>
          </a:p>
        </p:txBody>
      </p:sp>
      <p:pic>
        <p:nvPicPr>
          <p:cNvPr id="16388" name="Picture 4" descr="p20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628775"/>
            <a:ext cx="3983037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4" descr="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28775"/>
            <a:ext cx="3960812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5661025"/>
            <a:ext cx="216058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5" name="Szövegdoboz 6"/>
          <p:cNvSpPr txBox="1">
            <a:spLocks noChangeArrowheads="1"/>
          </p:cNvSpPr>
          <p:nvPr/>
        </p:nvSpPr>
        <p:spPr bwMode="auto">
          <a:xfrm>
            <a:off x="1403350" y="1125538"/>
            <a:ext cx="2447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hu-HU" sz="2400" dirty="0" smtClean="0">
                <a:solidFill>
                  <a:srgbClr val="0070C0"/>
                </a:solidFill>
                <a:latin typeface="Times New Roman" charset="0"/>
                <a:cs typeface="Times New Roman" charset="0"/>
              </a:rPr>
              <a:t>„</a:t>
            </a:r>
            <a:r>
              <a:rPr lang="hu-HU" sz="2400" dirty="0" smtClean="0">
                <a:solidFill>
                  <a:srgbClr val="0070C0"/>
                </a:solidFill>
                <a:latin typeface="+mn-lt"/>
                <a:cs typeface="Times New Roman" charset="0"/>
              </a:rPr>
              <a:t>Traditional</a:t>
            </a:r>
            <a:r>
              <a:rPr lang="hu-HU" sz="2400" dirty="0" smtClean="0">
                <a:solidFill>
                  <a:srgbClr val="0070C0"/>
                </a:solidFill>
                <a:latin typeface="Times New Roman" charset="0"/>
                <a:cs typeface="Times New Roman" charset="0"/>
              </a:rPr>
              <a:t>”</a:t>
            </a:r>
            <a:endParaRPr lang="hu-HU" sz="2400" dirty="0">
              <a:solidFill>
                <a:srgbClr val="0070C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16392" name="Szövegdoboz 7"/>
          <p:cNvSpPr txBox="1">
            <a:spLocks noChangeArrowheads="1"/>
          </p:cNvSpPr>
          <p:nvPr/>
        </p:nvSpPr>
        <p:spPr bwMode="auto">
          <a:xfrm>
            <a:off x="5364163" y="1125538"/>
            <a:ext cx="2447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hu-HU" sz="2400" dirty="0" smtClean="0">
                <a:solidFill>
                  <a:srgbClr val="0070C0"/>
                </a:solidFill>
                <a:latin typeface="+mn-lt"/>
                <a:cs typeface="Times New Roman" charset="0"/>
              </a:rPr>
              <a:t>„Novel”</a:t>
            </a:r>
            <a:endParaRPr lang="hu-HU" sz="2400" dirty="0">
              <a:solidFill>
                <a:srgbClr val="0070C0"/>
              </a:solidFill>
              <a:latin typeface="+mn-lt"/>
              <a:cs typeface="Times New Roman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637E1E-3F51-CC43-A53D-F41706C53269}" type="slidenum">
              <a:rPr lang="hu-HU">
                <a:latin typeface="Garamond" charset="0"/>
              </a:rPr>
              <a:pPr eaLnBrk="1" hangingPunct="1"/>
              <a:t>5</a:t>
            </a:fld>
            <a:endParaRPr lang="hu-HU">
              <a:latin typeface="Garamond" charset="0"/>
            </a:endParaRPr>
          </a:p>
        </p:txBody>
      </p:sp>
      <p:pic>
        <p:nvPicPr>
          <p:cNvPr id="18444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57338"/>
            <a:ext cx="4122738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047150" y="6079457"/>
            <a:ext cx="32899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hu-HU" sz="2400" dirty="0" smtClean="0">
                <a:solidFill>
                  <a:srgbClr val="000099"/>
                </a:solidFill>
              </a:rPr>
              <a:t>The </a:t>
            </a:r>
            <a:r>
              <a:rPr lang="hu-HU" sz="2400" dirty="0">
                <a:solidFill>
                  <a:srgbClr val="000099"/>
                </a:solidFill>
              </a:rPr>
              <a:t>number of </a:t>
            </a:r>
            <a:r>
              <a:rPr lang="hu-HU" sz="2400" dirty="0" smtClean="0">
                <a:solidFill>
                  <a:srgbClr val="000099"/>
                </a:solidFill>
              </a:rPr>
              <a:t>couplings</a:t>
            </a:r>
          </a:p>
          <a:p>
            <a:r>
              <a:rPr lang="en-US" sz="2400" dirty="0" smtClean="0">
                <a:solidFill>
                  <a:srgbClr val="000099"/>
                </a:solidFill>
              </a:rPr>
              <a:t>       d</a:t>
            </a:r>
            <a:r>
              <a:rPr lang="hu-HU" sz="2400" dirty="0" smtClean="0">
                <a:solidFill>
                  <a:srgbClr val="000099"/>
                </a:solidFill>
              </a:rPr>
              <a:t>oes not increase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6277085"/>
            <a:ext cx="3354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(</a:t>
            </a:r>
            <a:r>
              <a:rPr lang="en-US" sz="2400" i="1" dirty="0" err="1" smtClean="0"/>
              <a:t>Kovács</a:t>
            </a:r>
            <a:r>
              <a:rPr lang="en-US" sz="2400" i="1" dirty="0" smtClean="0"/>
              <a:t> &amp; </a:t>
            </a:r>
            <a:r>
              <a:rPr lang="en-US" sz="2400" i="1" dirty="0" err="1" smtClean="0"/>
              <a:t>Iglói</a:t>
            </a:r>
            <a:r>
              <a:rPr lang="en-US" sz="2400" i="1" dirty="0" smtClean="0"/>
              <a:t>, 2011a,b)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814945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61" y="7782"/>
            <a:ext cx="9066530" cy="687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37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152" y="299058"/>
            <a:ext cx="9177909" cy="593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37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4393" y="376900"/>
            <a:ext cx="918464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37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248" y="124128"/>
            <a:ext cx="9122537" cy="667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37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963" y="114708"/>
            <a:ext cx="92202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37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6579" y="162626"/>
            <a:ext cx="9103360" cy="658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37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157312"/>
            <a:ext cx="9080500" cy="654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37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3148" y="302338"/>
            <a:ext cx="9191752" cy="645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30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753" y="1041400"/>
            <a:ext cx="9131808" cy="510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82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5" y="546097"/>
            <a:ext cx="9113774" cy="609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82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1" y="939795"/>
            <a:ext cx="9134856" cy="551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82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8" y="1508432"/>
            <a:ext cx="9164066" cy="409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82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48" y="227359"/>
            <a:ext cx="8631936" cy="642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82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3" y="448593"/>
            <a:ext cx="9145397" cy="610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82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7" y="397386"/>
            <a:ext cx="905256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319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0" y="674738"/>
            <a:ext cx="9038590" cy="581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319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6" y="618202"/>
            <a:ext cx="9146032" cy="586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319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09" y="257276"/>
            <a:ext cx="8856980" cy="646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319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83" y="1397000"/>
            <a:ext cx="9027795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319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75</Words>
  <Application>Microsoft Macintosh PowerPoint</Application>
  <PresentationFormat>On-screen Show (4:3)</PresentationFormat>
  <Paragraphs>20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Efficient RG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 f</dc:creator>
  <cp:lastModifiedBy>i f</cp:lastModifiedBy>
  <cp:revision>8</cp:revision>
  <dcterms:created xsi:type="dcterms:W3CDTF">2016-06-08T12:08:16Z</dcterms:created>
  <dcterms:modified xsi:type="dcterms:W3CDTF">2016-06-08T13:24:12Z</dcterms:modified>
</cp:coreProperties>
</file>