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c0023335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c0023335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c0023335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c0023335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c026a9f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c026a9f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c026a9f3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c026a9f3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7c026a9f3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7c026a9f3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c23083a0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c23083a0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c08d219e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c08d219e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bfeab4b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bfeab4b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bfeab4b1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bfeab4b1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bfeab4b1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bfeab4b1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bfeab4b1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bfeab4b1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bfeab4b1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bfeab4b1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bfeab4b1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bfeab4b1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bfeab4b1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bfeab4b1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1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 Environment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Ji-Woo Lee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</a:t>
            </a:r>
            <a:endParaRPr/>
          </a:p>
        </p:txBody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return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def add_mul(a,b):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return a+b, a*b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c, d = add_mul(3,5)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Specify arguments</a:t>
            </a:r>
            <a:endParaRPr/>
          </a:p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 add( a=1, b=1 ):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return  a+b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add(1, 2)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add()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add(b=2, a=4)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Object-oriented programming paradigm</a:t>
            </a:r>
            <a:endParaRPr/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C++, ....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class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constructor :  generate object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    method:  function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FourCal class	</a:t>
            </a:r>
            <a:endParaRPr/>
          </a:p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FourCal :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def  __init__(self, a, b):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self.l = a; self.r=b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def add():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  return self.l + self.r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Module</a:t>
            </a:r>
            <a:endParaRPr/>
          </a:p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collection of class, functions, etc.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import modulename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import modulename as mod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from modulename import add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ex)   import random, math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import numpy as np	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Homework</a:t>
            </a:r>
            <a:endParaRPr/>
          </a:p>
        </p:txBody>
      </p:sp>
      <p:sp>
        <p:nvSpPr>
          <p:cNvPr id="139" name="Google Shape;139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function,	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module in python?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What is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	object,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method in object-oriented programming?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강의 노트 : notation 	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원칙                       : </a:t>
            </a:r>
            <a:r>
              <a:rPr lang="en"/>
              <a:t>미니멀리즘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예제 코드               : ex)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강의자의 질문         : Q)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수강자의 질문         :  Anytime, anywhere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주로 코드가 어떻게 작동하는지에 중심을 두겠습니다 : 실전 우선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 of Lecture 1	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of Python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	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Source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Simple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Easy to learn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Fast enough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Reliable library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No compilation : Interpreting language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Let's get started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Windows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Linux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Mac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Docker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Google colab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www.python.org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2 types:  IDLE, Python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 Shell (interpreter mode, interactive mode) </a:t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Prompt &gt;&gt;&gt;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Function :      ":"  is very important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Indentation :    space or tab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ex)  </a:t>
            </a:r>
            <a:r>
              <a:rPr lang="en"/>
              <a:t>if a&gt;1 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   print(a)    indentation is important!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There is no ";"   ex)  a=3    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   but you can use a=3; b=1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	</a:t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&gt;&gt;&gt; for i in [1,2,3,4] 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print i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function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&gt;&gt;&gt; def add(a, b):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 return a+b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     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IDLE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want to write a long program,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Python default editor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Use as Notebook (open, save, run)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Q) Where are the files?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windows, mac, linux, colab ...... 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List object</a:t>
            </a:r>
            <a:endParaRPr/>
          </a:p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= [1,2,3]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b  = 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b.append(4)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print(a)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Question : What is happening here?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