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7c170698a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7c170698a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7c21362018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7c21362018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7c21362018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7c21362018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7c088fe02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7c088fe02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7c14f10c5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7c14f10c5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7c2136201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7c2136201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7c21362018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7c21362018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7c21362018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7c21362018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7c14f10c58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7c14f10c58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7c14f10c58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7c14f10c58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7c14f10c58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7c14f10c58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Lecture 3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Deep Learning &amp; Phase Transition</a:t>
            </a:r>
            <a:endParaRPr sz="3600"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Ji-Woo Lee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Example: deep learning and Ising model</a:t>
            </a:r>
            <a:endParaRPr/>
          </a:p>
        </p:txBody>
      </p:sp>
      <p:sp>
        <p:nvSpPr>
          <p:cNvPr id="109" name="Google Shape;109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use tensorflow library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import tensorflow as tf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import numpy as np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from sys import argv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Tensorflow : Sample and Target</a:t>
            </a:r>
            <a:endParaRPr/>
          </a:p>
        </p:txBody>
      </p:sp>
      <p:sp>
        <p:nvSpPr>
          <p:cNvPr id="115" name="Google Shape;115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x = tf.placeholder(tf.float32, [None,N])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y_ = tf.placeholder(tf.float32, [None, 2])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for i in range(5000):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    x_batch, y_batch = next_batch(1000, ising_state_data, ising_phase_data)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    entropy , train = sess.run( [cross_entropy ,train_step], feed_dict={x: x_batch, y_: y_batch})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    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Homework : Project 1</a:t>
            </a:r>
            <a:endParaRPr/>
          </a:p>
        </p:txBody>
      </p:sp>
      <p:sp>
        <p:nvSpPr>
          <p:cNvPr id="121" name="Google Shape;121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Using standard network code, develop the deep learning of Ising model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Hinton's seminal paper</a:t>
            </a:r>
            <a:endParaRPr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Backpropagation Algorithm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Network : structure that stores information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Tool :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	Weights and biases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	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DNN classification</a:t>
            </a:r>
            <a:endParaRPr/>
          </a:p>
        </p:txBody>
      </p:sp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MNIST dataset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data/mnist.pkl.gz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src/mnist*.py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src/networkv3.py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src/run3.py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run3.py</a:t>
            </a:r>
            <a:endParaRPr/>
          </a:p>
        </p:txBody>
      </p:sp>
      <p:sp>
        <p:nvSpPr>
          <p:cNvPr id="73" name="Google Shape;73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import mnist_loader3 as mnist_loader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training_data, validation_data, test_data = mnist_loader.load_data_wrapper()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import networkv3 as network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net = network.Network([784, 30, 10])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net.SGD(training_data, 30, 10, 3.0, test_data=test_data)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Network module </a:t>
            </a:r>
            <a:endParaRPr/>
          </a:p>
        </p:txBody>
      </p:sp>
      <p:sp>
        <p:nvSpPr>
          <p:cNvPr id="79" name="Google Shape;79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def SGD(self, training_data, epochs, mini_batch_size, eta,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            test_data=None):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            for mini_batch in mini_batches: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                self.update_mini_batch(mini_batch, eta)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update minibatch </a:t>
            </a:r>
            <a:endParaRPr/>
          </a:p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for x, y in mini_batch: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            delta_nabla_b, delta_nabla_w = self.backprop(x, y)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            nabla_b = [nb+dnb for nb, dnb in zip(nabla_b, delta_nabla_b)]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            nabla_w = [nw+dnw for nw, dnw in zip(nabla_w, delta_nabla_w)]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Deep learning and phase recognition</a:t>
            </a:r>
            <a:endParaRPr/>
          </a:p>
        </p:txBody>
      </p:sp>
      <p:sp>
        <p:nvSpPr>
          <p:cNvPr id="91" name="Google Shape;91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T&gt;T_c samples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T&lt;T_c samples 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Supervised learning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Learning samples : [1,0], [0,1] activation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Modification of ising MC</a:t>
            </a:r>
            <a:endParaRPr/>
          </a:p>
        </p:txBody>
      </p:sp>
      <p:sp>
        <p:nvSpPr>
          <p:cNvPr id="97" name="Google Shape;97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np.savetxt( filename, spin_list )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check the txt files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Monte Carlo</a:t>
            </a:r>
            <a:endParaRPr/>
          </a:p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Computer generated big data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Check machine learning algorithm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