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7c229f8bb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7c229f8bb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7c092c170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7c092c170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7c092c1700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7c092c1700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7c0e002b2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7c0e002b2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7c0e002b25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7c0e002b25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7c0e002b25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7c0e002b25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7c0c8ab8af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7c0c8ab8af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c0c8ab8af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7c0c8ab8af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7c0c8ab8af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7c0c8ab8af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Lecture 2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Monte Carlo simulation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Ji-Woo Lee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Homework	</a:t>
            </a:r>
            <a:endParaRPr/>
          </a:p>
        </p:txBody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Understand the ising-sample.py code perfectly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Modify ising-sample.py to use a function that modifies the spins (Monte Carlo update routine)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Monte Carlo simulation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Computer generated samples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{S} -&gt; {S'}  : Q) How to make a new configuration of spins? 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Let's make a code with python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Module we need	</a:t>
            </a:r>
            <a:endParaRPr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numpy    -  numerical method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random  -   random number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math      -   math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sys         -   system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ex)    import random, math, sys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         import numpy as np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Argument to python </a:t>
            </a:r>
            <a:endParaRPr/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 = int(sys.argv[1])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beta = float(sys.argv[2])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nsample = int(sys.argv[3])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Tc = 2.2691853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ex )   print("L= ", L)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        print("beta= ", L)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         print("nsample= ", L)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Nearest neighbor index</a:t>
            </a:r>
            <a:endParaRPr/>
          </a:p>
        </p:txBody>
      </p:sp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 = L * L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nbr = {i : ((i // L) * L + (i + 1) % L, (i + L) % N, (i // L) * L + (i - 1) % L, (i - L) % N) for i in range(N)}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Q) What is nbr?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Thermalization</a:t>
            </a:r>
            <a:endParaRPr/>
          </a:p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Lattice size * 100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Measurement = ntherm +  nsample*N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List of spins : N = L*L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Remember that a single Monte Carlo step: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	L spins chosen randomly, updated following heat bath rule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Measurement</a:t>
            </a:r>
            <a:endParaRPr/>
          </a:p>
        </p:txBody>
      </p:sp>
      <p:sp>
        <p:nvSpPr>
          <p:cNvPr id="91" name="Google Shape;91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Samples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Measurements  :  total spin, energy, energy^2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Final measurement :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C_v , specific heat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E, average of energy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Saving samples:</a:t>
            </a:r>
            <a:endParaRPr/>
          </a:p>
        </p:txBody>
      </p:sp>
      <p:sp>
        <p:nvSpPr>
          <p:cNvPr id="97" name="Google Shape;97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np.savetxt( filename, spin_list 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check the txt files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Monte Carlo</a:t>
            </a:r>
            <a:endParaRPr/>
          </a:p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Computer generated big data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Check machine learning algorithm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