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tif" ContentType="image/ti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7" r:id="rId2"/>
    <p:sldMasterId id="2147483709" r:id="rId3"/>
    <p:sldMasterId id="2147483721" r:id="rId4"/>
    <p:sldMasterId id="2147483738" r:id="rId5"/>
    <p:sldMasterId id="2147483779" r:id="rId6"/>
    <p:sldMasterId id="2147483791" r:id="rId7"/>
    <p:sldMasterId id="2147483796" r:id="rId8"/>
    <p:sldMasterId id="2147483810" r:id="rId9"/>
    <p:sldMasterId id="2147483822" r:id="rId10"/>
  </p:sldMasterIdLst>
  <p:notesMasterIdLst>
    <p:notesMasterId r:id="rId49"/>
  </p:notesMasterIdLst>
  <p:sldIdLst>
    <p:sldId id="256" r:id="rId11"/>
    <p:sldId id="693" r:id="rId12"/>
    <p:sldId id="490" r:id="rId13"/>
    <p:sldId id="262" r:id="rId14"/>
    <p:sldId id="263" r:id="rId15"/>
    <p:sldId id="264" r:id="rId16"/>
    <p:sldId id="496" r:id="rId17"/>
    <p:sldId id="504" r:id="rId18"/>
    <p:sldId id="495" r:id="rId19"/>
    <p:sldId id="498" r:id="rId20"/>
    <p:sldId id="494" r:id="rId21"/>
    <p:sldId id="718" r:id="rId22"/>
    <p:sldId id="722" r:id="rId23"/>
    <p:sldId id="723" r:id="rId24"/>
    <p:sldId id="724" r:id="rId25"/>
    <p:sldId id="711" r:id="rId26"/>
    <p:sldId id="715" r:id="rId27"/>
    <p:sldId id="719" r:id="rId28"/>
    <p:sldId id="488" r:id="rId29"/>
    <p:sldId id="720" r:id="rId30"/>
    <p:sldId id="478" r:id="rId31"/>
    <p:sldId id="480" r:id="rId32"/>
    <p:sldId id="481" r:id="rId33"/>
    <p:sldId id="679" r:id="rId34"/>
    <p:sldId id="721" r:id="rId35"/>
    <p:sldId id="279" r:id="rId36"/>
    <p:sldId id="273" r:id="rId37"/>
    <p:sldId id="714" r:id="rId38"/>
    <p:sldId id="493" r:id="rId39"/>
    <p:sldId id="359" r:id="rId40"/>
    <p:sldId id="285" r:id="rId41"/>
    <p:sldId id="712" r:id="rId42"/>
    <p:sldId id="716" r:id="rId43"/>
    <p:sldId id="696" r:id="rId44"/>
    <p:sldId id="697" r:id="rId45"/>
    <p:sldId id="698" r:id="rId46"/>
    <p:sldId id="709" r:id="rId47"/>
    <p:sldId id="694" r:id="rId4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26" autoAdjust="0"/>
    <p:restoredTop sz="94660"/>
  </p:normalViewPr>
  <p:slideViewPr>
    <p:cSldViewPr snapToGrid="0">
      <p:cViewPr varScale="1">
        <p:scale>
          <a:sx n="69" d="100"/>
          <a:sy n="69" d="100"/>
        </p:scale>
        <p:origin x="57" y="837"/>
      </p:cViewPr>
      <p:guideLst/>
    </p:cSldViewPr>
  </p:slideViewPr>
  <p:notesTextViewPr>
    <p:cViewPr>
      <p:scale>
        <a:sx n="1" d="1"/>
        <a:sy n="1" d="1"/>
      </p:scale>
      <p:origin x="0" y="0"/>
    </p:cViewPr>
  </p:notesTextViewPr>
  <p:sorterViewPr>
    <p:cViewPr>
      <p:scale>
        <a:sx n="127" d="100"/>
        <a:sy n="127" d="100"/>
      </p:scale>
      <p:origin x="0" y="-106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8.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1B1650-1C35-4D12-9788-5DA119A5FC4F}" type="datetimeFigureOut">
              <a:rPr lang="ko-KR" altLang="en-US" smtClean="0"/>
              <a:t>2020-11-13</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A66BF3-5031-4B66-BB2A-14D5D705BCC7}" type="slidenum">
              <a:rPr lang="ko-KR" altLang="en-US" smtClean="0"/>
              <a:t>‹#›</a:t>
            </a:fld>
            <a:endParaRPr lang="ko-KR" altLang="en-US"/>
          </a:p>
        </p:txBody>
      </p:sp>
    </p:spTree>
    <p:extLst>
      <p:ext uri="{BB962C8B-B14F-4D97-AF65-F5344CB8AC3E}">
        <p14:creationId xmlns:p14="http://schemas.microsoft.com/office/powerpoint/2010/main" val="407847358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r>
              <a:t>From now on, I’m going to talk what model we used. The relativistic-mean-field model is employed for the calculation of properties of the neutron star. We consider octet baryons in the neutron star. To describe the interaction between each particle, we include sigma, sigma*, omega, phi, and rho meson. In addition, the mass in matter can be expressed as M*. It can be saturation property. We add the non-linear potential to the lagrangian density. I’m going to explain in detail later. Now we need to fix the coupling constants</a:t>
            </a:r>
          </a:p>
        </p:txBody>
      </p:sp>
    </p:spTree>
    <p:extLst>
      <p:ext uri="{BB962C8B-B14F-4D97-AF65-F5344CB8AC3E}">
        <p14:creationId xmlns:p14="http://schemas.microsoft.com/office/powerpoint/2010/main" val="4005889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Shape 343"/>
          <p:cNvSpPr>
            <a:spLocks noGrp="1" noRot="1" noChangeAspect="1"/>
          </p:cNvSpPr>
          <p:nvPr>
            <p:ph type="sldImg"/>
          </p:nvPr>
        </p:nvSpPr>
        <p:spPr>
          <a:prstGeom prst="rect">
            <a:avLst/>
          </a:prstGeom>
        </p:spPr>
        <p:txBody>
          <a:bodyPr/>
          <a:lstStyle/>
          <a:p>
            <a:endParaRPr/>
          </a:p>
        </p:txBody>
      </p:sp>
      <p:sp>
        <p:nvSpPr>
          <p:cNvPr id="344" name="Shape 344"/>
          <p:cNvSpPr>
            <a:spLocks noGrp="1"/>
          </p:cNvSpPr>
          <p:nvPr>
            <p:ph type="body" sz="quarter" idx="1"/>
          </p:nvPr>
        </p:nvSpPr>
        <p:spPr>
          <a:prstGeom prst="rect">
            <a:avLst/>
          </a:prstGeom>
        </p:spPr>
        <p:txBody>
          <a:bodyPr/>
          <a:lstStyle/>
          <a:p>
            <a:r>
              <a:t>First, the coupling of sigma-nucleon, omega-nucleon, and rho-nucleon is fitted to reproduce the well determined saturation properties which are binding energy and symmetry energy. These couplings are used to determine hyperon couplings. The SU(3) symmetry in the vector-meson gives the relations of the coupling constants. there are two-unknown parameters theta and z. In the present calculation, we refer to the Nijmegen extended-soft-core model to fix the theta and z. This model may be most complete model for the baryon-baryon interaction. It can well describe the experimental data. </a:t>
            </a:r>
          </a:p>
        </p:txBody>
      </p:sp>
    </p:spTree>
    <p:extLst>
      <p:ext uri="{BB962C8B-B14F-4D97-AF65-F5344CB8AC3E}">
        <p14:creationId xmlns:p14="http://schemas.microsoft.com/office/powerpoint/2010/main" val="205936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Shape 361"/>
          <p:cNvSpPr>
            <a:spLocks noGrp="1" noRot="1" noChangeAspect="1"/>
          </p:cNvSpPr>
          <p:nvPr>
            <p:ph type="sldImg"/>
          </p:nvPr>
        </p:nvSpPr>
        <p:spPr>
          <a:prstGeom prst="rect">
            <a:avLst/>
          </a:prstGeom>
        </p:spPr>
        <p:txBody>
          <a:bodyPr/>
          <a:lstStyle/>
          <a:p>
            <a:endParaRPr/>
          </a:p>
        </p:txBody>
      </p:sp>
      <p:sp>
        <p:nvSpPr>
          <p:cNvPr id="362" name="Shape 362"/>
          <p:cNvSpPr>
            <a:spLocks noGrp="1"/>
          </p:cNvSpPr>
          <p:nvPr>
            <p:ph type="body" sz="quarter" idx="1"/>
          </p:nvPr>
        </p:nvSpPr>
        <p:spPr>
          <a:prstGeom prst="rect">
            <a:avLst/>
          </a:prstGeom>
        </p:spPr>
        <p:txBody>
          <a:bodyPr/>
          <a:lstStyle/>
          <a:p>
            <a:r>
              <a:t>Now we consider the sigma-hyperon and sigma*-hyperon. The potential for hyperon in symmetric nuclear matter is expressed as U_Y N. If the Lambda particle is in symmetric nuclear matter, then the depth of potential is about -28 MeV. Since we determined the omega-hyperon coupling, we can fix the sigma-hyperon coupling by using these values. The final step to fix the coupling constant is sigma*-hyperon coupling. the method is similar to the sigma-hyperon coupling. the potential for hyperon in hyperon matter is written as U Y Y. We already know the coupling constants except sigma* coupling. If we have the depth of potential, then we can get the sigma*-hyperon coupling. To do this we use the nagara event which suggest that the depth of potential between two Lambda particles is about -5 MeV. By using this relation we can fix the all of coupling constants.</a:t>
            </a:r>
          </a:p>
        </p:txBody>
      </p:sp>
    </p:spTree>
    <p:extLst>
      <p:ext uri="{BB962C8B-B14F-4D97-AF65-F5344CB8AC3E}">
        <p14:creationId xmlns:p14="http://schemas.microsoft.com/office/powerpoint/2010/main" val="399156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Shape 383"/>
          <p:cNvSpPr>
            <a:spLocks noGrp="1" noRot="1" noChangeAspect="1"/>
          </p:cNvSpPr>
          <p:nvPr>
            <p:ph type="sldImg"/>
          </p:nvPr>
        </p:nvSpPr>
        <p:spPr>
          <a:prstGeom prst="rect">
            <a:avLst/>
          </a:prstGeom>
        </p:spPr>
        <p:txBody>
          <a:bodyPr/>
          <a:lstStyle/>
          <a:p>
            <a:endParaRPr/>
          </a:p>
        </p:txBody>
      </p:sp>
      <p:sp>
        <p:nvSpPr>
          <p:cNvPr id="384" name="Shape 384"/>
          <p:cNvSpPr>
            <a:spLocks noGrp="1"/>
          </p:cNvSpPr>
          <p:nvPr>
            <p:ph type="body" sz="quarter" idx="1"/>
          </p:nvPr>
        </p:nvSpPr>
        <p:spPr>
          <a:prstGeom prst="rect">
            <a:avLst/>
          </a:prstGeom>
        </p:spPr>
        <p:txBody>
          <a:bodyPr/>
          <a:lstStyle/>
          <a:p>
            <a:r>
              <a:t>I’m going to show the result. This slide shows the effect of slope parameter for the neutron star. In this slide we fix the incompressibility and change the slope parameter. In the upper figure, the horizontal axis is radius. The vertical axis is mass divided by solar mass. The lower figure shows the tidal deformability and mass. These light blue and yellow dotted line are two-solar-mass neutron star and upper limit of tidal deformability respectively. Let’s see the upper figure. The interesting point is that the maximum mass of neutron stars does not depend on the slope parameter. In the high-density region, hyperonuclear matter dominates. Furthermore, the fraction of each particle is almost same, In this situation, since the interaction between each hyperon or between hyperon and nucleon is same, the maximum mass of neutron star is almost same. On the other hands, the radius and tidal deformability can be change by the slope parameter. In this result, we can rule out the combination of L =100 and K =240. If we use this combination, then the tidal deformability is over 800.</a:t>
            </a:r>
          </a:p>
        </p:txBody>
      </p:sp>
    </p:spTree>
    <p:extLst>
      <p:ext uri="{BB962C8B-B14F-4D97-AF65-F5344CB8AC3E}">
        <p14:creationId xmlns:p14="http://schemas.microsoft.com/office/powerpoint/2010/main" val="3225247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Shape 409"/>
          <p:cNvSpPr>
            <a:spLocks noGrp="1" noRot="1" noChangeAspect="1"/>
          </p:cNvSpPr>
          <p:nvPr>
            <p:ph type="sldImg"/>
          </p:nvPr>
        </p:nvSpPr>
        <p:spPr>
          <a:prstGeom prst="rect">
            <a:avLst/>
          </a:prstGeom>
        </p:spPr>
        <p:txBody>
          <a:bodyPr/>
          <a:lstStyle/>
          <a:p>
            <a:endParaRPr/>
          </a:p>
        </p:txBody>
      </p:sp>
      <p:sp>
        <p:nvSpPr>
          <p:cNvPr id="410" name="Shape 410"/>
          <p:cNvSpPr>
            <a:spLocks noGrp="1"/>
          </p:cNvSpPr>
          <p:nvPr>
            <p:ph type="body" sz="quarter" idx="1"/>
          </p:nvPr>
        </p:nvSpPr>
        <p:spPr>
          <a:prstGeom prst="rect">
            <a:avLst/>
          </a:prstGeom>
        </p:spPr>
        <p:txBody>
          <a:bodyPr/>
          <a:lstStyle/>
          <a:p>
            <a:r>
              <a:t>Differently from the slope parameter case, incompressibility can affect both maximum mass and radius. K = 180 and 200 MeV cases cannot explain the two-solar-mass neutron star. From this result, we don’t need to consider these two values. In the tidal deformability case, the effect of incompressibility is not so large. All of these lines can be under upper limit of tidal deformability. Now I’m going to show the investigated region. </a:t>
            </a:r>
          </a:p>
        </p:txBody>
      </p:sp>
    </p:spTree>
    <p:extLst>
      <p:ext uri="{BB962C8B-B14F-4D97-AF65-F5344CB8AC3E}">
        <p14:creationId xmlns:p14="http://schemas.microsoft.com/office/powerpoint/2010/main" val="3694900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p>
            <a:r>
              <a:t>Differently from the slope parameter case, incompressibility can affect both maximum mass and radius. K = 180 and 200 MeV cases cannot explain the two-solar-mass neutron star. From this result, we don’t need to consider these two values. In the tidal deformability case, the effect of incompressibility is not so large. All of these lines can be under upper limit of tidal deformability. Now I’m going to show the investigated region. </a:t>
            </a:r>
          </a:p>
        </p:txBody>
      </p:sp>
    </p:spTree>
    <p:extLst>
      <p:ext uri="{BB962C8B-B14F-4D97-AF65-F5344CB8AC3E}">
        <p14:creationId xmlns:p14="http://schemas.microsoft.com/office/powerpoint/2010/main" val="1777382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43F55BCD-C4F4-4FF5-AD3C-8F2B2B56F2B9}"/>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 xmlns:a16="http://schemas.microsoft.com/office/drawing/2014/main" id="{04178157-4F5A-4253-A8DA-F52F61BE66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 xmlns:a16="http://schemas.microsoft.com/office/drawing/2014/main" id="{8E4389E6-6067-40B6-8408-464E362A3C54}"/>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5" name="바닥글 개체 틀 4">
            <a:extLst>
              <a:ext uri="{FF2B5EF4-FFF2-40B4-BE49-F238E27FC236}">
                <a16:creationId xmlns="" xmlns:a16="http://schemas.microsoft.com/office/drawing/2014/main" id="{091D0E1C-A23A-4129-ACBD-AF7255292B05}"/>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 xmlns:a16="http://schemas.microsoft.com/office/drawing/2014/main" id="{914C5675-D0D9-484D-B3F1-DCEEDA49755C}"/>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183016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382A6A51-C12E-4A6B-934A-9EA1CA6AD212}"/>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 xmlns:a16="http://schemas.microsoft.com/office/drawing/2014/main" id="{FC1EF533-16D0-42BC-9849-99343F5E560E}"/>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 xmlns:a16="http://schemas.microsoft.com/office/drawing/2014/main" id="{0BD39AB8-BF4B-4E66-8369-7ED9A9A9A38C}"/>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5" name="바닥글 개체 틀 4">
            <a:extLst>
              <a:ext uri="{FF2B5EF4-FFF2-40B4-BE49-F238E27FC236}">
                <a16:creationId xmlns="" xmlns:a16="http://schemas.microsoft.com/office/drawing/2014/main" id="{47326225-B0B7-4764-9F44-94457FBA45A1}"/>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 xmlns:a16="http://schemas.microsoft.com/office/drawing/2014/main" id="{F5246031-85E1-4DDF-B417-957AE81660EC}"/>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127020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21765012-5C45-474D-8F88-7FDA9BCD18F0}"/>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 xmlns:a16="http://schemas.microsoft.com/office/drawing/2014/main" id="{36810114-2DAC-40FE-B732-43CCD848AB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 xmlns:a16="http://schemas.microsoft.com/office/drawing/2014/main" id="{2A46AD2F-9869-4391-8F0A-621CCE40DB7D}"/>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5" name="바닥글 개체 틀 4">
            <a:extLst>
              <a:ext uri="{FF2B5EF4-FFF2-40B4-BE49-F238E27FC236}">
                <a16:creationId xmlns="" xmlns:a16="http://schemas.microsoft.com/office/drawing/2014/main" id="{18DAAEBB-9D74-45AD-8ED4-541A52773598}"/>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 xmlns:a16="http://schemas.microsoft.com/office/drawing/2014/main" id="{A3231BE1-7853-4C33-8E0E-DBA40608B54D}"/>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2754930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B82F9432-99CD-4602-9196-31B57B9BB39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 xmlns:a16="http://schemas.microsoft.com/office/drawing/2014/main" id="{68F21752-3798-4B7B-A3AC-AF664DEB3E7D}"/>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 xmlns:a16="http://schemas.microsoft.com/office/drawing/2014/main" id="{04C166B8-0734-43C8-8A7D-76A7A3675CA5}"/>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 xmlns:a16="http://schemas.microsoft.com/office/drawing/2014/main" id="{4AAFD489-7C11-4B8E-A57F-2EC798452555}"/>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6" name="바닥글 개체 틀 5">
            <a:extLst>
              <a:ext uri="{FF2B5EF4-FFF2-40B4-BE49-F238E27FC236}">
                <a16:creationId xmlns="" xmlns:a16="http://schemas.microsoft.com/office/drawing/2014/main" id="{1F02F36F-A358-4C0C-A26C-9DD9C6E30F58}"/>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 xmlns:a16="http://schemas.microsoft.com/office/drawing/2014/main" id="{18B0063C-1A00-49C1-8087-DF562C95DCE1}"/>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4016431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809BFE40-8095-4984-99E7-47A38B16508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 xmlns:a16="http://schemas.microsoft.com/office/drawing/2014/main" id="{7079B462-E4C6-401D-8D97-1C1638BD4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 xmlns:a16="http://schemas.microsoft.com/office/drawing/2014/main" id="{5364C6C3-E1A2-4F15-B5B2-C09C6AE89DD1}"/>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 xmlns:a16="http://schemas.microsoft.com/office/drawing/2014/main" id="{B1C1701A-ADE5-4C6C-A1B8-4D163AE631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 xmlns:a16="http://schemas.microsoft.com/office/drawing/2014/main" id="{BAB8A1E0-DA45-4E7E-901D-B7C5C39B708A}"/>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 xmlns:a16="http://schemas.microsoft.com/office/drawing/2014/main" id="{52A8FE3E-5D0A-443C-B0FC-D36A06A39841}"/>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8" name="바닥글 개체 틀 7">
            <a:extLst>
              <a:ext uri="{FF2B5EF4-FFF2-40B4-BE49-F238E27FC236}">
                <a16:creationId xmlns="" xmlns:a16="http://schemas.microsoft.com/office/drawing/2014/main" id="{E900C5BE-A19F-40CE-B5F1-60FCBB42BDD1}"/>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 xmlns:a16="http://schemas.microsoft.com/office/drawing/2014/main" id="{C5531A34-FD2B-4903-87F6-B1FCDB83A380}"/>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310316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222D6C08-F003-4D5D-8810-B55648E52AAA}"/>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 xmlns:a16="http://schemas.microsoft.com/office/drawing/2014/main" id="{5548F2D7-86F4-4F19-B6CD-B2D06C2BBEAE}"/>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4" name="바닥글 개체 틀 3">
            <a:extLst>
              <a:ext uri="{FF2B5EF4-FFF2-40B4-BE49-F238E27FC236}">
                <a16:creationId xmlns="" xmlns:a16="http://schemas.microsoft.com/office/drawing/2014/main" id="{6179CC15-D4B1-4413-AA00-4E9CA48F80FB}"/>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 xmlns:a16="http://schemas.microsoft.com/office/drawing/2014/main" id="{3EA2452A-EB6D-4A78-B2C2-6204DAFE3422}"/>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1675432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 xmlns:a16="http://schemas.microsoft.com/office/drawing/2014/main" id="{6FC6EFA7-3433-42D5-A8FF-28BFF640C085}"/>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3" name="바닥글 개체 틀 2">
            <a:extLst>
              <a:ext uri="{FF2B5EF4-FFF2-40B4-BE49-F238E27FC236}">
                <a16:creationId xmlns="" xmlns:a16="http://schemas.microsoft.com/office/drawing/2014/main" id="{1CE3013F-5317-4980-9DB9-7CD50134695C}"/>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 xmlns:a16="http://schemas.microsoft.com/office/drawing/2014/main" id="{D564F757-EE6E-49F5-8B2C-75CA32D4E632}"/>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3801427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811B3CEE-DFEF-4842-881A-61788EA144B5}"/>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 xmlns:a16="http://schemas.microsoft.com/office/drawing/2014/main" id="{19084A35-6C8A-44D7-B4DF-289A3B357F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 xmlns:a16="http://schemas.microsoft.com/office/drawing/2014/main" id="{84F35E5A-4505-4847-9854-3D318714C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 xmlns:a16="http://schemas.microsoft.com/office/drawing/2014/main" id="{170DD527-9154-43F2-8CB7-69CA4B0806A5}"/>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6" name="바닥글 개체 틀 5">
            <a:extLst>
              <a:ext uri="{FF2B5EF4-FFF2-40B4-BE49-F238E27FC236}">
                <a16:creationId xmlns="" xmlns:a16="http://schemas.microsoft.com/office/drawing/2014/main" id="{49B7AC29-E6BC-461B-905D-D284A5585DD7}"/>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 xmlns:a16="http://schemas.microsoft.com/office/drawing/2014/main" id="{8B919BF2-E008-47EE-BE76-2C42FC0CF816}"/>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2530135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48DBBCB4-C79B-4E00-991E-FFB27F5D4209}"/>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 xmlns:a16="http://schemas.microsoft.com/office/drawing/2014/main" id="{5F18AC12-D6DB-4B9C-8C80-00439BAA7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 xmlns:a16="http://schemas.microsoft.com/office/drawing/2014/main" id="{4E2CF1E4-B14A-4A5D-BE26-159D1DCDE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 xmlns:a16="http://schemas.microsoft.com/office/drawing/2014/main" id="{BB7BC2DC-CA6C-4445-93FE-CAC1BEA867C9}"/>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6" name="바닥글 개체 틀 5">
            <a:extLst>
              <a:ext uri="{FF2B5EF4-FFF2-40B4-BE49-F238E27FC236}">
                <a16:creationId xmlns="" xmlns:a16="http://schemas.microsoft.com/office/drawing/2014/main" id="{02F09B42-F0B0-4BCC-81C6-93CA392269D7}"/>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 xmlns:a16="http://schemas.microsoft.com/office/drawing/2014/main" id="{F679DBC9-80B2-45F9-B1BC-689E694E4F42}"/>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966111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 xmlns:a16="http://schemas.microsoft.com/office/drawing/2014/main" id="{647E32EA-0622-4343-B478-3F3AC365E382}"/>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 xmlns:a16="http://schemas.microsoft.com/office/drawing/2014/main" id="{F2517A3A-0E15-4212-B0B7-26B485AA2BEE}"/>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 xmlns:a16="http://schemas.microsoft.com/office/drawing/2014/main" id="{7553E9F8-47BC-415F-AF0F-1D9D2D4E048A}"/>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5" name="바닥글 개체 틀 4">
            <a:extLst>
              <a:ext uri="{FF2B5EF4-FFF2-40B4-BE49-F238E27FC236}">
                <a16:creationId xmlns="" xmlns:a16="http://schemas.microsoft.com/office/drawing/2014/main" id="{88E09A1D-245F-4DD3-9144-90031D48551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 xmlns:a16="http://schemas.microsoft.com/office/drawing/2014/main" id="{C113040F-01C4-4ABD-9829-8D2737C54CB2}"/>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1296297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 xmlns:a16="http://schemas.microsoft.com/office/drawing/2014/main" id="{543E222B-AA5D-4295-A02E-D79A55FBAD28}"/>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 xmlns:a16="http://schemas.microsoft.com/office/drawing/2014/main" id="{4DADD877-709D-4E4F-8380-109C3725D951}"/>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 xmlns:a16="http://schemas.microsoft.com/office/drawing/2014/main" id="{F7664F4B-4F18-4FFF-BB2F-6E6913A0153F}"/>
              </a:ext>
            </a:extLst>
          </p:cNvPr>
          <p:cNvSpPr>
            <a:spLocks noGrp="1"/>
          </p:cNvSpPr>
          <p:nvPr>
            <p:ph type="dt" sz="half" idx="10"/>
          </p:nvPr>
        </p:nvSpPr>
        <p:spPr/>
        <p:txBody>
          <a:bodyPr/>
          <a:lstStyle/>
          <a:p>
            <a:fld id="{10DD5D2D-4EC3-492A-8580-FFCFEAB1F61B}" type="datetimeFigureOut">
              <a:rPr lang="ko-KR" altLang="en-US" smtClean="0"/>
              <a:t>2020-11-13</a:t>
            </a:fld>
            <a:endParaRPr lang="ko-KR" altLang="en-US"/>
          </a:p>
        </p:txBody>
      </p:sp>
      <p:sp>
        <p:nvSpPr>
          <p:cNvPr id="5" name="바닥글 개체 틀 4">
            <a:extLst>
              <a:ext uri="{FF2B5EF4-FFF2-40B4-BE49-F238E27FC236}">
                <a16:creationId xmlns="" xmlns:a16="http://schemas.microsoft.com/office/drawing/2014/main" id="{A03AF11D-2299-4C28-A9F1-B8F1ECEBA19F}"/>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 xmlns:a16="http://schemas.microsoft.com/office/drawing/2014/main" id="{00FA82A0-99CE-40E9-A5E8-9FB36AADDB8C}"/>
              </a:ext>
            </a:extLst>
          </p:cNvPr>
          <p:cNvSpPr>
            <a:spLocks noGrp="1"/>
          </p:cNvSpPr>
          <p:nvPr>
            <p:ph type="sldNum" sz="quarter" idx="12"/>
          </p:nvPr>
        </p:nvSpPr>
        <p:spPr/>
        <p:txBody>
          <a:body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4163553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548952C7-D4BB-4988-A264-B54DD89063E1}"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34416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B681793E-7B0A-40AB-B6B1-93A02EBC10A6}"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621151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E6424435-11B7-4DD9-A185-10E9ADAD5CB1}"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252326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07138701-A6AC-4D65-A531-2A375FA7CBAD}"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799762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B07234CF-CE75-43EE-91E0-457278EE567E}"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2849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E299C88D-42D7-4CE7-A344-00386F30899F}"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980746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D42289F-1520-40D5-8084-C72419A86C34}"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425071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7F4B5E6-7907-466A-AC9D-0D5397A12EC5}"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10054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292CBD16-8C76-460C-B048-0C84693B8C42}"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804096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042E716B-F7D1-41A3-9F99-C1B7AD58C9FC}"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721449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3B4D037F-F40A-4D7F-924A-A6323BB5A38C}"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81557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95CF6BC9-CB3E-4C35-A51E-18DD1A7AE8D4}" type="datetime1">
              <a:rPr lang="ko-KR" altLang="en-US" smtClean="0"/>
              <a:t>2020-11-13</a:t>
            </a:fld>
            <a:endParaRPr lang="ko-KR" altLang="en-US"/>
          </a:p>
        </p:txBody>
      </p:sp>
      <p:sp>
        <p:nvSpPr>
          <p:cNvPr id="5" name="바닥글 개체 틀 4"/>
          <p:cNvSpPr>
            <a:spLocks noGrp="1"/>
          </p:cNvSpPr>
          <p:nvPr>
            <p:ph type="ftr" sz="quarter" idx="11"/>
          </p:nvPr>
        </p:nvSpPr>
        <p:spPr/>
        <p:txBody>
          <a:bodyPr/>
          <a:lstStyle/>
          <a:p>
            <a:r>
              <a:rPr lang="en-US" altLang="ko-KR"/>
              <a:t>Inha workshop, Oct. 28, Incheon, Korea</a:t>
            </a:r>
            <a:endParaRPr lang="ko-KR" altLang="en-US"/>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652481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D56A6CE7-F4F0-49E4-8547-1D1206286F92}" type="datetime1">
              <a:rPr lang="ko-KR" altLang="en-US" smtClean="0"/>
              <a:t>2020-11-13</a:t>
            </a:fld>
            <a:endParaRPr lang="ko-KR" altLang="en-US"/>
          </a:p>
        </p:txBody>
      </p:sp>
      <p:sp>
        <p:nvSpPr>
          <p:cNvPr id="5" name="바닥글 개체 틀 4"/>
          <p:cNvSpPr>
            <a:spLocks noGrp="1"/>
          </p:cNvSpPr>
          <p:nvPr>
            <p:ph type="ftr" sz="quarter" idx="11"/>
          </p:nvPr>
        </p:nvSpPr>
        <p:spPr/>
        <p:txBody>
          <a:bodyPr/>
          <a:lstStyle/>
          <a:p>
            <a:r>
              <a:rPr lang="en-US" altLang="ko-KR"/>
              <a:t>Inha workshop, Oct. 28, Incheon, Korea</a:t>
            </a:r>
            <a:endParaRPr lang="ko-KR" altLang="en-US"/>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670190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3BBD0D82-F4A2-46BF-943D-AA378271C48B}" type="datetime1">
              <a:rPr lang="ko-KR" altLang="en-US" smtClean="0"/>
              <a:t>2020-11-13</a:t>
            </a:fld>
            <a:endParaRPr lang="ko-KR" altLang="en-US"/>
          </a:p>
        </p:txBody>
      </p:sp>
      <p:sp>
        <p:nvSpPr>
          <p:cNvPr id="5" name="바닥글 개체 틀 4"/>
          <p:cNvSpPr>
            <a:spLocks noGrp="1"/>
          </p:cNvSpPr>
          <p:nvPr>
            <p:ph type="ftr" sz="quarter" idx="11"/>
          </p:nvPr>
        </p:nvSpPr>
        <p:spPr/>
        <p:txBody>
          <a:bodyPr/>
          <a:lstStyle/>
          <a:p>
            <a:r>
              <a:rPr lang="en-US" altLang="ko-KR"/>
              <a:t>Inha workshop, Oct. 28, Incheon, Korea</a:t>
            </a:r>
            <a:endParaRPr lang="ko-KR" altLang="en-US"/>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879051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DF4E29F8-C090-4EE7-B7E7-C066A87A561C}" type="datetime1">
              <a:rPr lang="ko-KR" altLang="en-US" smtClean="0"/>
              <a:t>2020-11-13</a:t>
            </a:fld>
            <a:endParaRPr lang="ko-KR" altLang="en-US"/>
          </a:p>
        </p:txBody>
      </p:sp>
      <p:sp>
        <p:nvSpPr>
          <p:cNvPr id="6" name="바닥글 개체 틀 5"/>
          <p:cNvSpPr>
            <a:spLocks noGrp="1"/>
          </p:cNvSpPr>
          <p:nvPr>
            <p:ph type="ftr" sz="quarter" idx="11"/>
          </p:nvPr>
        </p:nvSpPr>
        <p:spPr/>
        <p:txBody>
          <a:bodyPr/>
          <a:lstStyle/>
          <a:p>
            <a:r>
              <a:rPr lang="en-US" altLang="ko-KR"/>
              <a:t>Inha workshop, Oct. 28, Incheon, Korea</a:t>
            </a:r>
            <a:endParaRPr lang="ko-KR" altLang="en-US"/>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19820910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9F220EA3-9BE3-48E4-9D00-79DECD77DBF8}" type="datetime1">
              <a:rPr lang="ko-KR" altLang="en-US" smtClean="0"/>
              <a:t>2020-11-13</a:t>
            </a:fld>
            <a:endParaRPr lang="ko-KR" altLang="en-US"/>
          </a:p>
        </p:txBody>
      </p:sp>
      <p:sp>
        <p:nvSpPr>
          <p:cNvPr id="8" name="바닥글 개체 틀 7"/>
          <p:cNvSpPr>
            <a:spLocks noGrp="1"/>
          </p:cNvSpPr>
          <p:nvPr>
            <p:ph type="ftr" sz="quarter" idx="11"/>
          </p:nvPr>
        </p:nvSpPr>
        <p:spPr/>
        <p:txBody>
          <a:bodyPr/>
          <a:lstStyle/>
          <a:p>
            <a:r>
              <a:rPr lang="en-US" altLang="ko-KR"/>
              <a:t>Inha workshop, Oct. 28, Incheon, Korea</a:t>
            </a:r>
            <a:endParaRPr lang="ko-KR" altLang="en-US"/>
          </a:p>
        </p:txBody>
      </p:sp>
      <p:sp>
        <p:nvSpPr>
          <p:cNvPr id="9" name="슬라이드 번호 개체 틀 8"/>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15165956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90928FD9-DA03-4784-BC8F-BACB9682B0D3}" type="datetime1">
              <a:rPr lang="ko-KR" altLang="en-US" smtClean="0"/>
              <a:t>2020-11-13</a:t>
            </a:fld>
            <a:endParaRPr lang="ko-KR" altLang="en-US"/>
          </a:p>
        </p:txBody>
      </p:sp>
      <p:sp>
        <p:nvSpPr>
          <p:cNvPr id="4" name="바닥글 개체 틀 3"/>
          <p:cNvSpPr>
            <a:spLocks noGrp="1"/>
          </p:cNvSpPr>
          <p:nvPr>
            <p:ph type="ftr" sz="quarter" idx="11"/>
          </p:nvPr>
        </p:nvSpPr>
        <p:spPr/>
        <p:txBody>
          <a:bodyPr/>
          <a:lstStyle/>
          <a:p>
            <a:r>
              <a:rPr lang="en-US" altLang="ko-KR"/>
              <a:t>Inha workshop, Oct. 28, Incheon, Korea</a:t>
            </a:r>
            <a:endParaRPr lang="ko-KR" altLang="en-US"/>
          </a:p>
        </p:txBody>
      </p:sp>
      <p:sp>
        <p:nvSpPr>
          <p:cNvPr id="5" name="슬라이드 번호 개체 틀 4"/>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3166777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D4AECBA-AE78-4C1A-887E-007F4C993C0E}" type="datetime1">
              <a:rPr lang="ko-KR" altLang="en-US" smtClean="0"/>
              <a:t>2020-11-13</a:t>
            </a:fld>
            <a:endParaRPr lang="ko-KR" altLang="en-US"/>
          </a:p>
        </p:txBody>
      </p:sp>
      <p:sp>
        <p:nvSpPr>
          <p:cNvPr id="3" name="바닥글 개체 틀 2"/>
          <p:cNvSpPr>
            <a:spLocks noGrp="1"/>
          </p:cNvSpPr>
          <p:nvPr>
            <p:ph type="ftr" sz="quarter" idx="11"/>
          </p:nvPr>
        </p:nvSpPr>
        <p:spPr/>
        <p:txBody>
          <a:bodyPr/>
          <a:lstStyle/>
          <a:p>
            <a:r>
              <a:rPr lang="en-US" altLang="ko-KR"/>
              <a:t>Inha workshop, Oct. 28, Incheon, Korea</a:t>
            </a:r>
            <a:endParaRPr lang="ko-KR" altLang="en-US"/>
          </a:p>
        </p:txBody>
      </p:sp>
      <p:sp>
        <p:nvSpPr>
          <p:cNvPr id="4" name="슬라이드 번호 개체 틀 3"/>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0241501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E8F2209-9E01-4E6B-96AA-F4350E38D565}" type="datetime1">
              <a:rPr lang="ko-KR" altLang="en-US" smtClean="0"/>
              <a:t>2020-11-13</a:t>
            </a:fld>
            <a:endParaRPr lang="ko-KR" altLang="en-US"/>
          </a:p>
        </p:txBody>
      </p:sp>
      <p:sp>
        <p:nvSpPr>
          <p:cNvPr id="6" name="바닥글 개체 틀 5"/>
          <p:cNvSpPr>
            <a:spLocks noGrp="1"/>
          </p:cNvSpPr>
          <p:nvPr>
            <p:ph type="ftr" sz="quarter" idx="11"/>
          </p:nvPr>
        </p:nvSpPr>
        <p:spPr/>
        <p:txBody>
          <a:bodyPr/>
          <a:lstStyle/>
          <a:p>
            <a:r>
              <a:rPr lang="en-US" altLang="ko-KR"/>
              <a:t>Inha workshop, Oct. 28, Incheon, Korea</a:t>
            </a:r>
            <a:endParaRPr lang="ko-KR" altLang="en-US"/>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976296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604300ED-09C5-40C1-9C66-A6C96C0A69F7}" type="datetime1">
              <a:rPr lang="ko-KR" altLang="en-US" smtClean="0"/>
              <a:t>2020-11-13</a:t>
            </a:fld>
            <a:endParaRPr lang="ko-KR" altLang="en-US"/>
          </a:p>
        </p:txBody>
      </p:sp>
      <p:sp>
        <p:nvSpPr>
          <p:cNvPr id="6" name="바닥글 개체 틀 5"/>
          <p:cNvSpPr>
            <a:spLocks noGrp="1"/>
          </p:cNvSpPr>
          <p:nvPr>
            <p:ph type="ftr" sz="quarter" idx="11"/>
          </p:nvPr>
        </p:nvSpPr>
        <p:spPr/>
        <p:txBody>
          <a:bodyPr/>
          <a:lstStyle/>
          <a:p>
            <a:r>
              <a:rPr lang="en-US" altLang="ko-KR"/>
              <a:t>Inha workshop, Oct. 28, Incheon, Korea</a:t>
            </a:r>
            <a:endParaRPr lang="ko-KR" altLang="en-US"/>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13761553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51D4BB9-E079-4381-A638-0BE31B227C34}" type="datetime1">
              <a:rPr lang="ko-KR" altLang="en-US" smtClean="0"/>
              <a:t>2020-11-13</a:t>
            </a:fld>
            <a:endParaRPr lang="ko-KR" altLang="en-US"/>
          </a:p>
        </p:txBody>
      </p:sp>
      <p:sp>
        <p:nvSpPr>
          <p:cNvPr id="5" name="바닥글 개체 틀 4"/>
          <p:cNvSpPr>
            <a:spLocks noGrp="1"/>
          </p:cNvSpPr>
          <p:nvPr>
            <p:ph type="ftr" sz="quarter" idx="11"/>
          </p:nvPr>
        </p:nvSpPr>
        <p:spPr/>
        <p:txBody>
          <a:bodyPr/>
          <a:lstStyle/>
          <a:p>
            <a:r>
              <a:rPr lang="en-US" altLang="ko-KR"/>
              <a:t>Inha workshop, Oct. 28, Incheon, Korea</a:t>
            </a:r>
            <a:endParaRPr lang="ko-KR" altLang="en-US"/>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3539398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D5E0BB37-1901-4106-A558-FA255688AC14}" type="datetime1">
              <a:rPr lang="ko-KR" altLang="en-US" smtClean="0"/>
              <a:t>2020-11-13</a:t>
            </a:fld>
            <a:endParaRPr lang="ko-KR" altLang="en-US"/>
          </a:p>
        </p:txBody>
      </p:sp>
      <p:sp>
        <p:nvSpPr>
          <p:cNvPr id="5" name="바닥글 개체 틀 4"/>
          <p:cNvSpPr>
            <a:spLocks noGrp="1"/>
          </p:cNvSpPr>
          <p:nvPr>
            <p:ph type="ftr" sz="quarter" idx="11"/>
          </p:nvPr>
        </p:nvSpPr>
        <p:spPr/>
        <p:txBody>
          <a:bodyPr/>
          <a:lstStyle/>
          <a:p>
            <a:r>
              <a:rPr lang="en-US" altLang="ko-KR"/>
              <a:t>Inha workshop, Oct. 28, Incheon, Korea</a:t>
            </a:r>
            <a:endParaRPr lang="ko-KR" altLang="en-US"/>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18849059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cSld name="제목 및 부제">
    <p:bg>
      <p:bgPr>
        <a:solidFill>
          <a:srgbClr val="222222"/>
        </a:solidFill>
        <a:effectLst/>
      </p:bgPr>
    </p:bg>
    <p:spTree>
      <p:nvGrpSpPr>
        <p:cNvPr id="1" name=""/>
        <p:cNvGrpSpPr/>
        <p:nvPr/>
      </p:nvGrpSpPr>
      <p:grpSpPr>
        <a:xfrm>
          <a:off x="0" y="0"/>
          <a:ext cx="0" cy="0"/>
          <a:chOff x="0" y="0"/>
          <a:chExt cx="0" cy="0"/>
        </a:xfrm>
      </p:grpSpPr>
      <p:sp>
        <p:nvSpPr>
          <p:cNvPr id="12" name="제목 텍스트"/>
          <p:cNvSpPr txBox="1">
            <a:spLocks noGrp="1"/>
          </p:cNvSpPr>
          <p:nvPr>
            <p:ph type="title"/>
          </p:nvPr>
        </p:nvSpPr>
        <p:spPr>
          <a:xfrm>
            <a:off x="381000" y="4518423"/>
            <a:ext cx="114300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13" name="본문 첫 번째 줄…"/>
          <p:cNvSpPr txBox="1">
            <a:spLocks noGrp="1"/>
          </p:cNvSpPr>
          <p:nvPr>
            <p:ph type="body" sz="quarter" idx="1"/>
          </p:nvPr>
        </p:nvSpPr>
        <p:spPr>
          <a:xfrm>
            <a:off x="381000" y="3000375"/>
            <a:ext cx="114300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14"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563269842"/>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사진 - 수평">
    <p:bg>
      <p:bgPr>
        <a:solidFill>
          <a:srgbClr val="222222"/>
        </a:solidFill>
        <a:effectLst/>
      </p:bgPr>
    </p:bg>
    <p:spTree>
      <p:nvGrpSpPr>
        <p:cNvPr id="1" name=""/>
        <p:cNvGrpSpPr/>
        <p:nvPr/>
      </p:nvGrpSpPr>
      <p:grpSpPr>
        <a:xfrm>
          <a:off x="0" y="0"/>
          <a:ext cx="0" cy="0"/>
          <a:chOff x="0" y="0"/>
          <a:chExt cx="0" cy="0"/>
        </a:xfrm>
      </p:grpSpPr>
      <p:sp>
        <p:nvSpPr>
          <p:cNvPr id="21" name="이미지"/>
          <p:cNvSpPr>
            <a:spLocks noGrp="1"/>
          </p:cNvSpPr>
          <p:nvPr>
            <p:ph type="pic" idx="13"/>
          </p:nvPr>
        </p:nvSpPr>
        <p:spPr>
          <a:xfrm>
            <a:off x="-857249" y="-8930"/>
            <a:ext cx="13888729" cy="6875859"/>
          </a:xfrm>
          <a:prstGeom prst="rect">
            <a:avLst/>
          </a:prstGeom>
        </p:spPr>
        <p:txBody>
          <a:bodyPr lIns="64291" tIns="32145" rIns="64291" bIns="32145">
            <a:noAutofit/>
          </a:bodyPr>
          <a:lstStyle/>
          <a:p>
            <a:endParaRPr/>
          </a:p>
        </p:txBody>
      </p:sp>
      <p:sp>
        <p:nvSpPr>
          <p:cNvPr id="22" name="선"/>
          <p:cNvSpPr>
            <a:spLocks noGrp="1"/>
          </p:cNvSpPr>
          <p:nvPr>
            <p:ph type="body" sz="quarter" idx="14"/>
          </p:nvPr>
        </p:nvSpPr>
        <p:spPr>
          <a:xfrm flipV="1">
            <a:off x="381000" y="4317817"/>
            <a:ext cx="11430000" cy="185"/>
          </a:xfrm>
          <a:prstGeom prst="line">
            <a:avLst/>
          </a:prstGeom>
          <a:ln w="38100">
            <a:solidFill>
              <a:srgbClr val="A6AAA9"/>
            </a:solidFill>
          </a:ln>
        </p:spPr>
        <p:txBody>
          <a:bodyPr anchor="ctr">
            <a:noAutofit/>
          </a:bodyPr>
          <a:lstStyle>
            <a:lvl1pPr marL="0" indent="0" defTabSz="457200">
              <a:spcBef>
                <a:spcPts val="0"/>
              </a:spcBef>
              <a:buClrTx/>
              <a:buSzTx/>
              <a:buFontTx/>
              <a:buNone/>
              <a:defRPr sz="1200">
                <a:solidFill>
                  <a:srgbClr val="000000"/>
                </a:solidFill>
                <a:latin typeface="Apple SD 산돌고딕 Neo 일반체"/>
                <a:sym typeface="Apple SD 산돌고딕 Neo 일반체"/>
              </a:defRPr>
            </a:lvl1pPr>
          </a:lstStyle>
          <a:p>
            <a:pPr marL="0" indent="0" defTabSz="457200">
              <a:spcBef>
                <a:spcPts val="0"/>
              </a:spcBef>
              <a:buClrTx/>
              <a:buSzTx/>
              <a:buFontTx/>
              <a:buNone/>
              <a:defRPr sz="1200">
                <a:solidFill>
                  <a:srgbClr val="000000"/>
                </a:solidFill>
                <a:latin typeface="Apple SD 산돌고딕 Neo 일반체"/>
                <a:ea typeface="Apple SD 산돌고딕 Neo 일반체"/>
                <a:cs typeface="Apple SD 산돌고딕 Neo 일반체"/>
                <a:sym typeface="Apple SD 산돌고딕 Neo 일반체"/>
              </a:defRPr>
            </a:pPr>
            <a:endParaRPr/>
          </a:p>
        </p:txBody>
      </p:sp>
      <p:sp>
        <p:nvSpPr>
          <p:cNvPr id="23" name="제목 텍스트"/>
          <p:cNvSpPr txBox="1">
            <a:spLocks noGrp="1"/>
          </p:cNvSpPr>
          <p:nvPr>
            <p:ph type="title"/>
          </p:nvPr>
        </p:nvSpPr>
        <p:spPr>
          <a:xfrm>
            <a:off x="381000" y="4518423"/>
            <a:ext cx="114300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24" name="본문 첫 번째 줄…"/>
          <p:cNvSpPr txBox="1">
            <a:spLocks noGrp="1"/>
          </p:cNvSpPr>
          <p:nvPr>
            <p:ph type="body" sz="quarter" idx="1"/>
          </p:nvPr>
        </p:nvSpPr>
        <p:spPr>
          <a:xfrm>
            <a:off x="381000" y="3000375"/>
            <a:ext cx="114300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25"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524524274"/>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제목 및 부제 대체">
    <p:spTree>
      <p:nvGrpSpPr>
        <p:cNvPr id="1" name=""/>
        <p:cNvGrpSpPr/>
        <p:nvPr/>
      </p:nvGrpSpPr>
      <p:grpSpPr>
        <a:xfrm>
          <a:off x="0" y="0"/>
          <a:ext cx="0" cy="0"/>
          <a:chOff x="0" y="0"/>
          <a:chExt cx="0" cy="0"/>
        </a:xfrm>
      </p:grpSpPr>
      <p:sp>
        <p:nvSpPr>
          <p:cNvPr id="32" name="선"/>
          <p:cNvSpPr/>
          <p:nvPr/>
        </p:nvSpPr>
        <p:spPr>
          <a:xfrm flipV="1">
            <a:off x="381000" y="4317817"/>
            <a:ext cx="11430000" cy="185"/>
          </a:xfrm>
          <a:prstGeom prst="line">
            <a:avLst/>
          </a:prstGeom>
          <a:ln w="38100">
            <a:solidFill>
              <a:srgbClr val="A6AAA9"/>
            </a:solidFill>
            <a:miter lim="400000"/>
          </a:ln>
        </p:spPr>
        <p:txBody>
          <a:bodyPr lIns="35717" tIns="35717" rIns="35717" bIns="35717" anchor="ctr"/>
          <a:lstStyle/>
          <a:p>
            <a:pPr defTabSz="321457" latinLnBrk="0" hangingPunct="0">
              <a:defRPr sz="1200">
                <a:solidFill>
                  <a:srgbClr val="000000"/>
                </a:solidFill>
                <a:latin typeface="Apple SD 산돌고딕 Neo 일반체"/>
                <a:ea typeface="Apple SD 산돌고딕 Neo 일반체"/>
                <a:cs typeface="Apple SD 산돌고딕 Neo 일반체"/>
                <a:sym typeface="Apple SD 산돌고딕 Neo 일반체"/>
              </a:defRPr>
            </a:pPr>
            <a:endParaRPr sz="1200" kern="0">
              <a:solidFill>
                <a:srgbClr val="000000"/>
              </a:solidFill>
              <a:latin typeface="Apple SD 산돌고딕 Neo 일반체"/>
              <a:ea typeface="Apple SD 산돌고딕 Neo 일반체"/>
              <a:cs typeface="Apple SD 산돌고딕 Neo 일반체"/>
              <a:sym typeface="Apple SD 산돌고딕 Neo 일반체"/>
            </a:endParaRPr>
          </a:p>
        </p:txBody>
      </p:sp>
      <p:sp>
        <p:nvSpPr>
          <p:cNvPr id="33" name="제목 텍스트"/>
          <p:cNvSpPr txBox="1">
            <a:spLocks noGrp="1"/>
          </p:cNvSpPr>
          <p:nvPr>
            <p:ph type="title"/>
          </p:nvPr>
        </p:nvSpPr>
        <p:spPr>
          <a:xfrm>
            <a:off x="381000" y="4518423"/>
            <a:ext cx="114300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34" name="본문 첫 번째 줄…"/>
          <p:cNvSpPr txBox="1">
            <a:spLocks noGrp="1"/>
          </p:cNvSpPr>
          <p:nvPr>
            <p:ph type="body" sz="quarter" idx="1"/>
          </p:nvPr>
        </p:nvSpPr>
        <p:spPr>
          <a:xfrm>
            <a:off x="381000" y="3000375"/>
            <a:ext cx="114300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35" name="슬라이드 번호"/>
          <p:cNvSpPr txBox="1">
            <a:spLocks noGrp="1"/>
          </p:cNvSpPr>
          <p:nvPr>
            <p:ph type="sldNum" sz="quarter" idx="2"/>
          </p:nvPr>
        </p:nvSpPr>
        <p:spPr>
          <a:xfrm>
            <a:off x="11454597" y="294680"/>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727043544"/>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제목 - 가운데">
    <p:bg>
      <p:bgPr>
        <a:solidFill>
          <a:srgbClr val="222222"/>
        </a:solidFill>
        <a:effectLst/>
      </p:bgPr>
    </p:bg>
    <p:spTree>
      <p:nvGrpSpPr>
        <p:cNvPr id="1" name=""/>
        <p:cNvGrpSpPr/>
        <p:nvPr/>
      </p:nvGrpSpPr>
      <p:grpSpPr>
        <a:xfrm>
          <a:off x="0" y="0"/>
          <a:ext cx="0" cy="0"/>
          <a:chOff x="0" y="0"/>
          <a:chExt cx="0" cy="0"/>
        </a:xfrm>
      </p:grpSpPr>
      <p:sp>
        <p:nvSpPr>
          <p:cNvPr id="42" name="제목 텍스트"/>
          <p:cNvSpPr txBox="1">
            <a:spLocks noGrp="1"/>
          </p:cNvSpPr>
          <p:nvPr>
            <p:ph type="title"/>
          </p:nvPr>
        </p:nvSpPr>
        <p:spPr>
          <a:xfrm>
            <a:off x="381000" y="2839642"/>
            <a:ext cx="11430000" cy="3178969"/>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43"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9853145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사진 - 수직">
    <p:bg>
      <p:bgPr>
        <a:solidFill>
          <a:srgbClr val="222222"/>
        </a:solidFill>
        <a:effectLst/>
      </p:bgPr>
    </p:bg>
    <p:spTree>
      <p:nvGrpSpPr>
        <p:cNvPr id="1" name=""/>
        <p:cNvGrpSpPr/>
        <p:nvPr/>
      </p:nvGrpSpPr>
      <p:grpSpPr>
        <a:xfrm>
          <a:off x="0" y="0"/>
          <a:ext cx="0" cy="0"/>
          <a:chOff x="0" y="0"/>
          <a:chExt cx="0" cy="0"/>
        </a:xfrm>
      </p:grpSpPr>
      <p:sp>
        <p:nvSpPr>
          <p:cNvPr id="50" name="선"/>
          <p:cNvSpPr/>
          <p:nvPr/>
        </p:nvSpPr>
        <p:spPr>
          <a:xfrm flipV="1">
            <a:off x="5524501" y="4317899"/>
            <a:ext cx="6286500" cy="102"/>
          </a:xfrm>
          <a:prstGeom prst="line">
            <a:avLst/>
          </a:prstGeom>
          <a:ln w="38100">
            <a:solidFill>
              <a:srgbClr val="A6AAA9"/>
            </a:solidFill>
            <a:miter lim="400000"/>
          </a:ln>
        </p:spPr>
        <p:txBody>
          <a:bodyPr lIns="35717" tIns="35717" rIns="35717" bIns="35717" anchor="ctr"/>
          <a:lstStyle/>
          <a:p>
            <a:pPr defTabSz="321457" latinLnBrk="0" hangingPunct="0">
              <a:defRPr sz="1200">
                <a:solidFill>
                  <a:srgbClr val="000000"/>
                </a:solidFill>
                <a:latin typeface="Apple SD 산돌고딕 Neo 일반체"/>
                <a:ea typeface="Apple SD 산돌고딕 Neo 일반체"/>
                <a:cs typeface="Apple SD 산돌고딕 Neo 일반체"/>
                <a:sym typeface="Apple SD 산돌고딕 Neo 일반체"/>
              </a:defRPr>
            </a:pPr>
            <a:endParaRPr sz="1200" kern="0">
              <a:solidFill>
                <a:srgbClr val="000000"/>
              </a:solidFill>
              <a:latin typeface="Apple SD 산돌고딕 Neo 일반체"/>
              <a:ea typeface="Apple SD 산돌고딕 Neo 일반체"/>
              <a:cs typeface="Apple SD 산돌고딕 Neo 일반체"/>
              <a:sym typeface="Apple SD 산돌고딕 Neo 일반체"/>
            </a:endParaRPr>
          </a:p>
        </p:txBody>
      </p:sp>
      <p:sp>
        <p:nvSpPr>
          <p:cNvPr id="51" name="이미지"/>
          <p:cNvSpPr>
            <a:spLocks noGrp="1"/>
          </p:cNvSpPr>
          <p:nvPr>
            <p:ph type="pic" idx="13"/>
          </p:nvPr>
        </p:nvSpPr>
        <p:spPr>
          <a:xfrm>
            <a:off x="-952499" y="-8930"/>
            <a:ext cx="8307092" cy="6875859"/>
          </a:xfrm>
          <a:prstGeom prst="rect">
            <a:avLst/>
          </a:prstGeom>
        </p:spPr>
        <p:txBody>
          <a:bodyPr lIns="64291" tIns="32145" rIns="64291" bIns="32145">
            <a:noAutofit/>
          </a:bodyPr>
          <a:lstStyle/>
          <a:p>
            <a:endParaRPr/>
          </a:p>
        </p:txBody>
      </p:sp>
      <p:sp>
        <p:nvSpPr>
          <p:cNvPr id="52" name="제목 텍스트"/>
          <p:cNvSpPr txBox="1">
            <a:spLocks noGrp="1"/>
          </p:cNvSpPr>
          <p:nvPr>
            <p:ph type="title"/>
          </p:nvPr>
        </p:nvSpPr>
        <p:spPr>
          <a:xfrm>
            <a:off x="5524501" y="4518423"/>
            <a:ext cx="62865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53" name="본문 첫 번째 줄…"/>
          <p:cNvSpPr txBox="1">
            <a:spLocks noGrp="1"/>
          </p:cNvSpPr>
          <p:nvPr>
            <p:ph type="body" sz="quarter" idx="1"/>
          </p:nvPr>
        </p:nvSpPr>
        <p:spPr>
          <a:xfrm>
            <a:off x="5524501" y="3000375"/>
            <a:ext cx="62865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54"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055563741"/>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제목 및 구분점">
    <p:bg>
      <p:bgPr>
        <a:solidFill>
          <a:srgbClr val="222222"/>
        </a:solidFill>
        <a:effectLst/>
      </p:bgPr>
    </p:bg>
    <p:spTree>
      <p:nvGrpSpPr>
        <p:cNvPr id="1" name=""/>
        <p:cNvGrpSpPr/>
        <p:nvPr/>
      </p:nvGrpSpPr>
      <p:grpSpPr>
        <a:xfrm>
          <a:off x="0" y="0"/>
          <a:ext cx="0" cy="0"/>
          <a:chOff x="0" y="0"/>
          <a:chExt cx="0" cy="0"/>
        </a:xfrm>
      </p:grpSpPr>
      <p:sp>
        <p:nvSpPr>
          <p:cNvPr id="70" name="텍스트"/>
          <p:cNvSpPr txBox="1">
            <a:spLocks noGrp="1"/>
          </p:cNvSpPr>
          <p:nvPr>
            <p:ph type="body" sz="quarter" idx="13"/>
          </p:nvPr>
        </p:nvSpPr>
        <p:spPr>
          <a:xfrm>
            <a:off x="162275" y="173356"/>
            <a:ext cx="11867452"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71" name="Tokyo University of Science"/>
          <p:cNvSpPr txBox="1"/>
          <p:nvPr/>
        </p:nvSpPr>
        <p:spPr>
          <a:xfrm>
            <a:off x="-844" y="6518973"/>
            <a:ext cx="4463475" cy="350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chor="ctr">
            <a:spAutoFit/>
          </a:bodyPr>
          <a:lstStyle/>
          <a:p>
            <a:pPr defTabSz="410751" latinLnBrk="0" hangingPunct="0">
              <a:spcBef>
                <a:spcPts val="1687"/>
              </a:spcBef>
            </a:pPr>
            <a:r>
              <a:rPr sz="1800" kern="0">
                <a:solidFill>
                  <a:srgbClr val="FFFFFF"/>
                </a:solidFill>
                <a:sym typeface="Helvetica Neue"/>
              </a:rPr>
              <a:t>Tokyo University of Science</a:t>
            </a:r>
          </a:p>
        </p:txBody>
      </p:sp>
      <p:pic>
        <p:nvPicPr>
          <p:cNvPr id="72" name="선" descr="선"/>
          <p:cNvPicPr>
            <a:picLocks/>
          </p:cNvPicPr>
          <p:nvPr/>
        </p:nvPicPr>
        <p:blipFill>
          <a:blip r:embed="rId2"/>
          <a:stretch>
            <a:fillRect/>
          </a:stretch>
        </p:blipFill>
        <p:spPr>
          <a:xfrm>
            <a:off x="-39217" y="717479"/>
            <a:ext cx="12270433" cy="189428"/>
          </a:xfrm>
          <a:prstGeom prst="rect">
            <a:avLst/>
          </a:prstGeom>
        </p:spPr>
      </p:pic>
      <p:sp>
        <p:nvSpPr>
          <p:cNvPr id="74" name="후두둑 떨어진 페인트"/>
          <p:cNvSpPr/>
          <p:nvPr/>
        </p:nvSpPr>
        <p:spPr>
          <a:xfrm>
            <a:off x="11241181" y="6221646"/>
            <a:ext cx="743743" cy="550915"/>
          </a:xfrm>
          <a:custGeom>
            <a:avLst/>
            <a:gdLst/>
            <a:ahLst/>
            <a:cxnLst>
              <a:cxn ang="0">
                <a:pos x="wd2" y="hd2"/>
              </a:cxn>
              <a:cxn ang="5400000">
                <a:pos x="wd2" y="hd2"/>
              </a:cxn>
              <a:cxn ang="10800000">
                <a:pos x="wd2" y="hd2"/>
              </a:cxn>
              <a:cxn ang="16200000">
                <a:pos x="wd2" y="hd2"/>
              </a:cxn>
            </a:cxnLst>
            <a:rect l="0" t="0" r="r" b="b"/>
            <a:pathLst>
              <a:path w="20265" h="21541" extrusionOk="0">
                <a:moveTo>
                  <a:pt x="18778" y="6"/>
                </a:moveTo>
                <a:cubicBezTo>
                  <a:pt x="17680" y="134"/>
                  <a:pt x="17057" y="2145"/>
                  <a:pt x="17057" y="2145"/>
                </a:cubicBezTo>
                <a:cubicBezTo>
                  <a:pt x="16852" y="3359"/>
                  <a:pt x="15985" y="3890"/>
                  <a:pt x="15481" y="4101"/>
                </a:cubicBezTo>
                <a:cubicBezTo>
                  <a:pt x="14194" y="4297"/>
                  <a:pt x="13397" y="3507"/>
                  <a:pt x="13053" y="1869"/>
                </a:cubicBezTo>
                <a:cubicBezTo>
                  <a:pt x="12537" y="2880"/>
                  <a:pt x="11654" y="3375"/>
                  <a:pt x="10752" y="3375"/>
                </a:cubicBezTo>
                <a:cubicBezTo>
                  <a:pt x="10038" y="3375"/>
                  <a:pt x="9410" y="2981"/>
                  <a:pt x="9042" y="2385"/>
                </a:cubicBezTo>
                <a:cubicBezTo>
                  <a:pt x="9027" y="2364"/>
                  <a:pt x="9047" y="2392"/>
                  <a:pt x="9027" y="2365"/>
                </a:cubicBezTo>
                <a:cubicBezTo>
                  <a:pt x="8712" y="1939"/>
                  <a:pt x="8495" y="1267"/>
                  <a:pt x="8495" y="1267"/>
                </a:cubicBezTo>
                <a:cubicBezTo>
                  <a:pt x="8387" y="975"/>
                  <a:pt x="8079" y="832"/>
                  <a:pt x="7808" y="949"/>
                </a:cubicBezTo>
                <a:cubicBezTo>
                  <a:pt x="7536" y="1065"/>
                  <a:pt x="7403" y="1396"/>
                  <a:pt x="7512" y="1688"/>
                </a:cubicBezTo>
                <a:cubicBezTo>
                  <a:pt x="7512" y="1688"/>
                  <a:pt x="8063" y="2709"/>
                  <a:pt x="7926" y="3310"/>
                </a:cubicBezTo>
                <a:cubicBezTo>
                  <a:pt x="7837" y="3703"/>
                  <a:pt x="7904" y="4946"/>
                  <a:pt x="6218" y="5135"/>
                </a:cubicBezTo>
                <a:cubicBezTo>
                  <a:pt x="5752" y="5188"/>
                  <a:pt x="5327" y="4932"/>
                  <a:pt x="5018" y="4604"/>
                </a:cubicBezTo>
                <a:cubicBezTo>
                  <a:pt x="5009" y="4602"/>
                  <a:pt x="5000" y="4602"/>
                  <a:pt x="4991" y="4600"/>
                </a:cubicBezTo>
                <a:cubicBezTo>
                  <a:pt x="5214" y="6253"/>
                  <a:pt x="4846" y="7549"/>
                  <a:pt x="3835" y="8175"/>
                </a:cubicBezTo>
                <a:cubicBezTo>
                  <a:pt x="3057" y="8564"/>
                  <a:pt x="1662" y="8170"/>
                  <a:pt x="1662" y="8170"/>
                </a:cubicBezTo>
                <a:cubicBezTo>
                  <a:pt x="1662" y="8170"/>
                  <a:pt x="3252" y="9037"/>
                  <a:pt x="3447" y="9405"/>
                </a:cubicBezTo>
                <a:cubicBezTo>
                  <a:pt x="3642" y="9774"/>
                  <a:pt x="3739" y="10487"/>
                  <a:pt x="3611" y="11024"/>
                </a:cubicBezTo>
                <a:cubicBezTo>
                  <a:pt x="3469" y="11466"/>
                  <a:pt x="3110" y="11975"/>
                  <a:pt x="2194" y="11735"/>
                </a:cubicBezTo>
                <a:cubicBezTo>
                  <a:pt x="2194" y="11735"/>
                  <a:pt x="-293" y="11137"/>
                  <a:pt x="29" y="13686"/>
                </a:cubicBezTo>
                <a:cubicBezTo>
                  <a:pt x="29" y="13686"/>
                  <a:pt x="572" y="16056"/>
                  <a:pt x="2540" y="14422"/>
                </a:cubicBezTo>
                <a:cubicBezTo>
                  <a:pt x="3229" y="13850"/>
                  <a:pt x="3466" y="13680"/>
                  <a:pt x="3758" y="13817"/>
                </a:cubicBezTo>
                <a:cubicBezTo>
                  <a:pt x="4891" y="14598"/>
                  <a:pt x="5317" y="15680"/>
                  <a:pt x="4758" y="17390"/>
                </a:cubicBezTo>
                <a:cubicBezTo>
                  <a:pt x="7376" y="16540"/>
                  <a:pt x="8461" y="17351"/>
                  <a:pt x="8474" y="18455"/>
                </a:cubicBezTo>
                <a:cubicBezTo>
                  <a:pt x="8487" y="19560"/>
                  <a:pt x="8015" y="19973"/>
                  <a:pt x="8015" y="19973"/>
                </a:cubicBezTo>
                <a:cubicBezTo>
                  <a:pt x="7078" y="21279"/>
                  <a:pt x="8131" y="21539"/>
                  <a:pt x="8131" y="21539"/>
                </a:cubicBezTo>
                <a:cubicBezTo>
                  <a:pt x="8923" y="21597"/>
                  <a:pt x="8788" y="20282"/>
                  <a:pt x="8788" y="20282"/>
                </a:cubicBezTo>
                <a:cubicBezTo>
                  <a:pt x="8765" y="19731"/>
                  <a:pt x="8951" y="18719"/>
                  <a:pt x="9193" y="18402"/>
                </a:cubicBezTo>
                <a:cubicBezTo>
                  <a:pt x="9719" y="17713"/>
                  <a:pt x="12920" y="16968"/>
                  <a:pt x="13661" y="20186"/>
                </a:cubicBezTo>
                <a:cubicBezTo>
                  <a:pt x="13940" y="17526"/>
                  <a:pt x="16095" y="16040"/>
                  <a:pt x="16894" y="17208"/>
                </a:cubicBezTo>
                <a:cubicBezTo>
                  <a:pt x="17606" y="18250"/>
                  <a:pt x="17592" y="18779"/>
                  <a:pt x="18341" y="19048"/>
                </a:cubicBezTo>
                <a:cubicBezTo>
                  <a:pt x="18817" y="19219"/>
                  <a:pt x="19267" y="18578"/>
                  <a:pt x="19121" y="18094"/>
                </a:cubicBezTo>
                <a:cubicBezTo>
                  <a:pt x="18976" y="17610"/>
                  <a:pt x="18406" y="17609"/>
                  <a:pt x="17445" y="16640"/>
                </a:cubicBezTo>
                <a:cubicBezTo>
                  <a:pt x="16491" y="15680"/>
                  <a:pt x="17449" y="12361"/>
                  <a:pt x="18805" y="12812"/>
                </a:cubicBezTo>
                <a:cubicBezTo>
                  <a:pt x="19049" y="12893"/>
                  <a:pt x="19141" y="12986"/>
                  <a:pt x="19373" y="13014"/>
                </a:cubicBezTo>
                <a:cubicBezTo>
                  <a:pt x="19605" y="13043"/>
                  <a:pt x="19842" y="12954"/>
                  <a:pt x="19868" y="12752"/>
                </a:cubicBezTo>
                <a:cubicBezTo>
                  <a:pt x="19895" y="12550"/>
                  <a:pt x="19769" y="12416"/>
                  <a:pt x="19498" y="12345"/>
                </a:cubicBezTo>
                <a:cubicBezTo>
                  <a:pt x="19278" y="12287"/>
                  <a:pt x="19167" y="12369"/>
                  <a:pt x="18803" y="12220"/>
                </a:cubicBezTo>
                <a:cubicBezTo>
                  <a:pt x="17193" y="11564"/>
                  <a:pt x="17586" y="8705"/>
                  <a:pt x="19810" y="7865"/>
                </a:cubicBezTo>
                <a:cubicBezTo>
                  <a:pt x="17967" y="7771"/>
                  <a:pt x="16765" y="6843"/>
                  <a:pt x="16623" y="5495"/>
                </a:cubicBezTo>
                <a:cubicBezTo>
                  <a:pt x="16548" y="3927"/>
                  <a:pt x="18428" y="3479"/>
                  <a:pt x="18428" y="3479"/>
                </a:cubicBezTo>
                <a:cubicBezTo>
                  <a:pt x="21307" y="2438"/>
                  <a:pt x="19943" y="558"/>
                  <a:pt x="19943" y="558"/>
                </a:cubicBezTo>
                <a:cubicBezTo>
                  <a:pt x="19603" y="206"/>
                  <a:pt x="19290" y="41"/>
                  <a:pt x="19004" y="6"/>
                </a:cubicBezTo>
                <a:cubicBezTo>
                  <a:pt x="18927" y="-3"/>
                  <a:pt x="18851" y="-2"/>
                  <a:pt x="18778" y="6"/>
                </a:cubicBezTo>
                <a:close/>
              </a:path>
            </a:pathLst>
          </a:custGeom>
          <a:solidFill>
            <a:srgbClr val="D7DDDD"/>
          </a:solidFill>
          <a:ln w="12700">
            <a:miter lim="400000"/>
          </a:ln>
        </p:spPr>
        <p:txBody>
          <a:bodyPr lIns="35717" tIns="35717" rIns="35717" bIns="35717" anchor="ctr"/>
          <a:lstStyle/>
          <a:p>
            <a:pPr algn="ctr" defTabSz="410751" latinLnBrk="0" hangingPunct="0">
              <a:lnSpc>
                <a:spcPct val="80000"/>
              </a:lnSpc>
              <a:defRPr sz="2800" cap="all">
                <a:latin typeface="+mj-lt"/>
                <a:ea typeface="+mj-ea"/>
                <a:cs typeface="+mj-cs"/>
                <a:sym typeface="Apple SD 산돌고딕 Neo 볼드체"/>
              </a:defRPr>
            </a:pPr>
            <a:endParaRPr sz="2800" kern="0" cap="all">
              <a:solidFill>
                <a:srgbClr val="FFFFFF"/>
              </a:solidFill>
              <a:latin typeface="Apple SD 산돌고딕 Neo 볼드체"/>
              <a:ea typeface="+mj-ea"/>
              <a:cs typeface="+mj-cs"/>
              <a:sym typeface="Apple SD 산돌고딕 Neo 볼드체"/>
            </a:endParaRPr>
          </a:p>
        </p:txBody>
      </p:sp>
      <p:sp>
        <p:nvSpPr>
          <p:cNvPr id="7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25161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제목 및 구분점 대체">
    <p:spTree>
      <p:nvGrpSpPr>
        <p:cNvPr id="1" name=""/>
        <p:cNvGrpSpPr/>
        <p:nvPr/>
      </p:nvGrpSpPr>
      <p:grpSpPr>
        <a:xfrm>
          <a:off x="0" y="0"/>
          <a:ext cx="0" cy="0"/>
          <a:chOff x="0" y="0"/>
          <a:chExt cx="0" cy="0"/>
        </a:xfrm>
      </p:grpSpPr>
      <p:sp>
        <p:nvSpPr>
          <p:cNvPr id="82" name="텍스트"/>
          <p:cNvSpPr txBox="1">
            <a:spLocks noGrp="1"/>
          </p:cNvSpPr>
          <p:nvPr>
            <p:ph type="body" sz="quarter" idx="13"/>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83" name="제목 텍스트"/>
          <p:cNvSpPr txBox="1">
            <a:spLocks noGrp="1"/>
          </p:cNvSpPr>
          <p:nvPr>
            <p:ph type="title"/>
          </p:nvPr>
        </p:nvSpPr>
        <p:spPr>
          <a:prstGeom prst="rect">
            <a:avLst/>
          </a:prstGeom>
        </p:spPr>
        <p:txBody>
          <a:bodyPr/>
          <a:lstStyle/>
          <a:p>
            <a:r>
              <a:t>제목 텍스트</a:t>
            </a:r>
          </a:p>
        </p:txBody>
      </p:sp>
      <p:sp>
        <p:nvSpPr>
          <p:cNvPr id="84" name="본문 첫 번째 줄…"/>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8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880260126"/>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제목, 구분점 및 사진">
    <p:bg>
      <p:bgPr>
        <a:solidFill>
          <a:srgbClr val="222222"/>
        </a:solidFill>
        <a:effectLst/>
      </p:bgPr>
    </p:bg>
    <p:spTree>
      <p:nvGrpSpPr>
        <p:cNvPr id="1" name=""/>
        <p:cNvGrpSpPr/>
        <p:nvPr/>
      </p:nvGrpSpPr>
      <p:grpSpPr>
        <a:xfrm>
          <a:off x="0" y="0"/>
          <a:ext cx="0" cy="0"/>
          <a:chOff x="0" y="0"/>
          <a:chExt cx="0" cy="0"/>
        </a:xfrm>
      </p:grpSpPr>
      <p:sp>
        <p:nvSpPr>
          <p:cNvPr id="92" name="텍스트"/>
          <p:cNvSpPr txBox="1">
            <a:spLocks noGrp="1"/>
          </p:cNvSpPr>
          <p:nvPr>
            <p:ph type="body" sz="quarter" idx="13"/>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93" name="이미지"/>
          <p:cNvSpPr>
            <a:spLocks noGrp="1"/>
          </p:cNvSpPr>
          <p:nvPr>
            <p:ph type="pic" idx="14"/>
          </p:nvPr>
        </p:nvSpPr>
        <p:spPr>
          <a:xfrm>
            <a:off x="6248793" y="857250"/>
            <a:ext cx="6980116" cy="5777508"/>
          </a:xfrm>
          <a:prstGeom prst="rect">
            <a:avLst/>
          </a:prstGeom>
        </p:spPr>
        <p:txBody>
          <a:bodyPr lIns="64291" tIns="32145" rIns="64291" bIns="32145">
            <a:noAutofit/>
          </a:bodyPr>
          <a:lstStyle/>
          <a:p>
            <a:endParaRPr/>
          </a:p>
        </p:txBody>
      </p:sp>
      <p:sp>
        <p:nvSpPr>
          <p:cNvPr id="94" name="제목 텍스트"/>
          <p:cNvSpPr txBox="1">
            <a:spLocks noGrp="1"/>
          </p:cNvSpPr>
          <p:nvPr>
            <p:ph type="title"/>
          </p:nvPr>
        </p:nvSpPr>
        <p:spPr>
          <a:xfrm>
            <a:off x="381001" y="1080492"/>
            <a:ext cx="5905500" cy="508992"/>
          </a:xfrm>
          <a:prstGeom prst="rect">
            <a:avLst/>
          </a:prstGeom>
        </p:spPr>
        <p:txBody>
          <a:bodyPr/>
          <a:lstStyle/>
          <a:p>
            <a:r>
              <a:t>제목 텍스트</a:t>
            </a:r>
          </a:p>
        </p:txBody>
      </p:sp>
      <p:sp>
        <p:nvSpPr>
          <p:cNvPr id="95" name="본문 첫 번째 줄…"/>
          <p:cNvSpPr txBox="1">
            <a:spLocks noGrp="1"/>
          </p:cNvSpPr>
          <p:nvPr>
            <p:ph type="body" sz="half" idx="1"/>
          </p:nvPr>
        </p:nvSpPr>
        <p:spPr>
          <a:xfrm>
            <a:off x="381001" y="1928812"/>
            <a:ext cx="5905500" cy="4295180"/>
          </a:xfrm>
          <a:prstGeom prst="rect">
            <a:avLst/>
          </a:prstGeom>
        </p:spPr>
        <p:txBody>
          <a:bodyPr/>
          <a:lstStyle>
            <a:lvl1pPr>
              <a:buClr>
                <a:schemeClr val="accent1"/>
              </a:buClr>
              <a:buChar char="▸"/>
              <a:defRPr sz="2000">
                <a:latin typeface="Avenir Next Medium"/>
                <a:ea typeface="Avenir Next Medium"/>
                <a:cs typeface="Avenir Next Medium"/>
                <a:sym typeface="Avenir Next Medium"/>
              </a:defRPr>
            </a:lvl1pPr>
            <a:lvl2pPr>
              <a:buClr>
                <a:schemeClr val="accent1"/>
              </a:buClr>
              <a:buChar char="▸"/>
              <a:defRPr sz="2000">
                <a:latin typeface="Avenir Next Medium"/>
                <a:ea typeface="Avenir Next Medium"/>
                <a:cs typeface="Avenir Next Medium"/>
                <a:sym typeface="Avenir Next Medium"/>
              </a:defRPr>
            </a:lvl2pPr>
            <a:lvl3pPr>
              <a:buClr>
                <a:schemeClr val="accent1"/>
              </a:buClr>
              <a:buChar char="▸"/>
              <a:defRPr sz="2000">
                <a:latin typeface="Avenir Next Medium"/>
                <a:ea typeface="Avenir Next Medium"/>
                <a:cs typeface="Avenir Next Medium"/>
                <a:sym typeface="Avenir Next Medium"/>
              </a:defRPr>
            </a:lvl3pPr>
            <a:lvl4pPr>
              <a:buClr>
                <a:schemeClr val="accent1"/>
              </a:buClr>
              <a:buChar char="▸"/>
              <a:defRPr sz="2000">
                <a:latin typeface="Avenir Next Medium"/>
                <a:ea typeface="Avenir Next Medium"/>
                <a:cs typeface="Avenir Next Medium"/>
                <a:sym typeface="Avenir Next Medium"/>
              </a:defRPr>
            </a:lvl4pPr>
            <a:lvl5pPr>
              <a:buClr>
                <a:schemeClr val="accent1"/>
              </a:buClr>
              <a:buChar char="▸"/>
              <a:defRPr sz="2000">
                <a:latin typeface="Avenir Next Medium"/>
                <a:ea typeface="Avenir Next Medium"/>
                <a:cs typeface="Avenir Next Medium"/>
                <a:sym typeface="Avenir Next Medium"/>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96"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952124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구분점">
    <p:bg>
      <p:bgPr>
        <a:solidFill>
          <a:srgbClr val="222222"/>
        </a:solidFill>
        <a:effectLst/>
      </p:bgPr>
    </p:bg>
    <p:spTree>
      <p:nvGrpSpPr>
        <p:cNvPr id="1" name=""/>
        <p:cNvGrpSpPr/>
        <p:nvPr/>
      </p:nvGrpSpPr>
      <p:grpSpPr>
        <a:xfrm>
          <a:off x="0" y="0"/>
          <a:ext cx="0" cy="0"/>
          <a:chOff x="0" y="0"/>
          <a:chExt cx="0" cy="0"/>
        </a:xfrm>
      </p:grpSpPr>
      <p:sp>
        <p:nvSpPr>
          <p:cNvPr id="103" name="텍스트"/>
          <p:cNvSpPr txBox="1">
            <a:spLocks noGrp="1"/>
          </p:cNvSpPr>
          <p:nvPr>
            <p:ph type="body" sz="quarter" idx="13"/>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104" name="본문 첫 번째 줄…"/>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10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59165116"/>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사진 - 3장">
    <p:bg>
      <p:bgPr>
        <a:solidFill>
          <a:srgbClr val="222222"/>
        </a:solidFill>
        <a:effectLst/>
      </p:bgPr>
    </p:bg>
    <p:spTree>
      <p:nvGrpSpPr>
        <p:cNvPr id="1" name=""/>
        <p:cNvGrpSpPr/>
        <p:nvPr/>
      </p:nvGrpSpPr>
      <p:grpSpPr>
        <a:xfrm>
          <a:off x="0" y="0"/>
          <a:ext cx="0" cy="0"/>
          <a:chOff x="0" y="0"/>
          <a:chExt cx="0" cy="0"/>
        </a:xfrm>
      </p:grpSpPr>
      <p:sp>
        <p:nvSpPr>
          <p:cNvPr id="112" name="이미지"/>
          <p:cNvSpPr>
            <a:spLocks noGrp="1"/>
          </p:cNvSpPr>
          <p:nvPr>
            <p:ph type="pic" sz="half" idx="13"/>
          </p:nvPr>
        </p:nvSpPr>
        <p:spPr>
          <a:xfrm>
            <a:off x="5121716" y="-63847"/>
            <a:ext cx="8048625" cy="3546425"/>
          </a:xfrm>
          <a:prstGeom prst="rect">
            <a:avLst/>
          </a:prstGeom>
        </p:spPr>
        <p:txBody>
          <a:bodyPr lIns="64291" tIns="32145" rIns="64291" bIns="32145">
            <a:noAutofit/>
          </a:bodyPr>
          <a:lstStyle/>
          <a:p>
            <a:endParaRPr/>
          </a:p>
        </p:txBody>
      </p:sp>
      <p:sp>
        <p:nvSpPr>
          <p:cNvPr id="113" name="이미지"/>
          <p:cNvSpPr>
            <a:spLocks noGrp="1"/>
          </p:cNvSpPr>
          <p:nvPr>
            <p:ph type="pic" sz="half" idx="14"/>
          </p:nvPr>
        </p:nvSpPr>
        <p:spPr>
          <a:xfrm>
            <a:off x="5548798" y="3277195"/>
            <a:ext cx="7190405" cy="3670102"/>
          </a:xfrm>
          <a:prstGeom prst="rect">
            <a:avLst/>
          </a:prstGeom>
        </p:spPr>
        <p:txBody>
          <a:bodyPr lIns="64291" tIns="32145" rIns="64291" bIns="32145">
            <a:noAutofit/>
          </a:bodyPr>
          <a:lstStyle/>
          <a:p>
            <a:endParaRPr/>
          </a:p>
        </p:txBody>
      </p:sp>
      <p:sp>
        <p:nvSpPr>
          <p:cNvPr id="114" name="이미지"/>
          <p:cNvSpPr>
            <a:spLocks noGrp="1"/>
          </p:cNvSpPr>
          <p:nvPr>
            <p:ph type="pic" idx="15"/>
          </p:nvPr>
        </p:nvSpPr>
        <p:spPr>
          <a:xfrm>
            <a:off x="-952499" y="-8930"/>
            <a:ext cx="8307092" cy="6875859"/>
          </a:xfrm>
          <a:prstGeom prst="rect">
            <a:avLst/>
          </a:prstGeom>
        </p:spPr>
        <p:txBody>
          <a:bodyPr lIns="64291" tIns="32145" rIns="64291" bIns="32145">
            <a:noAutofit/>
          </a:bodyPr>
          <a:lstStyle/>
          <a:p>
            <a:endParaRPr/>
          </a:p>
        </p:txBody>
      </p:sp>
      <p:sp>
        <p:nvSpPr>
          <p:cNvPr id="11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747104928"/>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인용">
    <p:bg>
      <p:bgPr>
        <a:solidFill>
          <a:srgbClr val="222222"/>
        </a:solidFill>
        <a:effectLst/>
      </p:bgPr>
    </p:bg>
    <p:spTree>
      <p:nvGrpSpPr>
        <p:cNvPr id="1" name=""/>
        <p:cNvGrpSpPr/>
        <p:nvPr/>
      </p:nvGrpSpPr>
      <p:grpSpPr>
        <a:xfrm>
          <a:off x="0" y="0"/>
          <a:ext cx="0" cy="0"/>
          <a:chOff x="0" y="0"/>
          <a:chExt cx="0" cy="0"/>
        </a:xfrm>
      </p:grpSpPr>
      <p:sp>
        <p:nvSpPr>
          <p:cNvPr id="122" name="설명 풍선"/>
          <p:cNvSpPr/>
          <p:nvPr/>
        </p:nvSpPr>
        <p:spPr>
          <a:xfrm>
            <a:off x="440533" y="1660923"/>
            <a:ext cx="11310937" cy="3676799"/>
          </a:xfrm>
          <a:custGeom>
            <a:avLst/>
            <a:gdLst/>
            <a:ahLst/>
            <a:cxnLst>
              <a:cxn ang="0">
                <a:pos x="wd2" y="hd2"/>
              </a:cxn>
              <a:cxn ang="5400000">
                <a:pos x="wd2" y="hd2"/>
              </a:cxn>
              <a:cxn ang="10800000">
                <a:pos x="wd2" y="hd2"/>
              </a:cxn>
              <a:cxn ang="16200000">
                <a:pos x="wd2" y="hd2"/>
              </a:cxn>
            </a:cxnLst>
            <a:rect l="0" t="0" r="r" b="b"/>
            <a:pathLst>
              <a:path w="21600" h="21600" extrusionOk="0">
                <a:moveTo>
                  <a:pt x="224" y="0"/>
                </a:moveTo>
                <a:cubicBezTo>
                  <a:pt x="100" y="0"/>
                  <a:pt x="0" y="232"/>
                  <a:pt x="0" y="516"/>
                </a:cubicBezTo>
                <a:lnTo>
                  <a:pt x="0" y="18789"/>
                </a:lnTo>
                <a:cubicBezTo>
                  <a:pt x="0" y="19073"/>
                  <a:pt x="100" y="19305"/>
                  <a:pt x="224" y="19305"/>
                </a:cubicBezTo>
                <a:lnTo>
                  <a:pt x="17228" y="19305"/>
                </a:lnTo>
                <a:lnTo>
                  <a:pt x="17850" y="21600"/>
                </a:lnTo>
                <a:lnTo>
                  <a:pt x="18471" y="19305"/>
                </a:lnTo>
                <a:lnTo>
                  <a:pt x="21376" y="19305"/>
                </a:lnTo>
                <a:cubicBezTo>
                  <a:pt x="21500" y="19305"/>
                  <a:pt x="21600" y="19073"/>
                  <a:pt x="21600" y="18789"/>
                </a:cubicBezTo>
                <a:lnTo>
                  <a:pt x="21600" y="516"/>
                </a:lnTo>
                <a:cubicBezTo>
                  <a:pt x="21600" y="232"/>
                  <a:pt x="21500" y="0"/>
                  <a:pt x="21376" y="0"/>
                </a:cubicBezTo>
                <a:lnTo>
                  <a:pt x="224" y="0"/>
                </a:lnTo>
                <a:close/>
              </a:path>
            </a:pathLst>
          </a:custGeom>
          <a:solidFill>
            <a:schemeClr val="accent1"/>
          </a:solidFill>
          <a:ln w="12700">
            <a:miter lim="400000"/>
          </a:ln>
        </p:spPr>
        <p:txBody>
          <a:bodyPr lIns="35717" tIns="35717" rIns="35717" bIns="35717" anchor="ctr"/>
          <a:lstStyle/>
          <a:p>
            <a:pPr algn="ctr" defTabSz="410751" latinLnBrk="0" hangingPunct="0">
              <a:lnSpc>
                <a:spcPct val="80000"/>
              </a:lnSpc>
              <a:defRPr sz="2800" cap="all">
                <a:latin typeface="+mj-lt"/>
                <a:ea typeface="+mj-ea"/>
                <a:cs typeface="+mj-cs"/>
                <a:sym typeface="Apple SD 산돌고딕 Neo 볼드체"/>
              </a:defRPr>
            </a:pPr>
            <a:endParaRPr sz="2800" kern="0" cap="all">
              <a:solidFill>
                <a:srgbClr val="FFFFFF"/>
              </a:solidFill>
              <a:latin typeface="Apple SD 산돌고딕 Neo 볼드체"/>
              <a:ea typeface="+mj-ea"/>
              <a:cs typeface="+mj-cs"/>
              <a:sym typeface="Apple SD 산돌고딕 Neo 볼드체"/>
            </a:endParaRPr>
          </a:p>
        </p:txBody>
      </p:sp>
      <p:sp>
        <p:nvSpPr>
          <p:cNvPr id="123" name="여기에 인용을 입력하십시오."/>
          <p:cNvSpPr txBox="1">
            <a:spLocks noGrp="1"/>
          </p:cNvSpPr>
          <p:nvPr>
            <p:ph type="body" sz="half" idx="13"/>
          </p:nvPr>
        </p:nvSpPr>
        <p:spPr>
          <a:xfrm>
            <a:off x="833438" y="2044899"/>
            <a:ext cx="10525125" cy="1717518"/>
          </a:xfrm>
          <a:prstGeom prst="rect">
            <a:avLst/>
          </a:prstGeom>
        </p:spPr>
        <p:txBody>
          <a:bodyPr>
            <a:spAutoFit/>
          </a:bodyPr>
          <a:lstStyle>
            <a:lvl1pPr marL="0" indent="0">
              <a:lnSpc>
                <a:spcPct val="80000"/>
              </a:lnSpc>
              <a:spcBef>
                <a:spcPts val="0"/>
              </a:spcBef>
              <a:buClrTx/>
              <a:buSzTx/>
              <a:buFontTx/>
              <a:buNone/>
              <a:defRPr sz="6600" cap="all">
                <a:solidFill>
                  <a:srgbClr val="FFFFFF"/>
                </a:solidFill>
                <a:latin typeface="+mj-lt"/>
                <a:ea typeface="+mj-ea"/>
                <a:cs typeface="+mj-cs"/>
                <a:sym typeface="Apple SD 산돌고딕 Neo 볼드체"/>
              </a:defRPr>
            </a:lvl1pPr>
          </a:lstStyle>
          <a:p>
            <a:r>
              <a:t>여기에 인용을 입력하십시오.</a:t>
            </a:r>
          </a:p>
        </p:txBody>
      </p:sp>
      <p:sp>
        <p:nvSpPr>
          <p:cNvPr id="124" name="Johnny Appleseed"/>
          <p:cNvSpPr txBox="1">
            <a:spLocks noGrp="1"/>
          </p:cNvSpPr>
          <p:nvPr>
            <p:ph type="body" sz="quarter" idx="14"/>
          </p:nvPr>
        </p:nvSpPr>
        <p:spPr>
          <a:xfrm>
            <a:off x="381000" y="5476875"/>
            <a:ext cx="11430000" cy="602148"/>
          </a:xfrm>
          <a:prstGeom prst="rect">
            <a:avLst/>
          </a:prstGeom>
        </p:spPr>
        <p:txBody>
          <a:bodyPr>
            <a:spAutoFit/>
          </a:bodyPr>
          <a:lstStyle>
            <a:lvl1pPr marL="0" indent="0" algn="r">
              <a:lnSpc>
                <a:spcPct val="80000"/>
              </a:lnSpc>
              <a:spcBef>
                <a:spcPts val="0"/>
              </a:spcBef>
              <a:buClrTx/>
              <a:buSzTx/>
              <a:buFontTx/>
              <a:buNone/>
              <a:defRPr sz="4200">
                <a:latin typeface="Apple SD 산돌고딕 Neo 일반체"/>
                <a:ea typeface="Apple SD 산돌고딕 Neo 일반체"/>
                <a:cs typeface="Apple SD 산돌고딕 Neo 일반체"/>
                <a:sym typeface="Apple SD 산돌고딕 Neo 일반체"/>
              </a:defRPr>
            </a:lvl1pPr>
          </a:lstStyle>
          <a:p>
            <a:r>
              <a:t>Johnny Appleseed</a:t>
            </a:r>
          </a:p>
        </p:txBody>
      </p:sp>
      <p:sp>
        <p:nvSpPr>
          <p:cNvPr id="125" name="텍스트"/>
          <p:cNvSpPr txBox="1">
            <a:spLocks noGrp="1"/>
          </p:cNvSpPr>
          <p:nvPr>
            <p:ph type="body" sz="quarter" idx="15"/>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126"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877854746"/>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인용 대체">
    <p:bg>
      <p:bgPr>
        <a:solidFill>
          <a:schemeClr val="accent1"/>
        </a:solidFill>
        <a:effectLst/>
      </p:bgPr>
    </p:bg>
    <p:spTree>
      <p:nvGrpSpPr>
        <p:cNvPr id="1" name=""/>
        <p:cNvGrpSpPr/>
        <p:nvPr/>
      </p:nvGrpSpPr>
      <p:grpSpPr>
        <a:xfrm>
          <a:off x="0" y="0"/>
          <a:ext cx="0" cy="0"/>
          <a:chOff x="0" y="0"/>
          <a:chExt cx="0" cy="0"/>
        </a:xfrm>
      </p:grpSpPr>
      <p:sp>
        <p:nvSpPr>
          <p:cNvPr id="133" name="여기에 인용을 입력하십시오."/>
          <p:cNvSpPr txBox="1">
            <a:spLocks noGrp="1"/>
          </p:cNvSpPr>
          <p:nvPr>
            <p:ph type="body" sz="half" idx="13"/>
          </p:nvPr>
        </p:nvSpPr>
        <p:spPr>
          <a:xfrm>
            <a:off x="5524501" y="1857376"/>
            <a:ext cx="6286500" cy="1709246"/>
          </a:xfrm>
          <a:prstGeom prst="rect">
            <a:avLst/>
          </a:prstGeom>
        </p:spPr>
        <p:txBody>
          <a:bodyPr>
            <a:spAutoFit/>
          </a:bodyPr>
          <a:lstStyle>
            <a:lvl1pPr marL="0" indent="0">
              <a:lnSpc>
                <a:spcPct val="80000"/>
              </a:lnSpc>
              <a:spcBef>
                <a:spcPts val="0"/>
              </a:spcBef>
              <a:buClrTx/>
              <a:buSzTx/>
              <a:buFontTx/>
              <a:buNone/>
              <a:defRPr sz="6600" cap="all">
                <a:solidFill>
                  <a:srgbClr val="FFFFFF"/>
                </a:solidFill>
                <a:latin typeface="+mj-lt"/>
                <a:ea typeface="+mj-ea"/>
                <a:cs typeface="+mj-cs"/>
                <a:sym typeface="Apple SD 산돌고딕 Neo 볼드체"/>
              </a:defRPr>
            </a:lvl1pPr>
          </a:lstStyle>
          <a:p>
            <a:r>
              <a:t>여기에 인용을 입력하십시오.</a:t>
            </a:r>
          </a:p>
        </p:txBody>
      </p:sp>
      <p:sp>
        <p:nvSpPr>
          <p:cNvPr id="134" name="이미지"/>
          <p:cNvSpPr>
            <a:spLocks noGrp="1"/>
          </p:cNvSpPr>
          <p:nvPr>
            <p:ph type="pic" idx="14"/>
          </p:nvPr>
        </p:nvSpPr>
        <p:spPr>
          <a:xfrm>
            <a:off x="-952499" y="-8930"/>
            <a:ext cx="8307092" cy="6875859"/>
          </a:xfrm>
          <a:prstGeom prst="rect">
            <a:avLst/>
          </a:prstGeom>
        </p:spPr>
        <p:txBody>
          <a:bodyPr lIns="64291" tIns="32145" rIns="64291" bIns="32145">
            <a:noAutofit/>
          </a:bodyPr>
          <a:lstStyle/>
          <a:p>
            <a:endParaRPr/>
          </a:p>
        </p:txBody>
      </p:sp>
      <p:sp>
        <p:nvSpPr>
          <p:cNvPr id="135" name="Johnny Appleseed"/>
          <p:cNvSpPr txBox="1">
            <a:spLocks noGrp="1"/>
          </p:cNvSpPr>
          <p:nvPr>
            <p:ph type="body" sz="quarter" idx="15"/>
          </p:nvPr>
        </p:nvSpPr>
        <p:spPr>
          <a:xfrm>
            <a:off x="5524501" y="5423297"/>
            <a:ext cx="6286500" cy="714376"/>
          </a:xfrm>
          <a:prstGeom prst="rect">
            <a:avLst/>
          </a:prstGeom>
        </p:spPr>
        <p:txBody>
          <a:bodyPr anchor="ctr">
            <a:spAutoFit/>
          </a:bodyPr>
          <a:lstStyle>
            <a:lvl1pPr marL="0" indent="0" defTabSz="321457">
              <a:spcBef>
                <a:spcPts val="0"/>
              </a:spcBef>
              <a:buClrTx/>
              <a:buSzTx/>
              <a:buFontTx/>
              <a:buNone/>
              <a:defRPr sz="4200">
                <a:solidFill>
                  <a:srgbClr val="232323"/>
                </a:solidFill>
                <a:latin typeface="+mj-lt"/>
                <a:ea typeface="+mj-ea"/>
                <a:cs typeface="+mj-cs"/>
                <a:sym typeface="Apple SD 산돌고딕 Neo 볼드체"/>
              </a:defRPr>
            </a:lvl1pPr>
          </a:lstStyle>
          <a:p>
            <a:r>
              <a:t>Johnny Appleseed</a:t>
            </a:r>
          </a:p>
        </p:txBody>
      </p:sp>
      <p:sp>
        <p:nvSpPr>
          <p:cNvPr id="136"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25964471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사진">
    <p:bg>
      <p:bgPr>
        <a:solidFill>
          <a:srgbClr val="222222"/>
        </a:solidFill>
        <a:effectLst/>
      </p:bgPr>
    </p:bg>
    <p:spTree>
      <p:nvGrpSpPr>
        <p:cNvPr id="1" name=""/>
        <p:cNvGrpSpPr/>
        <p:nvPr/>
      </p:nvGrpSpPr>
      <p:grpSpPr>
        <a:xfrm>
          <a:off x="0" y="0"/>
          <a:ext cx="0" cy="0"/>
          <a:chOff x="0" y="0"/>
          <a:chExt cx="0" cy="0"/>
        </a:xfrm>
      </p:grpSpPr>
      <p:sp>
        <p:nvSpPr>
          <p:cNvPr id="143" name="이미지"/>
          <p:cNvSpPr>
            <a:spLocks noGrp="1"/>
          </p:cNvSpPr>
          <p:nvPr>
            <p:ph type="pic" idx="13"/>
          </p:nvPr>
        </p:nvSpPr>
        <p:spPr>
          <a:xfrm>
            <a:off x="-857249" y="-8930"/>
            <a:ext cx="13888729" cy="6875859"/>
          </a:xfrm>
          <a:prstGeom prst="rect">
            <a:avLst/>
          </a:prstGeom>
        </p:spPr>
        <p:txBody>
          <a:bodyPr lIns="64291" tIns="32145" rIns="64291" bIns="32145">
            <a:noAutofit/>
          </a:bodyPr>
          <a:lstStyle/>
          <a:p>
            <a:endParaRPr/>
          </a:p>
        </p:txBody>
      </p:sp>
      <p:sp>
        <p:nvSpPr>
          <p:cNvPr id="144"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81265896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비어 있음">
    <p:bg>
      <p:bgPr>
        <a:solidFill>
          <a:srgbClr val="222222"/>
        </a:solidFill>
        <a:effectLst/>
      </p:bgPr>
    </p:bg>
    <p:spTree>
      <p:nvGrpSpPr>
        <p:cNvPr id="1" name=""/>
        <p:cNvGrpSpPr/>
        <p:nvPr/>
      </p:nvGrpSpPr>
      <p:grpSpPr>
        <a:xfrm>
          <a:off x="0" y="0"/>
          <a:ext cx="0" cy="0"/>
          <a:chOff x="0" y="0"/>
          <a:chExt cx="0" cy="0"/>
        </a:xfrm>
      </p:grpSpPr>
      <p:sp>
        <p:nvSpPr>
          <p:cNvPr id="151"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91234626"/>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빈 페이지 대체">
    <p:spTree>
      <p:nvGrpSpPr>
        <p:cNvPr id="1" name=""/>
        <p:cNvGrpSpPr/>
        <p:nvPr/>
      </p:nvGrpSpPr>
      <p:grpSpPr>
        <a:xfrm>
          <a:off x="0" y="0"/>
          <a:ext cx="0" cy="0"/>
          <a:chOff x="0" y="0"/>
          <a:chExt cx="0" cy="0"/>
        </a:xfrm>
      </p:grpSpPr>
      <p:sp>
        <p:nvSpPr>
          <p:cNvPr id="158"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03572980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1_제목 및 구분점">
    <p:bg>
      <p:bgPr>
        <a:solidFill>
          <a:srgbClr val="222222"/>
        </a:solidFill>
        <a:effectLst/>
      </p:bgPr>
    </p:bg>
    <p:spTree>
      <p:nvGrpSpPr>
        <p:cNvPr id="1" name=""/>
        <p:cNvGrpSpPr/>
        <p:nvPr/>
      </p:nvGrpSpPr>
      <p:grpSpPr>
        <a:xfrm>
          <a:off x="0" y="0"/>
          <a:ext cx="0" cy="0"/>
          <a:chOff x="0" y="0"/>
          <a:chExt cx="0" cy="0"/>
        </a:xfrm>
      </p:grpSpPr>
      <p:sp>
        <p:nvSpPr>
          <p:cNvPr id="165" name="텍스트"/>
          <p:cNvSpPr txBox="1">
            <a:spLocks noGrp="1"/>
          </p:cNvSpPr>
          <p:nvPr>
            <p:ph type="body" sz="quarter" idx="13"/>
          </p:nvPr>
        </p:nvSpPr>
        <p:spPr>
          <a:xfrm>
            <a:off x="162275" y="173356"/>
            <a:ext cx="11867452"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pic>
        <p:nvPicPr>
          <p:cNvPr id="166" name="선" descr="선"/>
          <p:cNvPicPr>
            <a:picLocks/>
          </p:cNvPicPr>
          <p:nvPr/>
        </p:nvPicPr>
        <p:blipFill>
          <a:blip r:embed="rId2"/>
          <a:stretch>
            <a:fillRect/>
          </a:stretch>
        </p:blipFill>
        <p:spPr>
          <a:xfrm>
            <a:off x="-39217" y="717479"/>
            <a:ext cx="12270433" cy="189428"/>
          </a:xfrm>
          <a:prstGeom prst="rect">
            <a:avLst/>
          </a:prstGeom>
        </p:spPr>
      </p:pic>
      <p:sp>
        <p:nvSpPr>
          <p:cNvPr id="168" name="후두둑 떨어진 페인트"/>
          <p:cNvSpPr/>
          <p:nvPr/>
        </p:nvSpPr>
        <p:spPr>
          <a:xfrm>
            <a:off x="11241181" y="6221646"/>
            <a:ext cx="743743" cy="550915"/>
          </a:xfrm>
          <a:custGeom>
            <a:avLst/>
            <a:gdLst/>
            <a:ahLst/>
            <a:cxnLst>
              <a:cxn ang="0">
                <a:pos x="wd2" y="hd2"/>
              </a:cxn>
              <a:cxn ang="5400000">
                <a:pos x="wd2" y="hd2"/>
              </a:cxn>
              <a:cxn ang="10800000">
                <a:pos x="wd2" y="hd2"/>
              </a:cxn>
              <a:cxn ang="16200000">
                <a:pos x="wd2" y="hd2"/>
              </a:cxn>
            </a:cxnLst>
            <a:rect l="0" t="0" r="r" b="b"/>
            <a:pathLst>
              <a:path w="20265" h="21541" extrusionOk="0">
                <a:moveTo>
                  <a:pt x="18778" y="6"/>
                </a:moveTo>
                <a:cubicBezTo>
                  <a:pt x="17680" y="134"/>
                  <a:pt x="17057" y="2145"/>
                  <a:pt x="17057" y="2145"/>
                </a:cubicBezTo>
                <a:cubicBezTo>
                  <a:pt x="16852" y="3359"/>
                  <a:pt x="15985" y="3890"/>
                  <a:pt x="15481" y="4101"/>
                </a:cubicBezTo>
                <a:cubicBezTo>
                  <a:pt x="14194" y="4297"/>
                  <a:pt x="13397" y="3507"/>
                  <a:pt x="13053" y="1869"/>
                </a:cubicBezTo>
                <a:cubicBezTo>
                  <a:pt x="12537" y="2880"/>
                  <a:pt x="11654" y="3375"/>
                  <a:pt x="10752" y="3375"/>
                </a:cubicBezTo>
                <a:cubicBezTo>
                  <a:pt x="10038" y="3375"/>
                  <a:pt x="9410" y="2981"/>
                  <a:pt x="9042" y="2385"/>
                </a:cubicBezTo>
                <a:cubicBezTo>
                  <a:pt x="9027" y="2364"/>
                  <a:pt x="9047" y="2392"/>
                  <a:pt x="9027" y="2365"/>
                </a:cubicBezTo>
                <a:cubicBezTo>
                  <a:pt x="8712" y="1939"/>
                  <a:pt x="8495" y="1267"/>
                  <a:pt x="8495" y="1267"/>
                </a:cubicBezTo>
                <a:cubicBezTo>
                  <a:pt x="8387" y="975"/>
                  <a:pt x="8079" y="832"/>
                  <a:pt x="7808" y="949"/>
                </a:cubicBezTo>
                <a:cubicBezTo>
                  <a:pt x="7536" y="1065"/>
                  <a:pt x="7403" y="1396"/>
                  <a:pt x="7512" y="1688"/>
                </a:cubicBezTo>
                <a:cubicBezTo>
                  <a:pt x="7512" y="1688"/>
                  <a:pt x="8063" y="2709"/>
                  <a:pt x="7926" y="3310"/>
                </a:cubicBezTo>
                <a:cubicBezTo>
                  <a:pt x="7837" y="3703"/>
                  <a:pt x="7904" y="4946"/>
                  <a:pt x="6218" y="5135"/>
                </a:cubicBezTo>
                <a:cubicBezTo>
                  <a:pt x="5752" y="5188"/>
                  <a:pt x="5327" y="4932"/>
                  <a:pt x="5018" y="4604"/>
                </a:cubicBezTo>
                <a:cubicBezTo>
                  <a:pt x="5009" y="4602"/>
                  <a:pt x="5000" y="4602"/>
                  <a:pt x="4991" y="4600"/>
                </a:cubicBezTo>
                <a:cubicBezTo>
                  <a:pt x="5214" y="6253"/>
                  <a:pt x="4846" y="7549"/>
                  <a:pt x="3835" y="8175"/>
                </a:cubicBezTo>
                <a:cubicBezTo>
                  <a:pt x="3057" y="8564"/>
                  <a:pt x="1662" y="8170"/>
                  <a:pt x="1662" y="8170"/>
                </a:cubicBezTo>
                <a:cubicBezTo>
                  <a:pt x="1662" y="8170"/>
                  <a:pt x="3252" y="9037"/>
                  <a:pt x="3447" y="9405"/>
                </a:cubicBezTo>
                <a:cubicBezTo>
                  <a:pt x="3642" y="9774"/>
                  <a:pt x="3739" y="10487"/>
                  <a:pt x="3611" y="11024"/>
                </a:cubicBezTo>
                <a:cubicBezTo>
                  <a:pt x="3469" y="11466"/>
                  <a:pt x="3110" y="11975"/>
                  <a:pt x="2194" y="11735"/>
                </a:cubicBezTo>
                <a:cubicBezTo>
                  <a:pt x="2194" y="11735"/>
                  <a:pt x="-293" y="11137"/>
                  <a:pt x="29" y="13686"/>
                </a:cubicBezTo>
                <a:cubicBezTo>
                  <a:pt x="29" y="13686"/>
                  <a:pt x="572" y="16056"/>
                  <a:pt x="2540" y="14422"/>
                </a:cubicBezTo>
                <a:cubicBezTo>
                  <a:pt x="3229" y="13850"/>
                  <a:pt x="3466" y="13680"/>
                  <a:pt x="3758" y="13817"/>
                </a:cubicBezTo>
                <a:cubicBezTo>
                  <a:pt x="4891" y="14598"/>
                  <a:pt x="5317" y="15680"/>
                  <a:pt x="4758" y="17390"/>
                </a:cubicBezTo>
                <a:cubicBezTo>
                  <a:pt x="7376" y="16540"/>
                  <a:pt x="8461" y="17351"/>
                  <a:pt x="8474" y="18455"/>
                </a:cubicBezTo>
                <a:cubicBezTo>
                  <a:pt x="8487" y="19560"/>
                  <a:pt x="8015" y="19973"/>
                  <a:pt x="8015" y="19973"/>
                </a:cubicBezTo>
                <a:cubicBezTo>
                  <a:pt x="7078" y="21279"/>
                  <a:pt x="8131" y="21539"/>
                  <a:pt x="8131" y="21539"/>
                </a:cubicBezTo>
                <a:cubicBezTo>
                  <a:pt x="8923" y="21597"/>
                  <a:pt x="8788" y="20282"/>
                  <a:pt x="8788" y="20282"/>
                </a:cubicBezTo>
                <a:cubicBezTo>
                  <a:pt x="8765" y="19731"/>
                  <a:pt x="8951" y="18719"/>
                  <a:pt x="9193" y="18402"/>
                </a:cubicBezTo>
                <a:cubicBezTo>
                  <a:pt x="9719" y="17713"/>
                  <a:pt x="12920" y="16968"/>
                  <a:pt x="13661" y="20186"/>
                </a:cubicBezTo>
                <a:cubicBezTo>
                  <a:pt x="13940" y="17526"/>
                  <a:pt x="16095" y="16040"/>
                  <a:pt x="16894" y="17208"/>
                </a:cubicBezTo>
                <a:cubicBezTo>
                  <a:pt x="17606" y="18250"/>
                  <a:pt x="17592" y="18779"/>
                  <a:pt x="18341" y="19048"/>
                </a:cubicBezTo>
                <a:cubicBezTo>
                  <a:pt x="18817" y="19219"/>
                  <a:pt x="19267" y="18578"/>
                  <a:pt x="19121" y="18094"/>
                </a:cubicBezTo>
                <a:cubicBezTo>
                  <a:pt x="18976" y="17610"/>
                  <a:pt x="18406" y="17609"/>
                  <a:pt x="17445" y="16640"/>
                </a:cubicBezTo>
                <a:cubicBezTo>
                  <a:pt x="16491" y="15680"/>
                  <a:pt x="17449" y="12361"/>
                  <a:pt x="18805" y="12812"/>
                </a:cubicBezTo>
                <a:cubicBezTo>
                  <a:pt x="19049" y="12893"/>
                  <a:pt x="19141" y="12986"/>
                  <a:pt x="19373" y="13014"/>
                </a:cubicBezTo>
                <a:cubicBezTo>
                  <a:pt x="19605" y="13043"/>
                  <a:pt x="19842" y="12954"/>
                  <a:pt x="19868" y="12752"/>
                </a:cubicBezTo>
                <a:cubicBezTo>
                  <a:pt x="19895" y="12550"/>
                  <a:pt x="19769" y="12416"/>
                  <a:pt x="19498" y="12345"/>
                </a:cubicBezTo>
                <a:cubicBezTo>
                  <a:pt x="19278" y="12287"/>
                  <a:pt x="19167" y="12369"/>
                  <a:pt x="18803" y="12220"/>
                </a:cubicBezTo>
                <a:cubicBezTo>
                  <a:pt x="17193" y="11564"/>
                  <a:pt x="17586" y="8705"/>
                  <a:pt x="19810" y="7865"/>
                </a:cubicBezTo>
                <a:cubicBezTo>
                  <a:pt x="17967" y="7771"/>
                  <a:pt x="16765" y="6843"/>
                  <a:pt x="16623" y="5495"/>
                </a:cubicBezTo>
                <a:cubicBezTo>
                  <a:pt x="16548" y="3927"/>
                  <a:pt x="18428" y="3479"/>
                  <a:pt x="18428" y="3479"/>
                </a:cubicBezTo>
                <a:cubicBezTo>
                  <a:pt x="21307" y="2438"/>
                  <a:pt x="19943" y="558"/>
                  <a:pt x="19943" y="558"/>
                </a:cubicBezTo>
                <a:cubicBezTo>
                  <a:pt x="19603" y="206"/>
                  <a:pt x="19290" y="41"/>
                  <a:pt x="19004" y="6"/>
                </a:cubicBezTo>
                <a:cubicBezTo>
                  <a:pt x="18927" y="-3"/>
                  <a:pt x="18851" y="-2"/>
                  <a:pt x="18778" y="6"/>
                </a:cubicBezTo>
                <a:close/>
              </a:path>
            </a:pathLst>
          </a:custGeom>
          <a:solidFill>
            <a:srgbClr val="D7DDDD"/>
          </a:solidFill>
          <a:ln w="12700">
            <a:miter lim="400000"/>
          </a:ln>
        </p:spPr>
        <p:txBody>
          <a:bodyPr lIns="35717" tIns="35717" rIns="35717" bIns="35717" anchor="ctr"/>
          <a:lstStyle/>
          <a:p>
            <a:pPr algn="ctr" defTabSz="410751" latinLnBrk="0" hangingPunct="0">
              <a:lnSpc>
                <a:spcPct val="80000"/>
              </a:lnSpc>
              <a:defRPr sz="2800" cap="all">
                <a:latin typeface="+mj-lt"/>
                <a:ea typeface="+mj-ea"/>
                <a:cs typeface="+mj-cs"/>
                <a:sym typeface="Apple SD 산돌고딕 Neo 볼드체"/>
              </a:defRPr>
            </a:pPr>
            <a:endParaRPr sz="2800" kern="0" cap="all">
              <a:solidFill>
                <a:srgbClr val="FFFFFF"/>
              </a:solidFill>
              <a:latin typeface="Apple SD 산돌고딕 Neo 볼드체"/>
              <a:ea typeface="+mj-ea"/>
              <a:cs typeface="+mj-cs"/>
              <a:sym typeface="Apple SD 산돌고딕 Neo 볼드체"/>
            </a:endParaRPr>
          </a:p>
        </p:txBody>
      </p:sp>
      <p:sp>
        <p:nvSpPr>
          <p:cNvPr id="169"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72681258"/>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CDE3943F-2076-4E3A-AD99-DBA27A89271D}"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281609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024A223A-6B9B-4DBD-A9B1-D5775E9CC06C}"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262245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AD7CBBF8-816A-4811-A27A-5753E6914079}"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638465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91E5F98F-DED3-419F-AB56-D90061C64FB5}"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856592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E74AD09E-F4CA-48DD-A31A-ADE82920CB51}"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0106703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3E2A800F-CFB5-4F0A-8658-0AA4595F2454}"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7315297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DCBBC490-4CF8-4A01-A3B7-AD1CC0D14A77}"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7839695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695D0A7D-42E7-4548-82F7-60336B019099}"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0685296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D4FA8458-87C7-45D1-A760-4821DAEA49DC}"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6604852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DCD701E-D72E-429F-B69C-82A747D7E5AF}"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187790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34588551-822E-4286-BB46-CBD6458AFB0F}"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6848447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8" y="2130431"/>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8" y="3886200"/>
            <a:ext cx="8534400" cy="1752600"/>
          </a:xfrm>
        </p:spPr>
        <p:txBody>
          <a:bodyPr/>
          <a:lstStyle>
            <a:lvl1pPr marL="0" indent="0" algn="ctr">
              <a:buNone/>
              <a:defRPr>
                <a:solidFill>
                  <a:schemeClr val="tx1">
                    <a:tint val="75000"/>
                  </a:schemeClr>
                </a:solidFill>
              </a:defRPr>
            </a:lvl1pPr>
            <a:lvl2pPr marL="456933" indent="0" algn="ctr">
              <a:buNone/>
              <a:defRPr>
                <a:solidFill>
                  <a:schemeClr val="tx1">
                    <a:tint val="75000"/>
                  </a:schemeClr>
                </a:solidFill>
              </a:defRPr>
            </a:lvl2pPr>
            <a:lvl3pPr marL="913863" indent="0" algn="ctr">
              <a:buNone/>
              <a:defRPr>
                <a:solidFill>
                  <a:schemeClr val="tx1">
                    <a:tint val="75000"/>
                  </a:schemeClr>
                </a:solidFill>
              </a:defRPr>
            </a:lvl3pPr>
            <a:lvl4pPr marL="1370797" indent="0" algn="ctr">
              <a:buNone/>
              <a:defRPr>
                <a:solidFill>
                  <a:schemeClr val="tx1">
                    <a:tint val="75000"/>
                  </a:schemeClr>
                </a:solidFill>
              </a:defRPr>
            </a:lvl4pPr>
            <a:lvl5pPr marL="1827729" indent="0" algn="ctr">
              <a:buNone/>
              <a:defRPr>
                <a:solidFill>
                  <a:schemeClr val="tx1">
                    <a:tint val="75000"/>
                  </a:schemeClr>
                </a:solidFill>
              </a:defRPr>
            </a:lvl5pPr>
            <a:lvl6pPr marL="2284662" indent="0" algn="ctr">
              <a:buNone/>
              <a:defRPr>
                <a:solidFill>
                  <a:schemeClr val="tx1">
                    <a:tint val="75000"/>
                  </a:schemeClr>
                </a:solidFill>
              </a:defRPr>
            </a:lvl6pPr>
            <a:lvl7pPr marL="2741595" indent="0" algn="ctr">
              <a:buNone/>
              <a:defRPr>
                <a:solidFill>
                  <a:schemeClr val="tx1">
                    <a:tint val="75000"/>
                  </a:schemeClr>
                </a:solidFill>
              </a:defRPr>
            </a:lvl7pPr>
            <a:lvl8pPr marL="3198527" indent="0" algn="ctr">
              <a:buNone/>
              <a:defRPr>
                <a:solidFill>
                  <a:schemeClr val="tx1">
                    <a:tint val="75000"/>
                  </a:schemeClr>
                </a:solidFill>
              </a:defRPr>
            </a:lvl8pPr>
            <a:lvl9pPr marL="3655461"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A706AF6F-3067-4442-A2C8-C605989C0E78}"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6432515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96E0152E-1370-4189-B6BF-2A118DD5F46F}"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1286793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7"/>
            <a:ext cx="10363200" cy="1362075"/>
          </a:xfrm>
        </p:spPr>
        <p:txBody>
          <a:bodyPr anchor="t"/>
          <a:lstStyle>
            <a:lvl1pPr algn="l">
              <a:defRPr sz="3965" b="1" cap="all"/>
            </a:lvl1pPr>
          </a:lstStyle>
          <a:p>
            <a:r>
              <a:rPr lang="ko-KR" altLang="en-US"/>
              <a:t>마스터 제목 스타일 편집</a:t>
            </a:r>
          </a:p>
        </p:txBody>
      </p:sp>
      <p:sp>
        <p:nvSpPr>
          <p:cNvPr id="3" name="텍스트 개체 틀 2"/>
          <p:cNvSpPr>
            <a:spLocks noGrp="1"/>
          </p:cNvSpPr>
          <p:nvPr>
            <p:ph type="body" idx="1"/>
          </p:nvPr>
        </p:nvSpPr>
        <p:spPr>
          <a:xfrm>
            <a:off x="963084" y="2906720"/>
            <a:ext cx="10363200" cy="1500187"/>
          </a:xfrm>
        </p:spPr>
        <p:txBody>
          <a:bodyPr anchor="b"/>
          <a:lstStyle>
            <a:lvl1pPr marL="0" indent="0">
              <a:buNone/>
              <a:defRPr sz="1983">
                <a:solidFill>
                  <a:schemeClr val="tx1">
                    <a:tint val="75000"/>
                  </a:schemeClr>
                </a:solidFill>
              </a:defRPr>
            </a:lvl1pPr>
            <a:lvl2pPr marL="456933" indent="0">
              <a:buNone/>
              <a:defRPr sz="1794">
                <a:solidFill>
                  <a:schemeClr val="tx1">
                    <a:tint val="75000"/>
                  </a:schemeClr>
                </a:solidFill>
              </a:defRPr>
            </a:lvl2pPr>
            <a:lvl3pPr marL="913863" indent="0">
              <a:buNone/>
              <a:defRPr sz="1605">
                <a:solidFill>
                  <a:schemeClr val="tx1">
                    <a:tint val="75000"/>
                  </a:schemeClr>
                </a:solidFill>
              </a:defRPr>
            </a:lvl3pPr>
            <a:lvl4pPr marL="1370797" indent="0">
              <a:buNone/>
              <a:defRPr sz="1416">
                <a:solidFill>
                  <a:schemeClr val="tx1">
                    <a:tint val="75000"/>
                  </a:schemeClr>
                </a:solidFill>
              </a:defRPr>
            </a:lvl4pPr>
            <a:lvl5pPr marL="1827729" indent="0">
              <a:buNone/>
              <a:defRPr sz="1416">
                <a:solidFill>
                  <a:schemeClr val="tx1">
                    <a:tint val="75000"/>
                  </a:schemeClr>
                </a:solidFill>
              </a:defRPr>
            </a:lvl5pPr>
            <a:lvl6pPr marL="2284662" indent="0">
              <a:buNone/>
              <a:defRPr sz="1416">
                <a:solidFill>
                  <a:schemeClr val="tx1">
                    <a:tint val="75000"/>
                  </a:schemeClr>
                </a:solidFill>
              </a:defRPr>
            </a:lvl6pPr>
            <a:lvl7pPr marL="2741595" indent="0">
              <a:buNone/>
              <a:defRPr sz="1416">
                <a:solidFill>
                  <a:schemeClr val="tx1">
                    <a:tint val="75000"/>
                  </a:schemeClr>
                </a:solidFill>
              </a:defRPr>
            </a:lvl7pPr>
            <a:lvl8pPr marL="3198527" indent="0">
              <a:buNone/>
              <a:defRPr sz="1416">
                <a:solidFill>
                  <a:schemeClr val="tx1">
                    <a:tint val="75000"/>
                  </a:schemeClr>
                </a:solidFill>
              </a:defRPr>
            </a:lvl8pPr>
            <a:lvl9pPr marL="3655461" indent="0">
              <a:buNone/>
              <a:defRPr sz="1416">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F8E215B-8274-494A-87A4-A65028CAE7C1}"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2136581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3" y="1600201"/>
            <a:ext cx="5384800" cy="4525963"/>
          </a:xfrm>
        </p:spPr>
        <p:txBody>
          <a:bodyPr/>
          <a:lstStyle>
            <a:lvl1pPr>
              <a:defRPr sz="2832"/>
            </a:lvl1pPr>
            <a:lvl2pPr>
              <a:defRPr sz="2360"/>
            </a:lvl2pPr>
            <a:lvl3pPr>
              <a:defRPr sz="1983"/>
            </a:lvl3pPr>
            <a:lvl4pPr>
              <a:defRPr sz="1794"/>
            </a:lvl4pPr>
            <a:lvl5pPr>
              <a:defRPr sz="1794"/>
            </a:lvl5pPr>
            <a:lvl6pPr>
              <a:defRPr sz="1794"/>
            </a:lvl6pPr>
            <a:lvl7pPr>
              <a:defRPr sz="1794"/>
            </a:lvl7pPr>
            <a:lvl8pPr>
              <a:defRPr sz="1794"/>
            </a:lvl8pPr>
            <a:lvl9pPr>
              <a:defRPr sz="1794"/>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32"/>
            </a:lvl1pPr>
            <a:lvl2pPr>
              <a:defRPr sz="2360"/>
            </a:lvl2pPr>
            <a:lvl3pPr>
              <a:defRPr sz="1983"/>
            </a:lvl3pPr>
            <a:lvl4pPr>
              <a:defRPr sz="1794"/>
            </a:lvl4pPr>
            <a:lvl5pPr>
              <a:defRPr sz="1794"/>
            </a:lvl5pPr>
            <a:lvl6pPr>
              <a:defRPr sz="1794"/>
            </a:lvl6pPr>
            <a:lvl7pPr>
              <a:defRPr sz="1794"/>
            </a:lvl7pPr>
            <a:lvl8pPr>
              <a:defRPr sz="1794"/>
            </a:lvl8pPr>
            <a:lvl9pPr>
              <a:defRPr sz="1794"/>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18814A4C-2CC8-4A53-90A1-083A8142D8F5}"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152638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3" y="1535113"/>
            <a:ext cx="5386917" cy="639762"/>
          </a:xfrm>
        </p:spPr>
        <p:txBody>
          <a:bodyPr anchor="b"/>
          <a:lstStyle>
            <a:lvl1pPr marL="0" indent="0">
              <a:buNone/>
              <a:defRPr sz="2360" b="1"/>
            </a:lvl1pPr>
            <a:lvl2pPr marL="456933" indent="0">
              <a:buNone/>
              <a:defRPr sz="1983" b="1"/>
            </a:lvl2pPr>
            <a:lvl3pPr marL="913863" indent="0">
              <a:buNone/>
              <a:defRPr sz="1794" b="1"/>
            </a:lvl3pPr>
            <a:lvl4pPr marL="1370797" indent="0">
              <a:buNone/>
              <a:defRPr sz="1605" b="1"/>
            </a:lvl4pPr>
            <a:lvl5pPr marL="1827729" indent="0">
              <a:buNone/>
              <a:defRPr sz="1605" b="1"/>
            </a:lvl5pPr>
            <a:lvl6pPr marL="2284662" indent="0">
              <a:buNone/>
              <a:defRPr sz="1605" b="1"/>
            </a:lvl6pPr>
            <a:lvl7pPr marL="2741595" indent="0">
              <a:buNone/>
              <a:defRPr sz="1605" b="1"/>
            </a:lvl7pPr>
            <a:lvl8pPr marL="3198527" indent="0">
              <a:buNone/>
              <a:defRPr sz="1605" b="1"/>
            </a:lvl8pPr>
            <a:lvl9pPr marL="3655461" indent="0">
              <a:buNone/>
              <a:defRPr sz="1605" b="1"/>
            </a:lvl9pPr>
          </a:lstStyle>
          <a:p>
            <a:pPr lvl="0"/>
            <a:r>
              <a:rPr lang="ko-KR" altLang="en-US"/>
              <a:t>마스터 텍스트 스타일을 편집합니다</a:t>
            </a:r>
          </a:p>
        </p:txBody>
      </p:sp>
      <p:sp>
        <p:nvSpPr>
          <p:cNvPr id="4" name="내용 개체 틀 3"/>
          <p:cNvSpPr>
            <a:spLocks noGrp="1"/>
          </p:cNvSpPr>
          <p:nvPr>
            <p:ph sz="half" idx="2"/>
          </p:nvPr>
        </p:nvSpPr>
        <p:spPr>
          <a:xfrm>
            <a:off x="609603" y="2174875"/>
            <a:ext cx="5386917" cy="3951288"/>
          </a:xfrm>
        </p:spPr>
        <p:txBody>
          <a:bodyPr/>
          <a:lstStyle>
            <a:lvl1pPr>
              <a:defRPr sz="2360"/>
            </a:lvl1pPr>
            <a:lvl2pPr>
              <a:defRPr sz="1983"/>
            </a:lvl2pPr>
            <a:lvl3pPr>
              <a:defRPr sz="1794"/>
            </a:lvl3pPr>
            <a:lvl4pPr>
              <a:defRPr sz="1605"/>
            </a:lvl4pPr>
            <a:lvl5pPr>
              <a:defRPr sz="1605"/>
            </a:lvl5pPr>
            <a:lvl6pPr>
              <a:defRPr sz="1605"/>
            </a:lvl6pPr>
            <a:lvl7pPr>
              <a:defRPr sz="1605"/>
            </a:lvl7pPr>
            <a:lvl8pPr>
              <a:defRPr sz="1605"/>
            </a:lvl8pPr>
            <a:lvl9pPr>
              <a:defRPr sz="1605"/>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76" y="1535113"/>
            <a:ext cx="5389033" cy="639762"/>
          </a:xfrm>
        </p:spPr>
        <p:txBody>
          <a:bodyPr anchor="b"/>
          <a:lstStyle>
            <a:lvl1pPr marL="0" indent="0">
              <a:buNone/>
              <a:defRPr sz="2360" b="1"/>
            </a:lvl1pPr>
            <a:lvl2pPr marL="456933" indent="0">
              <a:buNone/>
              <a:defRPr sz="1983" b="1"/>
            </a:lvl2pPr>
            <a:lvl3pPr marL="913863" indent="0">
              <a:buNone/>
              <a:defRPr sz="1794" b="1"/>
            </a:lvl3pPr>
            <a:lvl4pPr marL="1370797" indent="0">
              <a:buNone/>
              <a:defRPr sz="1605" b="1"/>
            </a:lvl4pPr>
            <a:lvl5pPr marL="1827729" indent="0">
              <a:buNone/>
              <a:defRPr sz="1605" b="1"/>
            </a:lvl5pPr>
            <a:lvl6pPr marL="2284662" indent="0">
              <a:buNone/>
              <a:defRPr sz="1605" b="1"/>
            </a:lvl6pPr>
            <a:lvl7pPr marL="2741595" indent="0">
              <a:buNone/>
              <a:defRPr sz="1605" b="1"/>
            </a:lvl7pPr>
            <a:lvl8pPr marL="3198527" indent="0">
              <a:buNone/>
              <a:defRPr sz="1605" b="1"/>
            </a:lvl8pPr>
            <a:lvl9pPr marL="3655461" indent="0">
              <a:buNone/>
              <a:defRPr sz="1605" b="1"/>
            </a:lvl9pPr>
          </a:lstStyle>
          <a:p>
            <a:pPr lvl="0"/>
            <a:r>
              <a:rPr lang="ko-KR" altLang="en-US"/>
              <a:t>마스터 텍스트 스타일을 편집합니다</a:t>
            </a:r>
          </a:p>
        </p:txBody>
      </p:sp>
      <p:sp>
        <p:nvSpPr>
          <p:cNvPr id="6" name="내용 개체 틀 5"/>
          <p:cNvSpPr>
            <a:spLocks noGrp="1"/>
          </p:cNvSpPr>
          <p:nvPr>
            <p:ph sz="quarter" idx="4"/>
          </p:nvPr>
        </p:nvSpPr>
        <p:spPr>
          <a:xfrm>
            <a:off x="6193376" y="2174875"/>
            <a:ext cx="5389033" cy="3951288"/>
          </a:xfrm>
        </p:spPr>
        <p:txBody>
          <a:bodyPr/>
          <a:lstStyle>
            <a:lvl1pPr>
              <a:defRPr sz="2360"/>
            </a:lvl1pPr>
            <a:lvl2pPr>
              <a:defRPr sz="1983"/>
            </a:lvl2pPr>
            <a:lvl3pPr>
              <a:defRPr sz="1794"/>
            </a:lvl3pPr>
            <a:lvl4pPr>
              <a:defRPr sz="1605"/>
            </a:lvl4pPr>
            <a:lvl5pPr>
              <a:defRPr sz="1605"/>
            </a:lvl5pPr>
            <a:lvl6pPr>
              <a:defRPr sz="1605"/>
            </a:lvl6pPr>
            <a:lvl7pPr>
              <a:defRPr sz="1605"/>
            </a:lvl7pPr>
            <a:lvl8pPr>
              <a:defRPr sz="1605"/>
            </a:lvl8pPr>
            <a:lvl9pPr>
              <a:defRPr sz="1605"/>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3FA5148-EA35-4B7B-BD28-266114DD40CB}"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9047578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A997DC9-4036-45C0-BE91-2EE3036E5344}"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6175341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0E4E9813-D496-4AF7-ABEF-21DD93909E4F}"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2632722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9" y="273050"/>
            <a:ext cx="4011084" cy="1162050"/>
          </a:xfrm>
        </p:spPr>
        <p:txBody>
          <a:bodyPr anchor="b"/>
          <a:lstStyle>
            <a:lvl1pPr algn="l">
              <a:defRPr sz="1983"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10"/>
            </a:lvl1pPr>
            <a:lvl2pPr>
              <a:defRPr sz="2832"/>
            </a:lvl2pPr>
            <a:lvl3pPr>
              <a:defRPr sz="2360"/>
            </a:lvl3pPr>
            <a:lvl4pPr>
              <a:defRPr sz="1983"/>
            </a:lvl4pPr>
            <a:lvl5pPr>
              <a:defRPr sz="1983"/>
            </a:lvl5pPr>
            <a:lvl6pPr>
              <a:defRPr sz="1983"/>
            </a:lvl6pPr>
            <a:lvl7pPr>
              <a:defRPr sz="1983"/>
            </a:lvl7pPr>
            <a:lvl8pPr>
              <a:defRPr sz="1983"/>
            </a:lvl8pPr>
            <a:lvl9pPr>
              <a:defRPr sz="1983"/>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9" y="1435101"/>
            <a:ext cx="4011084" cy="4691063"/>
          </a:xfrm>
        </p:spPr>
        <p:txBody>
          <a:bodyPr/>
          <a:lstStyle>
            <a:lvl1pPr marL="0" indent="0">
              <a:buNone/>
              <a:defRPr sz="1416"/>
            </a:lvl1pPr>
            <a:lvl2pPr marL="456933" indent="0">
              <a:buNone/>
              <a:defRPr sz="1227"/>
            </a:lvl2pPr>
            <a:lvl3pPr marL="913863" indent="0">
              <a:buNone/>
              <a:defRPr sz="1039"/>
            </a:lvl3pPr>
            <a:lvl4pPr marL="1370797" indent="0">
              <a:buNone/>
              <a:defRPr sz="944"/>
            </a:lvl4pPr>
            <a:lvl5pPr marL="1827729" indent="0">
              <a:buNone/>
              <a:defRPr sz="944"/>
            </a:lvl5pPr>
            <a:lvl6pPr marL="2284662" indent="0">
              <a:buNone/>
              <a:defRPr sz="944"/>
            </a:lvl6pPr>
            <a:lvl7pPr marL="2741595" indent="0">
              <a:buNone/>
              <a:defRPr sz="944"/>
            </a:lvl7pPr>
            <a:lvl8pPr marL="3198527" indent="0">
              <a:buNone/>
              <a:defRPr sz="944"/>
            </a:lvl8pPr>
            <a:lvl9pPr marL="3655461" indent="0">
              <a:buNone/>
              <a:defRPr sz="944"/>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D8AE9CD-4104-4B51-ABDF-04C6C428C38A}"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4977976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9" y="4800600"/>
            <a:ext cx="7315200" cy="566738"/>
          </a:xfrm>
        </p:spPr>
        <p:txBody>
          <a:bodyPr anchor="b"/>
          <a:lstStyle>
            <a:lvl1pPr algn="l">
              <a:defRPr sz="1983" b="1"/>
            </a:lvl1pPr>
          </a:lstStyle>
          <a:p>
            <a:r>
              <a:rPr lang="ko-KR" altLang="en-US"/>
              <a:t>마스터 제목 스타일 편집</a:t>
            </a:r>
          </a:p>
        </p:txBody>
      </p:sp>
      <p:sp>
        <p:nvSpPr>
          <p:cNvPr id="3" name="그림 개체 틀 2"/>
          <p:cNvSpPr>
            <a:spLocks noGrp="1"/>
          </p:cNvSpPr>
          <p:nvPr>
            <p:ph type="pic" idx="1"/>
          </p:nvPr>
        </p:nvSpPr>
        <p:spPr>
          <a:xfrm>
            <a:off x="2389719" y="612775"/>
            <a:ext cx="7315200" cy="4114800"/>
          </a:xfrm>
        </p:spPr>
        <p:txBody>
          <a:bodyPr/>
          <a:lstStyle>
            <a:lvl1pPr marL="0" indent="0">
              <a:buNone/>
              <a:defRPr sz="3210"/>
            </a:lvl1pPr>
            <a:lvl2pPr marL="456933" indent="0">
              <a:buNone/>
              <a:defRPr sz="2832"/>
            </a:lvl2pPr>
            <a:lvl3pPr marL="913863" indent="0">
              <a:buNone/>
              <a:defRPr sz="2360"/>
            </a:lvl3pPr>
            <a:lvl4pPr marL="1370797" indent="0">
              <a:buNone/>
              <a:defRPr sz="1983"/>
            </a:lvl4pPr>
            <a:lvl5pPr marL="1827729" indent="0">
              <a:buNone/>
              <a:defRPr sz="1983"/>
            </a:lvl5pPr>
            <a:lvl6pPr marL="2284662" indent="0">
              <a:buNone/>
              <a:defRPr sz="1983"/>
            </a:lvl6pPr>
            <a:lvl7pPr marL="2741595" indent="0">
              <a:buNone/>
              <a:defRPr sz="1983"/>
            </a:lvl7pPr>
            <a:lvl8pPr marL="3198527" indent="0">
              <a:buNone/>
              <a:defRPr sz="1983"/>
            </a:lvl8pPr>
            <a:lvl9pPr marL="3655461" indent="0">
              <a:buNone/>
              <a:defRPr sz="1983"/>
            </a:lvl9pPr>
          </a:lstStyle>
          <a:p>
            <a:endParaRPr lang="ko-KR" altLang="en-US"/>
          </a:p>
        </p:txBody>
      </p:sp>
      <p:sp>
        <p:nvSpPr>
          <p:cNvPr id="4" name="텍스트 개체 틀 3"/>
          <p:cNvSpPr>
            <a:spLocks noGrp="1"/>
          </p:cNvSpPr>
          <p:nvPr>
            <p:ph type="body" sz="half" idx="2"/>
          </p:nvPr>
        </p:nvSpPr>
        <p:spPr>
          <a:xfrm>
            <a:off x="2389719" y="5367338"/>
            <a:ext cx="7315200" cy="804862"/>
          </a:xfrm>
        </p:spPr>
        <p:txBody>
          <a:bodyPr/>
          <a:lstStyle>
            <a:lvl1pPr marL="0" indent="0">
              <a:buNone/>
              <a:defRPr sz="1416"/>
            </a:lvl1pPr>
            <a:lvl2pPr marL="456933" indent="0">
              <a:buNone/>
              <a:defRPr sz="1227"/>
            </a:lvl2pPr>
            <a:lvl3pPr marL="913863" indent="0">
              <a:buNone/>
              <a:defRPr sz="1039"/>
            </a:lvl3pPr>
            <a:lvl4pPr marL="1370797" indent="0">
              <a:buNone/>
              <a:defRPr sz="944"/>
            </a:lvl4pPr>
            <a:lvl5pPr marL="1827729" indent="0">
              <a:buNone/>
              <a:defRPr sz="944"/>
            </a:lvl5pPr>
            <a:lvl6pPr marL="2284662" indent="0">
              <a:buNone/>
              <a:defRPr sz="944"/>
            </a:lvl6pPr>
            <a:lvl7pPr marL="2741595" indent="0">
              <a:buNone/>
              <a:defRPr sz="944"/>
            </a:lvl7pPr>
            <a:lvl8pPr marL="3198527" indent="0">
              <a:buNone/>
              <a:defRPr sz="944"/>
            </a:lvl8pPr>
            <a:lvl9pPr marL="3655461" indent="0">
              <a:buNone/>
              <a:defRPr sz="944"/>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21025061-EAA9-422F-9877-AF43ACFA5D2F}"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932051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D7B0891F-6953-42B8-B1C5-3BA823195810}"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4690107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4"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C0C1C76-AB73-400C-BE98-1B6BDBE8DC64}" type="datetime1">
              <a:rPr lang="ko-KR"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1C15898-5539-4E35-B1EF-DABCD37ACD79}"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2530469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431371" y="3416425"/>
            <a:ext cx="6048672" cy="1470025"/>
          </a:xfrm>
        </p:spPr>
        <p:txBody>
          <a:bodyPr>
            <a:normAutofit/>
          </a:bodyPr>
          <a:lstStyle>
            <a:lvl1pPr algn="l">
              <a:defRPr sz="3600" b="1">
                <a:solidFill>
                  <a:schemeClr val="tx2"/>
                </a:solidFill>
                <a:latin typeface="+mj-lt"/>
              </a:defRPr>
            </a:lvl1pPr>
          </a:lstStyle>
          <a:p>
            <a:r>
              <a:rPr lang="en-US" dirty="0"/>
              <a:t>Click to edit Master title style</a:t>
            </a:r>
            <a:endParaRPr lang="fr-FR" dirty="0"/>
          </a:p>
        </p:txBody>
      </p:sp>
      <p:sp>
        <p:nvSpPr>
          <p:cNvPr id="3" name="Sous-titre 2"/>
          <p:cNvSpPr>
            <a:spLocks noGrp="1"/>
          </p:cNvSpPr>
          <p:nvPr>
            <p:ph type="subTitle" idx="1" hasCustomPrompt="1"/>
          </p:nvPr>
        </p:nvSpPr>
        <p:spPr>
          <a:xfrm>
            <a:off x="409981" y="5085184"/>
            <a:ext cx="6071512" cy="1536576"/>
          </a:xfrm>
        </p:spPr>
        <p:txBody>
          <a:bodyPr>
            <a:normAutofit/>
          </a:bodyPr>
          <a:lstStyle>
            <a:lvl1pPr marL="0" indent="0" algn="l">
              <a:buNone/>
              <a:defRPr sz="2000">
                <a:solidFill>
                  <a:schemeClr val="bg1">
                    <a:lumMod val="50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4" name="Espace réservé de la date 3"/>
          <p:cNvSpPr>
            <a:spLocks noGrp="1"/>
          </p:cNvSpPr>
          <p:nvPr>
            <p:ph type="dt" sz="half" idx="10"/>
          </p:nvPr>
        </p:nvSpPr>
        <p:spPr>
          <a:xfrm>
            <a:off x="9072331" y="6309321"/>
            <a:ext cx="2844800" cy="365125"/>
          </a:xfrm>
        </p:spPr>
        <p:txBody>
          <a:bodyPr/>
          <a:lstStyle>
            <a:lvl1pPr algn="r">
              <a:defRPr sz="1100">
                <a:latin typeface="+mj-lt"/>
                <a:ea typeface="Helvetica" pitchFamily="2" charset="0"/>
                <a:cs typeface="Helvetica" pitchFamily="2" charset="0"/>
              </a:defRPr>
            </a:lvl1pPr>
          </a:lstStyle>
          <a:p>
            <a:fld id="{3AC97113-EF57-4F6D-92C5-36A12758B465}" type="datetime1">
              <a:rPr lang="zh-CN" altLang="en-US" smtClean="0"/>
              <a:t>2020/11/13</a:t>
            </a:fld>
            <a:endParaRPr lang="zh-CN" altLang="en-US"/>
          </a:p>
        </p:txBody>
      </p:sp>
      <p:sp>
        <p:nvSpPr>
          <p:cNvPr id="7" name="Triangle rectangle 6"/>
          <p:cNvSpPr/>
          <p:nvPr/>
        </p:nvSpPr>
        <p:spPr>
          <a:xfrm rot="10800000">
            <a:off x="7824192" y="0"/>
            <a:ext cx="4367808" cy="1700808"/>
          </a:xfrm>
          <a:prstGeom prst="rtTriangle">
            <a:avLst/>
          </a:prstGeom>
          <a:gradFill flip="none" rotWithShape="1">
            <a:gsLst>
              <a:gs pos="100000">
                <a:schemeClr val="tx2">
                  <a:lumMod val="50000"/>
                </a:schemeClr>
              </a:gs>
              <a:gs pos="28000">
                <a:schemeClr val="accent1">
                  <a:lumMod val="100000"/>
                </a:schemeClr>
              </a:gs>
              <a:gs pos="57000">
                <a:schemeClr val="tx2">
                  <a:alpha val="94000"/>
                  <a:lumMod val="67000"/>
                </a:schemeClr>
              </a:gs>
              <a:gs pos="86000">
                <a:schemeClr val="tx2">
                  <a:lumMod val="50000"/>
                </a:schemeClr>
              </a:gs>
              <a:gs pos="0">
                <a:schemeClr val="accent1">
                  <a:shade val="100000"/>
                  <a:satMod val="115000"/>
                </a:schemeClr>
              </a:gs>
            </a:gsLst>
            <a:lin ang="178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Forme libre 7"/>
          <p:cNvSpPr/>
          <p:nvPr/>
        </p:nvSpPr>
        <p:spPr>
          <a:xfrm>
            <a:off x="7825653" y="-1"/>
            <a:ext cx="4367808" cy="2178000"/>
          </a:xfrm>
          <a:custGeom>
            <a:avLst/>
            <a:gdLst>
              <a:gd name="connsiteX0" fmla="*/ 1993900 w 3175000"/>
              <a:gd name="connsiteY0" fmla="*/ 2057400 h 2057400"/>
              <a:gd name="connsiteX1" fmla="*/ 0 w 3175000"/>
              <a:gd name="connsiteY1" fmla="*/ 0 h 2057400"/>
              <a:gd name="connsiteX2" fmla="*/ 3175000 w 3175000"/>
              <a:gd name="connsiteY2" fmla="*/ 1600200 h 2057400"/>
              <a:gd name="connsiteX3" fmla="*/ 1993900 w 3175000"/>
              <a:gd name="connsiteY3" fmla="*/ 2057400 h 2057400"/>
              <a:gd name="connsiteX0" fmla="*/ 1993900 w 3175000"/>
              <a:gd name="connsiteY0" fmla="*/ 2057400 h 2057400"/>
              <a:gd name="connsiteX1" fmla="*/ 0 w 3175000"/>
              <a:gd name="connsiteY1" fmla="*/ 0 h 2057400"/>
              <a:gd name="connsiteX2" fmla="*/ 3175000 w 3175000"/>
              <a:gd name="connsiteY2" fmla="*/ 1600200 h 2057400"/>
              <a:gd name="connsiteX3" fmla="*/ 1993900 w 3175000"/>
              <a:gd name="connsiteY3" fmla="*/ 2057400 h 2057400"/>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Lst>
            <a:ahLst/>
            <a:cxnLst>
              <a:cxn ang="0">
                <a:pos x="connsiteX0" y="connsiteY0"/>
              </a:cxn>
              <a:cxn ang="0">
                <a:pos x="connsiteX1" y="connsiteY1"/>
              </a:cxn>
              <a:cxn ang="0">
                <a:pos x="connsiteX2" y="connsiteY2"/>
              </a:cxn>
              <a:cxn ang="0">
                <a:pos x="connsiteX3" y="connsiteY3"/>
              </a:cxn>
            </a:cxnLst>
            <a:rect l="l" t="t" r="r" b="b"/>
            <a:pathLst>
              <a:path w="3175000" h="2059259">
                <a:moveTo>
                  <a:pt x="1993900" y="2057400"/>
                </a:moveTo>
                <a:cubicBezTo>
                  <a:pt x="1195917" y="809625"/>
                  <a:pt x="431270" y="328612"/>
                  <a:pt x="0" y="0"/>
                </a:cubicBezTo>
                <a:lnTo>
                  <a:pt x="3175000" y="1600200"/>
                </a:lnTo>
                <a:cubicBezTo>
                  <a:pt x="2362200" y="1385888"/>
                  <a:pt x="1992312" y="2100263"/>
                  <a:pt x="1993900" y="2057400"/>
                </a:cubicBezTo>
                <a:close/>
              </a:path>
            </a:pathLst>
          </a:custGeom>
          <a:gradFill flip="none" rotWithShape="1">
            <a:gsLst>
              <a:gs pos="90000">
                <a:srgbClr val="528BD1"/>
              </a:gs>
              <a:gs pos="60000">
                <a:schemeClr val="tx2">
                  <a:lumMod val="20000"/>
                  <a:lumOff val="80000"/>
                </a:schemeClr>
              </a:gs>
              <a:gs pos="0">
                <a:schemeClr val="tx2">
                  <a:lumMod val="50000"/>
                </a:schemeClr>
              </a:gs>
              <a:gs pos="16260">
                <a:srgbClr val="325E92"/>
              </a:gs>
              <a:gs pos="51000">
                <a:schemeClr val="accent1">
                  <a:shade val="67500"/>
                  <a:satMod val="115000"/>
                </a:schemeClr>
              </a:gs>
              <a:gs pos="100000">
                <a:schemeClr val="accent1">
                  <a:shade val="100000"/>
                  <a:satMod val="115000"/>
                </a:schemeClr>
              </a:gs>
            </a:gsLst>
            <a:lin ang="8100000" scaled="1"/>
            <a:tileRect/>
          </a:gradFill>
          <a:ln>
            <a:noFill/>
          </a:ln>
          <a:effectLst>
            <a:outerShdw blurRad="304800" dist="165100" algn="tl"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27420942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8366720" cy="1143000"/>
          </a:xfrm>
        </p:spPr>
        <p:txBody>
          <a:bodyPr>
            <a:noAutofit/>
          </a:bodyPr>
          <a:lstStyle>
            <a:lvl1pPr algn="l">
              <a:defRPr sz="3600" b="1" cap="small" baseline="0">
                <a:solidFill>
                  <a:schemeClr val="tx2"/>
                </a:solidFill>
                <a:latin typeface="+mj-lt"/>
              </a:defRPr>
            </a:lvl1pPr>
          </a:lstStyle>
          <a:p>
            <a:r>
              <a:rPr lang="en-US" dirty="0"/>
              <a:t>Click to edit Master title style</a:t>
            </a:r>
            <a:endParaRPr lang="fr-FR" dirty="0"/>
          </a:p>
        </p:txBody>
      </p:sp>
      <p:sp>
        <p:nvSpPr>
          <p:cNvPr id="3" name="Espace réservé du contenu 2"/>
          <p:cNvSpPr>
            <a:spLocks noGrp="1"/>
          </p:cNvSpPr>
          <p:nvPr>
            <p:ph idx="1" hasCustomPrompt="1"/>
          </p:nvPr>
        </p:nvSpPr>
        <p:spPr/>
        <p:txBody>
          <a:bodyPr>
            <a:normAutofit/>
          </a:bodyPr>
          <a:lstStyle>
            <a:lvl1pPr>
              <a:defRPr sz="2800">
                <a:solidFill>
                  <a:schemeClr val="tx2"/>
                </a:solidFill>
                <a:latin typeface="+mj-lt"/>
              </a:defRPr>
            </a:lvl1pPr>
            <a:lvl2pPr>
              <a:defRPr sz="2400">
                <a:solidFill>
                  <a:schemeClr val="tx2"/>
                </a:solidFill>
                <a:latin typeface="+mj-lt"/>
              </a:defRPr>
            </a:lvl2pPr>
            <a:lvl3pPr>
              <a:defRPr sz="2000">
                <a:solidFill>
                  <a:schemeClr val="tx2"/>
                </a:solidFill>
                <a:latin typeface="+mj-lt"/>
              </a:defRPr>
            </a:lvl3pPr>
            <a:lvl4pPr>
              <a:defRPr sz="1800">
                <a:solidFill>
                  <a:schemeClr val="tx2"/>
                </a:solidFill>
                <a:latin typeface="+mj-lt"/>
              </a:defRPr>
            </a:lvl4pPr>
            <a:lvl5pPr>
              <a:defRPr sz="1800">
                <a:solidFill>
                  <a:schemeClr val="tx2"/>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Espace réservé de la date 3"/>
          <p:cNvSpPr>
            <a:spLocks noGrp="1"/>
          </p:cNvSpPr>
          <p:nvPr>
            <p:ph type="dt" sz="half" idx="10"/>
          </p:nvPr>
        </p:nvSpPr>
        <p:spPr/>
        <p:txBody>
          <a:bodyPr/>
          <a:lstStyle>
            <a:lvl1pPr>
              <a:defRPr sz="1200">
                <a:solidFill>
                  <a:schemeClr val="bg1">
                    <a:lumMod val="50000"/>
                  </a:schemeClr>
                </a:solidFill>
                <a:latin typeface="+mj-lt"/>
                <a:ea typeface="Helvetica" pitchFamily="2" charset="0"/>
                <a:cs typeface="Helvetica" pitchFamily="2" charset="0"/>
              </a:defRPr>
            </a:lvl1pPr>
          </a:lstStyle>
          <a:p>
            <a:fld id="{17EF792F-ACB4-40E6-B3C4-7AF11239F765}" type="datetime1">
              <a:rPr lang="zh-CN" altLang="en-US" smtClean="0"/>
              <a:t>2020/11/13</a:t>
            </a:fld>
            <a:endParaRPr lang="zh-CN" altLang="en-US"/>
          </a:p>
        </p:txBody>
      </p:sp>
      <p:sp>
        <p:nvSpPr>
          <p:cNvPr id="5" name="Espace réservé du pied de page 4"/>
          <p:cNvSpPr>
            <a:spLocks noGrp="1"/>
          </p:cNvSpPr>
          <p:nvPr>
            <p:ph type="ftr" sz="quarter" idx="11"/>
          </p:nvPr>
        </p:nvSpPr>
        <p:spPr/>
        <p:txBody>
          <a:bodyPr/>
          <a:lstStyle>
            <a:lvl1pPr>
              <a:defRPr sz="1200">
                <a:solidFill>
                  <a:schemeClr val="bg1">
                    <a:lumMod val="50000"/>
                  </a:schemeClr>
                </a:solidFill>
                <a:latin typeface="+mj-lt"/>
                <a:ea typeface="Helvetica" pitchFamily="2" charset="0"/>
                <a:cs typeface="Helvetica" pitchFamily="2" charset="0"/>
              </a:defRPr>
            </a:lvl1pPr>
          </a:lstStyle>
          <a:p>
            <a:r>
              <a:rPr lang="en-US" altLang="zh-CN"/>
              <a:t>Densities and Radii in Nuclei</a:t>
            </a:r>
            <a:endParaRPr lang="zh-CN" altLang="en-US"/>
          </a:p>
        </p:txBody>
      </p:sp>
      <p:sp>
        <p:nvSpPr>
          <p:cNvPr id="6" name="Espace réservé du numéro de diapositive 5"/>
          <p:cNvSpPr>
            <a:spLocks noGrp="1"/>
          </p:cNvSpPr>
          <p:nvPr>
            <p:ph type="sldNum" sz="quarter" idx="12"/>
          </p:nvPr>
        </p:nvSpPr>
        <p:spPr/>
        <p:txBody>
          <a:bodyPr/>
          <a:lstStyle>
            <a:lvl1pPr>
              <a:defRPr sz="1200">
                <a:solidFill>
                  <a:schemeClr val="bg1">
                    <a:lumMod val="50000"/>
                  </a:schemeClr>
                </a:solidFill>
                <a:latin typeface="+mj-lt"/>
                <a:ea typeface="Helvetica" pitchFamily="2" charset="0"/>
                <a:cs typeface="Helvetica" pitchFamily="2" charset="0"/>
              </a:defRPr>
            </a:lvl1pPr>
          </a:lstStyle>
          <a:p>
            <a:fld id="{33992871-F00D-49BA-9962-D8511533DE84}" type="slidenum">
              <a:rPr lang="zh-CN" altLang="en-US" smtClean="0"/>
              <a:pPr/>
              <a:t>‹#›</a:t>
            </a:fld>
            <a:endParaRPr lang="zh-CN" altLang="en-US"/>
          </a:p>
        </p:txBody>
      </p:sp>
      <p:sp>
        <p:nvSpPr>
          <p:cNvPr id="8" name="Triangle rectangle 7"/>
          <p:cNvSpPr/>
          <p:nvPr/>
        </p:nvSpPr>
        <p:spPr>
          <a:xfrm rot="10800000">
            <a:off x="7824192" y="0"/>
            <a:ext cx="4367808" cy="1700808"/>
          </a:xfrm>
          <a:prstGeom prst="rtTriangle">
            <a:avLst/>
          </a:prstGeom>
          <a:gradFill flip="none" rotWithShape="1">
            <a:gsLst>
              <a:gs pos="100000">
                <a:schemeClr val="tx2">
                  <a:lumMod val="50000"/>
                </a:schemeClr>
              </a:gs>
              <a:gs pos="28000">
                <a:schemeClr val="accent1">
                  <a:lumMod val="100000"/>
                </a:schemeClr>
              </a:gs>
              <a:gs pos="57000">
                <a:schemeClr val="tx2">
                  <a:alpha val="94000"/>
                  <a:lumMod val="67000"/>
                </a:schemeClr>
              </a:gs>
              <a:gs pos="86000">
                <a:schemeClr val="tx2">
                  <a:lumMod val="50000"/>
                </a:schemeClr>
              </a:gs>
              <a:gs pos="0">
                <a:schemeClr val="accent1">
                  <a:shade val="100000"/>
                  <a:satMod val="115000"/>
                </a:schemeClr>
              </a:gs>
            </a:gsLst>
            <a:lin ang="178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Forme libre 8"/>
          <p:cNvSpPr/>
          <p:nvPr/>
        </p:nvSpPr>
        <p:spPr>
          <a:xfrm>
            <a:off x="7825653" y="-1"/>
            <a:ext cx="4367808" cy="2178000"/>
          </a:xfrm>
          <a:custGeom>
            <a:avLst/>
            <a:gdLst>
              <a:gd name="connsiteX0" fmla="*/ 1993900 w 3175000"/>
              <a:gd name="connsiteY0" fmla="*/ 2057400 h 2057400"/>
              <a:gd name="connsiteX1" fmla="*/ 0 w 3175000"/>
              <a:gd name="connsiteY1" fmla="*/ 0 h 2057400"/>
              <a:gd name="connsiteX2" fmla="*/ 3175000 w 3175000"/>
              <a:gd name="connsiteY2" fmla="*/ 1600200 h 2057400"/>
              <a:gd name="connsiteX3" fmla="*/ 1993900 w 3175000"/>
              <a:gd name="connsiteY3" fmla="*/ 2057400 h 2057400"/>
              <a:gd name="connsiteX0" fmla="*/ 1993900 w 3175000"/>
              <a:gd name="connsiteY0" fmla="*/ 2057400 h 2057400"/>
              <a:gd name="connsiteX1" fmla="*/ 0 w 3175000"/>
              <a:gd name="connsiteY1" fmla="*/ 0 h 2057400"/>
              <a:gd name="connsiteX2" fmla="*/ 3175000 w 3175000"/>
              <a:gd name="connsiteY2" fmla="*/ 1600200 h 2057400"/>
              <a:gd name="connsiteX3" fmla="*/ 1993900 w 3175000"/>
              <a:gd name="connsiteY3" fmla="*/ 2057400 h 2057400"/>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Lst>
            <a:ahLst/>
            <a:cxnLst>
              <a:cxn ang="0">
                <a:pos x="connsiteX0" y="connsiteY0"/>
              </a:cxn>
              <a:cxn ang="0">
                <a:pos x="connsiteX1" y="connsiteY1"/>
              </a:cxn>
              <a:cxn ang="0">
                <a:pos x="connsiteX2" y="connsiteY2"/>
              </a:cxn>
              <a:cxn ang="0">
                <a:pos x="connsiteX3" y="connsiteY3"/>
              </a:cxn>
            </a:cxnLst>
            <a:rect l="l" t="t" r="r" b="b"/>
            <a:pathLst>
              <a:path w="3175000" h="2059259">
                <a:moveTo>
                  <a:pt x="1993900" y="2057400"/>
                </a:moveTo>
                <a:cubicBezTo>
                  <a:pt x="1195917" y="809625"/>
                  <a:pt x="431270" y="328612"/>
                  <a:pt x="0" y="0"/>
                </a:cubicBezTo>
                <a:lnTo>
                  <a:pt x="3175000" y="1600200"/>
                </a:lnTo>
                <a:cubicBezTo>
                  <a:pt x="2362200" y="1385888"/>
                  <a:pt x="1992312" y="2100263"/>
                  <a:pt x="1993900" y="2057400"/>
                </a:cubicBezTo>
                <a:close/>
              </a:path>
            </a:pathLst>
          </a:custGeom>
          <a:gradFill flip="none" rotWithShape="1">
            <a:gsLst>
              <a:gs pos="90000">
                <a:srgbClr val="528BD1"/>
              </a:gs>
              <a:gs pos="60000">
                <a:schemeClr val="tx2">
                  <a:lumMod val="20000"/>
                  <a:lumOff val="80000"/>
                </a:schemeClr>
              </a:gs>
              <a:gs pos="0">
                <a:schemeClr val="tx2">
                  <a:lumMod val="50000"/>
                </a:schemeClr>
              </a:gs>
              <a:gs pos="16260">
                <a:srgbClr val="325E92"/>
              </a:gs>
              <a:gs pos="51000">
                <a:schemeClr val="accent1">
                  <a:shade val="67500"/>
                  <a:satMod val="115000"/>
                </a:schemeClr>
              </a:gs>
              <a:gs pos="100000">
                <a:schemeClr val="accent1">
                  <a:shade val="100000"/>
                  <a:satMod val="115000"/>
                </a:schemeClr>
              </a:gs>
            </a:gsLst>
            <a:lin ang="8100000" scaled="1"/>
            <a:tileRect/>
          </a:gradFill>
          <a:ln>
            <a:noFill/>
          </a:ln>
          <a:effectLst>
            <a:outerShdw blurRad="304800" dist="165100" algn="tl"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26404883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1_Titre et contenu">
    <p:bg>
      <p:bgPr>
        <a:gradFill>
          <a:gsLst>
            <a:gs pos="0">
              <a:schemeClr val="tx2"/>
            </a:gs>
            <a:gs pos="50000">
              <a:schemeClr val="tx2">
                <a:lumMod val="75000"/>
              </a:schemeClr>
            </a:gs>
            <a:gs pos="100000">
              <a:schemeClr val="accent1">
                <a:lumMod val="75000"/>
              </a:schemeClr>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8367184" cy="1143000"/>
          </a:xfrm>
        </p:spPr>
        <p:txBody>
          <a:bodyPr>
            <a:normAutofit/>
          </a:bodyPr>
          <a:lstStyle>
            <a:lvl1pPr algn="l">
              <a:defRPr sz="3600" b="1" cap="small" baseline="0">
                <a:solidFill>
                  <a:schemeClr val="bg1"/>
                </a:solidFill>
                <a:latin typeface="+mj-lt"/>
              </a:defRPr>
            </a:lvl1pPr>
          </a:lstStyle>
          <a:p>
            <a:r>
              <a:rPr lang="en-US" dirty="0"/>
              <a:t>Click to edit Master title style</a:t>
            </a:r>
            <a:endParaRPr lang="fr-FR" dirty="0"/>
          </a:p>
        </p:txBody>
      </p:sp>
      <p:sp>
        <p:nvSpPr>
          <p:cNvPr id="3" name="Espace réservé du contenu 2"/>
          <p:cNvSpPr>
            <a:spLocks noGrp="1"/>
          </p:cNvSpPr>
          <p:nvPr>
            <p:ph idx="1" hasCustomPrompt="1"/>
          </p:nvPr>
        </p:nvSpPr>
        <p:spPr/>
        <p:txBody>
          <a:bodyPr>
            <a:normAutofit/>
          </a:bodyPr>
          <a:lstStyle>
            <a:lvl1pPr>
              <a:defRPr sz="2800">
                <a:solidFill>
                  <a:schemeClr val="bg1"/>
                </a:solidFill>
                <a:latin typeface="+mj-lt"/>
              </a:defRPr>
            </a:lvl1pPr>
            <a:lvl2pPr>
              <a:defRPr sz="24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Espace réservé de la date 3"/>
          <p:cNvSpPr>
            <a:spLocks noGrp="1"/>
          </p:cNvSpPr>
          <p:nvPr>
            <p:ph type="dt" sz="half" idx="10"/>
          </p:nvPr>
        </p:nvSpPr>
        <p:spPr/>
        <p:txBody>
          <a:bodyPr/>
          <a:lstStyle>
            <a:lvl1pPr>
              <a:defRPr sz="1200">
                <a:solidFill>
                  <a:schemeClr val="bg1"/>
                </a:solidFill>
                <a:latin typeface="+mj-lt"/>
                <a:ea typeface="Helvetica" pitchFamily="2" charset="0"/>
                <a:cs typeface="Helvetica" pitchFamily="2" charset="0"/>
              </a:defRPr>
            </a:lvl1pPr>
          </a:lstStyle>
          <a:p>
            <a:fld id="{AE209344-70E4-4714-98DB-CE1FB6321858}" type="datetime1">
              <a:rPr lang="zh-CN" altLang="en-US" smtClean="0"/>
              <a:t>2020/11/13</a:t>
            </a:fld>
            <a:endParaRPr lang="zh-CN" altLang="en-US"/>
          </a:p>
        </p:txBody>
      </p:sp>
      <p:sp>
        <p:nvSpPr>
          <p:cNvPr id="5" name="Espace réservé du pied de page 4"/>
          <p:cNvSpPr>
            <a:spLocks noGrp="1"/>
          </p:cNvSpPr>
          <p:nvPr>
            <p:ph type="ftr" sz="quarter" idx="11"/>
          </p:nvPr>
        </p:nvSpPr>
        <p:spPr/>
        <p:txBody>
          <a:bodyPr/>
          <a:lstStyle>
            <a:lvl1pPr>
              <a:defRPr sz="1200">
                <a:solidFill>
                  <a:schemeClr val="bg1"/>
                </a:solidFill>
                <a:latin typeface="+mj-lt"/>
                <a:ea typeface="Helvetica" pitchFamily="2" charset="0"/>
                <a:cs typeface="Helvetica" pitchFamily="2" charset="0"/>
              </a:defRPr>
            </a:lvl1pPr>
          </a:lstStyle>
          <a:p>
            <a:r>
              <a:rPr lang="en-US" altLang="zh-CN"/>
              <a:t>Densities and Radii in Nuclei</a:t>
            </a:r>
            <a:endParaRPr lang="zh-CN" altLang="en-US"/>
          </a:p>
        </p:txBody>
      </p:sp>
      <p:sp>
        <p:nvSpPr>
          <p:cNvPr id="6" name="Espace réservé du numéro de diapositive 5"/>
          <p:cNvSpPr>
            <a:spLocks noGrp="1"/>
          </p:cNvSpPr>
          <p:nvPr>
            <p:ph type="sldNum" sz="quarter" idx="12"/>
          </p:nvPr>
        </p:nvSpPr>
        <p:spPr/>
        <p:txBody>
          <a:bodyPr/>
          <a:lstStyle>
            <a:lvl1pPr>
              <a:defRPr sz="1200">
                <a:solidFill>
                  <a:schemeClr val="bg1"/>
                </a:solidFill>
                <a:latin typeface="+mj-lt"/>
                <a:ea typeface="Helvetica" pitchFamily="2" charset="0"/>
                <a:cs typeface="Helvetica" pitchFamily="2" charset="0"/>
              </a:defRPr>
            </a:lvl1pPr>
          </a:lstStyle>
          <a:p>
            <a:fld id="{33992871-F00D-49BA-9962-D8511533DE84}" type="slidenum">
              <a:rPr lang="zh-CN" altLang="en-US" smtClean="0"/>
              <a:pPr/>
              <a:t>‹#›</a:t>
            </a:fld>
            <a:endParaRPr lang="zh-CN" altLang="en-US"/>
          </a:p>
        </p:txBody>
      </p:sp>
      <p:sp>
        <p:nvSpPr>
          <p:cNvPr id="7" name="Triangle rectangle 6"/>
          <p:cNvSpPr/>
          <p:nvPr/>
        </p:nvSpPr>
        <p:spPr>
          <a:xfrm rot="10800000">
            <a:off x="7824192" y="0"/>
            <a:ext cx="4367808" cy="170080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8" name="Forme libre 7"/>
          <p:cNvSpPr/>
          <p:nvPr/>
        </p:nvSpPr>
        <p:spPr>
          <a:xfrm>
            <a:off x="7825653" y="-1"/>
            <a:ext cx="4367808" cy="2178000"/>
          </a:xfrm>
          <a:custGeom>
            <a:avLst/>
            <a:gdLst>
              <a:gd name="connsiteX0" fmla="*/ 1993900 w 3175000"/>
              <a:gd name="connsiteY0" fmla="*/ 2057400 h 2057400"/>
              <a:gd name="connsiteX1" fmla="*/ 0 w 3175000"/>
              <a:gd name="connsiteY1" fmla="*/ 0 h 2057400"/>
              <a:gd name="connsiteX2" fmla="*/ 3175000 w 3175000"/>
              <a:gd name="connsiteY2" fmla="*/ 1600200 h 2057400"/>
              <a:gd name="connsiteX3" fmla="*/ 1993900 w 3175000"/>
              <a:gd name="connsiteY3" fmla="*/ 2057400 h 2057400"/>
              <a:gd name="connsiteX0" fmla="*/ 1993900 w 3175000"/>
              <a:gd name="connsiteY0" fmla="*/ 2057400 h 2057400"/>
              <a:gd name="connsiteX1" fmla="*/ 0 w 3175000"/>
              <a:gd name="connsiteY1" fmla="*/ 0 h 2057400"/>
              <a:gd name="connsiteX2" fmla="*/ 3175000 w 3175000"/>
              <a:gd name="connsiteY2" fmla="*/ 1600200 h 2057400"/>
              <a:gd name="connsiteX3" fmla="*/ 1993900 w 3175000"/>
              <a:gd name="connsiteY3" fmla="*/ 2057400 h 2057400"/>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 name="connsiteX0" fmla="*/ 1993900 w 3175000"/>
              <a:gd name="connsiteY0" fmla="*/ 2057400 h 2059259"/>
              <a:gd name="connsiteX1" fmla="*/ 0 w 3175000"/>
              <a:gd name="connsiteY1" fmla="*/ 0 h 2059259"/>
              <a:gd name="connsiteX2" fmla="*/ 3175000 w 3175000"/>
              <a:gd name="connsiteY2" fmla="*/ 1600200 h 2059259"/>
              <a:gd name="connsiteX3" fmla="*/ 1993900 w 3175000"/>
              <a:gd name="connsiteY3" fmla="*/ 2057400 h 2059259"/>
            </a:gdLst>
            <a:ahLst/>
            <a:cxnLst>
              <a:cxn ang="0">
                <a:pos x="connsiteX0" y="connsiteY0"/>
              </a:cxn>
              <a:cxn ang="0">
                <a:pos x="connsiteX1" y="connsiteY1"/>
              </a:cxn>
              <a:cxn ang="0">
                <a:pos x="connsiteX2" y="connsiteY2"/>
              </a:cxn>
              <a:cxn ang="0">
                <a:pos x="connsiteX3" y="connsiteY3"/>
              </a:cxn>
            </a:cxnLst>
            <a:rect l="l" t="t" r="r" b="b"/>
            <a:pathLst>
              <a:path w="3175000" h="2059259">
                <a:moveTo>
                  <a:pt x="1993900" y="2057400"/>
                </a:moveTo>
                <a:cubicBezTo>
                  <a:pt x="1195917" y="809625"/>
                  <a:pt x="431270" y="328612"/>
                  <a:pt x="0" y="0"/>
                </a:cubicBezTo>
                <a:lnTo>
                  <a:pt x="3175000" y="1600200"/>
                </a:lnTo>
                <a:cubicBezTo>
                  <a:pt x="2362200" y="1385888"/>
                  <a:pt x="1992312" y="2100263"/>
                  <a:pt x="1993900" y="2057400"/>
                </a:cubicBezTo>
                <a:close/>
              </a:path>
            </a:pathLst>
          </a:custGeom>
          <a:gradFill flip="none" rotWithShape="1">
            <a:gsLst>
              <a:gs pos="90000">
                <a:srgbClr val="528BD1"/>
              </a:gs>
              <a:gs pos="60000">
                <a:schemeClr val="tx2">
                  <a:lumMod val="20000"/>
                  <a:lumOff val="80000"/>
                </a:schemeClr>
              </a:gs>
              <a:gs pos="0">
                <a:schemeClr val="tx2">
                  <a:lumMod val="50000"/>
                </a:schemeClr>
              </a:gs>
              <a:gs pos="16260">
                <a:srgbClr val="325E92"/>
              </a:gs>
              <a:gs pos="51000">
                <a:schemeClr val="accent1">
                  <a:shade val="67500"/>
                  <a:satMod val="115000"/>
                </a:schemeClr>
              </a:gs>
              <a:gs pos="100000">
                <a:schemeClr val="accent1">
                  <a:shade val="100000"/>
                  <a:satMod val="115000"/>
                </a:schemeClr>
              </a:gs>
            </a:gsLst>
            <a:lin ang="8100000" scaled="1"/>
            <a:tileRect/>
          </a:gradFill>
          <a:ln>
            <a:noFill/>
          </a:ln>
          <a:effectLst>
            <a:outerShdw blurRad="304800" dist="165100" algn="tl"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33297258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7301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cSld name="제목 및 부제">
    <p:spTree>
      <p:nvGrpSpPr>
        <p:cNvPr id="1" name=""/>
        <p:cNvGrpSpPr/>
        <p:nvPr/>
      </p:nvGrpSpPr>
      <p:grpSpPr>
        <a:xfrm>
          <a:off x="0" y="0"/>
          <a:ext cx="0" cy="0"/>
          <a:chOff x="0" y="0"/>
          <a:chExt cx="0" cy="0"/>
        </a:xfrm>
      </p:grpSpPr>
      <p:sp>
        <p:nvSpPr>
          <p:cNvPr id="11" name="제목 텍스트"/>
          <p:cNvSpPr txBox="1">
            <a:spLocks noGrp="1"/>
          </p:cNvSpPr>
          <p:nvPr>
            <p:ph type="title"/>
          </p:nvPr>
        </p:nvSpPr>
        <p:spPr>
          <a:xfrm>
            <a:off x="1190625" y="1196578"/>
            <a:ext cx="9810750" cy="2321719"/>
          </a:xfrm>
          <a:prstGeom prst="rect">
            <a:avLst/>
          </a:prstGeom>
        </p:spPr>
        <p:txBody>
          <a:bodyPr/>
          <a:lstStyle/>
          <a:p>
            <a:r>
              <a:t>제목 텍스트</a:t>
            </a:r>
          </a:p>
        </p:txBody>
      </p:sp>
      <p:sp>
        <p:nvSpPr>
          <p:cNvPr id="12" name="본문 첫 번째 줄…"/>
          <p:cNvSpPr txBox="1">
            <a:spLocks noGrp="1"/>
          </p:cNvSpPr>
          <p:nvPr>
            <p:ph type="body" sz="quarter" idx="1"/>
          </p:nvPr>
        </p:nvSpPr>
        <p:spPr>
          <a:xfrm>
            <a:off x="1190625" y="4690662"/>
            <a:ext cx="9810750" cy="794743"/>
          </a:xfrm>
          <a:prstGeom prst="rect">
            <a:avLst/>
          </a:prstGeom>
        </p:spPr>
        <p:txBody>
          <a:bodyPr anchor="t"/>
          <a:lstStyle>
            <a:lvl1pPr marL="0" indent="0" algn="ctr">
              <a:spcBef>
                <a:spcPts val="0"/>
              </a:spcBef>
              <a:buClrTx/>
              <a:buSzTx/>
              <a:buNone/>
              <a:defRPr sz="2601"/>
            </a:lvl1pPr>
            <a:lvl2pPr marL="0" indent="0" algn="ctr">
              <a:spcBef>
                <a:spcPts val="0"/>
              </a:spcBef>
              <a:buClrTx/>
              <a:buSzTx/>
              <a:buNone/>
              <a:defRPr sz="2601"/>
            </a:lvl2pPr>
            <a:lvl3pPr marL="0" indent="0" algn="ctr">
              <a:spcBef>
                <a:spcPts val="0"/>
              </a:spcBef>
              <a:buClrTx/>
              <a:buSzTx/>
              <a:buNone/>
              <a:defRPr sz="2601"/>
            </a:lvl3pPr>
            <a:lvl4pPr marL="0" indent="0" algn="ctr">
              <a:spcBef>
                <a:spcPts val="0"/>
              </a:spcBef>
              <a:buClrTx/>
              <a:buSzTx/>
              <a:buNone/>
              <a:defRPr sz="2601"/>
            </a:lvl4pPr>
            <a:lvl5pPr marL="0" indent="0" algn="ctr">
              <a:spcBef>
                <a:spcPts val="0"/>
              </a:spcBef>
              <a:buClrTx/>
              <a:buSzTx/>
              <a:buNone/>
              <a:defRPr sz="2601"/>
            </a:lvl5pPr>
          </a:lstStyle>
          <a:p>
            <a:r>
              <a:t>본문 첫 번째 줄</a:t>
            </a:r>
          </a:p>
          <a:p>
            <a:pPr lvl="1"/>
            <a:r>
              <a:t>본문 두 번째 줄</a:t>
            </a:r>
          </a:p>
          <a:p>
            <a:pPr lvl="2"/>
            <a:r>
              <a:t>본문 세 번째 줄</a:t>
            </a:r>
          </a:p>
          <a:p>
            <a:pPr lvl="3"/>
            <a:r>
              <a:t>본문 네 번째 줄</a:t>
            </a:r>
          </a:p>
          <a:p>
            <a:pPr lvl="4"/>
            <a:r>
              <a:t>본문 다섯 번째 줄</a:t>
            </a:r>
          </a:p>
        </p:txBody>
      </p:sp>
      <p:pic>
        <p:nvPicPr>
          <p:cNvPr id="13" name="직사각형" descr="직사각형"/>
          <p:cNvPicPr>
            <a:picLocks/>
          </p:cNvPicPr>
          <p:nvPr/>
        </p:nvPicPr>
        <p:blipFill>
          <a:blip r:embed="rId2"/>
          <a:stretch>
            <a:fillRect/>
          </a:stretch>
        </p:blipFill>
        <p:spPr>
          <a:xfrm>
            <a:off x="656700" y="939649"/>
            <a:ext cx="10759538" cy="2746280"/>
          </a:xfrm>
          <a:prstGeom prst="rect">
            <a:avLst/>
          </a:prstGeom>
        </p:spPr>
      </p:pic>
      <p:pic>
        <p:nvPicPr>
          <p:cNvPr id="15" name="직사각형" descr="직사각형"/>
          <p:cNvPicPr>
            <a:picLocks/>
          </p:cNvPicPr>
          <p:nvPr/>
        </p:nvPicPr>
        <p:blipFill>
          <a:blip r:embed="rId2"/>
          <a:stretch>
            <a:fillRect/>
          </a:stretch>
        </p:blipFill>
        <p:spPr>
          <a:xfrm>
            <a:off x="775762" y="1028946"/>
            <a:ext cx="10759538" cy="2746280"/>
          </a:xfrm>
          <a:prstGeom prst="rect">
            <a:avLst/>
          </a:prstGeom>
        </p:spPr>
      </p:pic>
      <p:sp>
        <p:nvSpPr>
          <p:cNvPr id="18" name="우주물질연구소 workshop"/>
          <p:cNvSpPr txBox="1"/>
          <p:nvPr/>
        </p:nvSpPr>
        <p:spPr>
          <a:xfrm>
            <a:off x="4394448" y="6530800"/>
            <a:ext cx="2016579"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b="1"/>
            </a:lvl1pPr>
          </a:lstStyle>
          <a:p>
            <a:r>
              <a:rPr sz="1266"/>
              <a:t>우주물질연구소 workshop</a:t>
            </a:r>
          </a:p>
        </p:txBody>
      </p:sp>
      <p:sp>
        <p:nvSpPr>
          <p:cNvPr id="19"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70212332"/>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사진 - 수평">
    <p:spTree>
      <p:nvGrpSpPr>
        <p:cNvPr id="1" name=""/>
        <p:cNvGrpSpPr/>
        <p:nvPr/>
      </p:nvGrpSpPr>
      <p:grpSpPr>
        <a:xfrm>
          <a:off x="0" y="0"/>
          <a:ext cx="0" cy="0"/>
          <a:chOff x="0" y="0"/>
          <a:chExt cx="0" cy="0"/>
        </a:xfrm>
      </p:grpSpPr>
      <p:sp>
        <p:nvSpPr>
          <p:cNvPr id="21" name="이미지"/>
          <p:cNvSpPr>
            <a:spLocks noGrp="1"/>
          </p:cNvSpPr>
          <p:nvPr>
            <p:ph type="pic" idx="13"/>
          </p:nvPr>
        </p:nvSpPr>
        <p:spPr>
          <a:xfrm>
            <a:off x="1518047" y="473273"/>
            <a:ext cx="9148140" cy="4152305"/>
          </a:xfrm>
          <a:prstGeom prst="rect">
            <a:avLst/>
          </a:prstGeom>
        </p:spPr>
        <p:txBody>
          <a:bodyPr lIns="91439" tIns="45719" rIns="91439" bIns="45719" anchor="t">
            <a:noAutofit/>
          </a:bodyPr>
          <a:lstStyle/>
          <a:p>
            <a:endParaRPr/>
          </a:p>
        </p:txBody>
      </p:sp>
      <p:sp>
        <p:nvSpPr>
          <p:cNvPr id="22" name="제목 텍스트"/>
          <p:cNvSpPr txBox="1">
            <a:spLocks noGrp="1"/>
          </p:cNvSpPr>
          <p:nvPr>
            <p:ph type="title"/>
          </p:nvPr>
        </p:nvSpPr>
        <p:spPr>
          <a:xfrm>
            <a:off x="1190625" y="4723805"/>
            <a:ext cx="9810750" cy="1000125"/>
          </a:xfrm>
          <a:prstGeom prst="rect">
            <a:avLst/>
          </a:prstGeom>
        </p:spPr>
        <p:txBody>
          <a:bodyPr/>
          <a:lstStyle/>
          <a:p>
            <a:r>
              <a:t>제목 텍스트</a:t>
            </a:r>
          </a:p>
        </p:txBody>
      </p:sp>
      <p:sp>
        <p:nvSpPr>
          <p:cNvPr id="23" name="본문 첫 번째 줄…"/>
          <p:cNvSpPr txBox="1">
            <a:spLocks noGrp="1"/>
          </p:cNvSpPr>
          <p:nvPr>
            <p:ph type="body" sz="quarter" idx="1"/>
          </p:nvPr>
        </p:nvSpPr>
        <p:spPr>
          <a:xfrm>
            <a:off x="1190625" y="5732859"/>
            <a:ext cx="9810750" cy="794742"/>
          </a:xfrm>
          <a:prstGeom prst="rect">
            <a:avLst/>
          </a:prstGeom>
        </p:spPr>
        <p:txBody>
          <a:bodyPr anchor="t"/>
          <a:lstStyle>
            <a:lvl1pPr marL="0" indent="0" algn="ctr">
              <a:spcBef>
                <a:spcPts val="0"/>
              </a:spcBef>
              <a:buClrTx/>
              <a:buSzTx/>
              <a:buNone/>
              <a:defRPr sz="2601"/>
            </a:lvl1pPr>
            <a:lvl2pPr marL="0" indent="0" algn="ctr">
              <a:spcBef>
                <a:spcPts val="0"/>
              </a:spcBef>
              <a:buClrTx/>
              <a:buSzTx/>
              <a:buNone/>
              <a:defRPr sz="2601"/>
            </a:lvl2pPr>
            <a:lvl3pPr marL="0" indent="0" algn="ctr">
              <a:spcBef>
                <a:spcPts val="0"/>
              </a:spcBef>
              <a:buClrTx/>
              <a:buSzTx/>
              <a:buNone/>
              <a:defRPr sz="2601"/>
            </a:lvl3pPr>
            <a:lvl4pPr marL="0" indent="0" algn="ctr">
              <a:spcBef>
                <a:spcPts val="0"/>
              </a:spcBef>
              <a:buClrTx/>
              <a:buSzTx/>
              <a:buNone/>
              <a:defRPr sz="2601"/>
            </a:lvl4pPr>
            <a:lvl5pPr marL="0" indent="0" algn="ctr">
              <a:spcBef>
                <a:spcPts val="0"/>
              </a:spcBef>
              <a:buClrTx/>
              <a:buSzTx/>
              <a:buNone/>
              <a:defRPr sz="2601"/>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24"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01970185"/>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제목 - 가운데">
    <p:spTree>
      <p:nvGrpSpPr>
        <p:cNvPr id="1" name=""/>
        <p:cNvGrpSpPr/>
        <p:nvPr/>
      </p:nvGrpSpPr>
      <p:grpSpPr>
        <a:xfrm>
          <a:off x="0" y="0"/>
          <a:ext cx="0" cy="0"/>
          <a:chOff x="0" y="0"/>
          <a:chExt cx="0" cy="0"/>
        </a:xfrm>
      </p:grpSpPr>
      <p:sp>
        <p:nvSpPr>
          <p:cNvPr id="26" name="제목 텍스트"/>
          <p:cNvSpPr txBox="1">
            <a:spLocks noGrp="1"/>
          </p:cNvSpPr>
          <p:nvPr>
            <p:ph type="title"/>
          </p:nvPr>
        </p:nvSpPr>
        <p:spPr>
          <a:xfrm>
            <a:off x="1190625" y="2268141"/>
            <a:ext cx="9810750" cy="2321719"/>
          </a:xfrm>
          <a:prstGeom prst="rect">
            <a:avLst/>
          </a:prstGeom>
        </p:spPr>
        <p:txBody>
          <a:bodyPr/>
          <a:lstStyle/>
          <a:p>
            <a:r>
              <a:t>제목 텍스트</a:t>
            </a:r>
          </a:p>
        </p:txBody>
      </p:sp>
      <p:sp>
        <p:nvSpPr>
          <p:cNvPr id="28" name="별"/>
          <p:cNvSpPr/>
          <p:nvPr userDrawn="1"/>
        </p:nvSpPr>
        <p:spPr>
          <a:xfrm>
            <a:off x="9420" y="6473850"/>
            <a:ext cx="475291" cy="339022"/>
          </a:xfrm>
          <a:prstGeom prst="star5">
            <a:avLst>
              <a:gd name="adj" fmla="val 19100"/>
              <a:gd name="hf" fmla="val 105146"/>
              <a:gd name="vf" fmla="val 110557"/>
            </a:avLst>
          </a:prstGeom>
          <a:solidFill>
            <a:srgbClr val="FFF372"/>
          </a:solidFill>
          <a:ln w="12700">
            <a:miter lim="400000"/>
          </a:ln>
        </p:spPr>
        <p:txBody>
          <a:bodyPr lIns="35719" tIns="35719" rIns="35719" bIns="35719" anchor="ctr"/>
          <a:lstStyle/>
          <a:p>
            <a:pPr>
              <a:defRPr sz="2200">
                <a:latin typeface="+mn-lt"/>
                <a:ea typeface="+mn-ea"/>
                <a:cs typeface="+mn-cs"/>
                <a:sym typeface="Helvetica Neue Medium"/>
              </a:defRPr>
            </a:pPr>
            <a:endParaRPr sz="1547"/>
          </a:p>
        </p:txBody>
      </p:sp>
      <p:sp>
        <p:nvSpPr>
          <p:cNvPr id="29" name="우주물질연구소 workshop"/>
          <p:cNvSpPr txBox="1"/>
          <p:nvPr/>
        </p:nvSpPr>
        <p:spPr>
          <a:xfrm>
            <a:off x="4444007" y="6530800"/>
            <a:ext cx="1944443"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1266"/>
              <a:t>우주물질연구소 workshop</a:t>
            </a:r>
          </a:p>
        </p:txBody>
      </p:sp>
      <p:sp>
        <p:nvSpPr>
          <p:cNvPr id="30"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74159953"/>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사진 - 수직">
    <p:spTree>
      <p:nvGrpSpPr>
        <p:cNvPr id="1" name=""/>
        <p:cNvGrpSpPr/>
        <p:nvPr/>
      </p:nvGrpSpPr>
      <p:grpSpPr>
        <a:xfrm>
          <a:off x="0" y="0"/>
          <a:ext cx="0" cy="0"/>
          <a:chOff x="0" y="0"/>
          <a:chExt cx="0" cy="0"/>
        </a:xfrm>
      </p:grpSpPr>
      <p:sp>
        <p:nvSpPr>
          <p:cNvPr id="32" name="이미지"/>
          <p:cNvSpPr>
            <a:spLocks noGrp="1"/>
          </p:cNvSpPr>
          <p:nvPr>
            <p:ph type="pic" sz="half" idx="13"/>
          </p:nvPr>
        </p:nvSpPr>
        <p:spPr>
          <a:xfrm>
            <a:off x="6298407" y="449240"/>
            <a:ext cx="5000626" cy="5777509"/>
          </a:xfrm>
          <a:prstGeom prst="rect">
            <a:avLst/>
          </a:prstGeom>
        </p:spPr>
        <p:txBody>
          <a:bodyPr lIns="91439" tIns="45719" rIns="91439" bIns="45719" anchor="t">
            <a:noAutofit/>
          </a:bodyPr>
          <a:lstStyle/>
          <a:p>
            <a:endParaRPr/>
          </a:p>
        </p:txBody>
      </p:sp>
      <p:sp>
        <p:nvSpPr>
          <p:cNvPr id="33" name="제목 텍스트"/>
          <p:cNvSpPr txBox="1">
            <a:spLocks noGrp="1"/>
          </p:cNvSpPr>
          <p:nvPr>
            <p:ph type="title"/>
          </p:nvPr>
        </p:nvSpPr>
        <p:spPr>
          <a:xfrm>
            <a:off x="892969" y="446484"/>
            <a:ext cx="5000625" cy="2803922"/>
          </a:xfrm>
          <a:prstGeom prst="rect">
            <a:avLst/>
          </a:prstGeom>
        </p:spPr>
        <p:txBody>
          <a:bodyPr anchor="b"/>
          <a:lstStyle>
            <a:lvl1pPr algn="ctr">
              <a:defRPr sz="4219"/>
            </a:lvl1pPr>
          </a:lstStyle>
          <a:p>
            <a:r>
              <a:t>제목 텍스트</a:t>
            </a:r>
          </a:p>
        </p:txBody>
      </p:sp>
      <p:sp>
        <p:nvSpPr>
          <p:cNvPr id="34" name="본문 첫 번째 줄…"/>
          <p:cNvSpPr txBox="1">
            <a:spLocks noGrp="1"/>
          </p:cNvSpPr>
          <p:nvPr>
            <p:ph type="body" sz="quarter" idx="1"/>
          </p:nvPr>
        </p:nvSpPr>
        <p:spPr>
          <a:xfrm>
            <a:off x="892969" y="3321844"/>
            <a:ext cx="5000625" cy="2893219"/>
          </a:xfrm>
          <a:prstGeom prst="rect">
            <a:avLst/>
          </a:prstGeom>
        </p:spPr>
        <p:txBody>
          <a:bodyPr anchor="t"/>
          <a:lstStyle>
            <a:lvl1pPr marL="0" indent="0" algn="ctr">
              <a:spcBef>
                <a:spcPts val="0"/>
              </a:spcBef>
              <a:buClrTx/>
              <a:buSzTx/>
              <a:buNone/>
              <a:defRPr sz="2601"/>
            </a:lvl1pPr>
            <a:lvl2pPr marL="0" indent="0" algn="ctr">
              <a:spcBef>
                <a:spcPts val="0"/>
              </a:spcBef>
              <a:buClrTx/>
              <a:buSzTx/>
              <a:buNone/>
              <a:defRPr sz="2601"/>
            </a:lvl2pPr>
            <a:lvl3pPr marL="0" indent="0" algn="ctr">
              <a:spcBef>
                <a:spcPts val="0"/>
              </a:spcBef>
              <a:buClrTx/>
              <a:buSzTx/>
              <a:buNone/>
              <a:defRPr sz="2601"/>
            </a:lvl3pPr>
            <a:lvl4pPr marL="0" indent="0" algn="ctr">
              <a:spcBef>
                <a:spcPts val="0"/>
              </a:spcBef>
              <a:buClrTx/>
              <a:buSzTx/>
              <a:buNone/>
              <a:defRPr sz="2601"/>
            </a:lvl4pPr>
            <a:lvl5pPr marL="0" indent="0" algn="ctr">
              <a:spcBef>
                <a:spcPts val="0"/>
              </a:spcBef>
              <a:buClrTx/>
              <a:buSzTx/>
              <a:buNone/>
              <a:defRPr sz="2601"/>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35"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24452503"/>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제목 - 상단">
    <p:spTree>
      <p:nvGrpSpPr>
        <p:cNvPr id="1" name=""/>
        <p:cNvGrpSpPr/>
        <p:nvPr/>
      </p:nvGrpSpPr>
      <p:grpSpPr>
        <a:xfrm>
          <a:off x="0" y="0"/>
          <a:ext cx="0" cy="0"/>
          <a:chOff x="0" y="0"/>
          <a:chExt cx="0" cy="0"/>
        </a:xfrm>
      </p:grpSpPr>
      <p:sp>
        <p:nvSpPr>
          <p:cNvPr id="37" name="제목 텍스트"/>
          <p:cNvSpPr txBox="1">
            <a:spLocks noGrp="1"/>
          </p:cNvSpPr>
          <p:nvPr>
            <p:ph type="title"/>
          </p:nvPr>
        </p:nvSpPr>
        <p:spPr>
          <a:xfrm>
            <a:off x="233678" y="2415"/>
            <a:ext cx="11486520" cy="840148"/>
          </a:xfrm>
          <a:prstGeom prst="rect">
            <a:avLst/>
          </a:prstGeom>
        </p:spPr>
        <p:txBody>
          <a:bodyPr/>
          <a:lstStyle/>
          <a:p>
            <a:r>
              <a:t>제목 텍스트</a:t>
            </a:r>
          </a:p>
        </p:txBody>
      </p:sp>
      <p:sp>
        <p:nvSpPr>
          <p:cNvPr id="38"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43477375"/>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제목 및 구분점">
    <p:spTree>
      <p:nvGrpSpPr>
        <p:cNvPr id="1" name=""/>
        <p:cNvGrpSpPr/>
        <p:nvPr/>
      </p:nvGrpSpPr>
      <p:grpSpPr>
        <a:xfrm>
          <a:off x="0" y="0"/>
          <a:ext cx="0" cy="0"/>
          <a:chOff x="0" y="0"/>
          <a:chExt cx="0" cy="0"/>
        </a:xfrm>
      </p:grpSpPr>
      <p:sp>
        <p:nvSpPr>
          <p:cNvPr id="40" name="제목 텍스트"/>
          <p:cNvSpPr txBox="1">
            <a:spLocks noGrp="1"/>
          </p:cNvSpPr>
          <p:nvPr>
            <p:ph type="title"/>
          </p:nvPr>
        </p:nvSpPr>
        <p:spPr>
          <a:xfrm>
            <a:off x="892969" y="178594"/>
            <a:ext cx="10406063" cy="1518047"/>
          </a:xfrm>
          <a:prstGeom prst="rect">
            <a:avLst/>
          </a:prstGeom>
        </p:spPr>
        <p:txBody>
          <a:bodyPr/>
          <a:lstStyle/>
          <a:p>
            <a:r>
              <a:t>제목 텍스트</a:t>
            </a:r>
          </a:p>
        </p:txBody>
      </p:sp>
      <p:sp>
        <p:nvSpPr>
          <p:cNvPr id="41" name="본문 첫 번째 줄…"/>
          <p:cNvSpPr txBox="1">
            <a:spLocks noGrp="1"/>
          </p:cNvSpPr>
          <p:nvPr>
            <p:ph type="body" idx="1"/>
          </p:nvPr>
        </p:nvSpPr>
        <p:spPr>
          <a:prstGeom prst="rect">
            <a:avLst/>
          </a:prstGeom>
        </p:spPr>
        <p:txBody>
          <a:bodyPr/>
          <a:lstStyle>
            <a:lvl1pPr>
              <a:buClrTx/>
            </a:lvl1pPr>
            <a:lvl2pPr>
              <a:buClrTx/>
            </a:lvl2pPr>
            <a:lvl3pPr>
              <a:buClrTx/>
            </a:lvl3pPr>
            <a:lvl4pPr>
              <a:buClrTx/>
            </a:lvl4pPr>
            <a:lvl5pPr>
              <a:buClrTx/>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42"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05033986"/>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제목, 구분점 및 사진">
    <p:spTree>
      <p:nvGrpSpPr>
        <p:cNvPr id="1" name=""/>
        <p:cNvGrpSpPr/>
        <p:nvPr/>
      </p:nvGrpSpPr>
      <p:grpSpPr>
        <a:xfrm>
          <a:off x="0" y="0"/>
          <a:ext cx="0" cy="0"/>
          <a:chOff x="0" y="0"/>
          <a:chExt cx="0" cy="0"/>
        </a:xfrm>
      </p:grpSpPr>
      <p:sp>
        <p:nvSpPr>
          <p:cNvPr id="44" name="이미지"/>
          <p:cNvSpPr>
            <a:spLocks noGrp="1"/>
          </p:cNvSpPr>
          <p:nvPr>
            <p:ph type="pic" sz="half" idx="13"/>
          </p:nvPr>
        </p:nvSpPr>
        <p:spPr>
          <a:xfrm>
            <a:off x="6298406" y="1821656"/>
            <a:ext cx="5000625" cy="4420195"/>
          </a:xfrm>
          <a:prstGeom prst="rect">
            <a:avLst/>
          </a:prstGeom>
        </p:spPr>
        <p:txBody>
          <a:bodyPr lIns="91439" tIns="45719" rIns="91439" bIns="45719" anchor="t">
            <a:noAutofit/>
          </a:bodyPr>
          <a:lstStyle/>
          <a:p>
            <a:endParaRPr/>
          </a:p>
        </p:txBody>
      </p:sp>
      <p:sp>
        <p:nvSpPr>
          <p:cNvPr id="45" name="제목 텍스트"/>
          <p:cNvSpPr txBox="1">
            <a:spLocks noGrp="1"/>
          </p:cNvSpPr>
          <p:nvPr>
            <p:ph type="title"/>
          </p:nvPr>
        </p:nvSpPr>
        <p:spPr>
          <a:xfrm>
            <a:off x="892969" y="178594"/>
            <a:ext cx="10406063" cy="1518047"/>
          </a:xfrm>
          <a:prstGeom prst="rect">
            <a:avLst/>
          </a:prstGeom>
        </p:spPr>
        <p:txBody>
          <a:bodyPr/>
          <a:lstStyle/>
          <a:p>
            <a:r>
              <a:t>제목 텍스트</a:t>
            </a:r>
          </a:p>
        </p:txBody>
      </p:sp>
      <p:sp>
        <p:nvSpPr>
          <p:cNvPr id="46" name="본문 첫 번째 줄…"/>
          <p:cNvSpPr txBox="1">
            <a:spLocks noGrp="1"/>
          </p:cNvSpPr>
          <p:nvPr>
            <p:ph type="body" sz="half" idx="1"/>
          </p:nvPr>
        </p:nvSpPr>
        <p:spPr>
          <a:xfrm>
            <a:off x="892969" y="1821656"/>
            <a:ext cx="5000625" cy="4420195"/>
          </a:xfrm>
          <a:prstGeom prst="rect">
            <a:avLst/>
          </a:prstGeom>
        </p:spPr>
        <p:txBody>
          <a:bodyPr/>
          <a:lstStyle>
            <a:lvl1pPr marL="241093" indent="-241093">
              <a:spcBef>
                <a:spcPts val="2250"/>
              </a:spcBef>
              <a:buClrTx/>
              <a:defRPr sz="1969"/>
            </a:lvl1pPr>
            <a:lvl2pPr marL="482186" indent="-241093">
              <a:spcBef>
                <a:spcPts val="2250"/>
              </a:spcBef>
              <a:buClrTx/>
              <a:defRPr sz="1969"/>
            </a:lvl2pPr>
            <a:lvl3pPr marL="723279" indent="-241093">
              <a:spcBef>
                <a:spcPts val="2250"/>
              </a:spcBef>
              <a:buClrTx/>
              <a:defRPr sz="1969"/>
            </a:lvl3pPr>
            <a:lvl4pPr marL="964372" indent="-241093">
              <a:spcBef>
                <a:spcPts val="2250"/>
              </a:spcBef>
              <a:buClrTx/>
              <a:defRPr sz="1969"/>
            </a:lvl4pPr>
            <a:lvl5pPr marL="1205465" indent="-241093">
              <a:spcBef>
                <a:spcPts val="2250"/>
              </a:spcBef>
              <a:buClrTx/>
              <a:defRPr sz="1969"/>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47"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88730850"/>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구분점">
    <p:spTree>
      <p:nvGrpSpPr>
        <p:cNvPr id="1" name=""/>
        <p:cNvGrpSpPr/>
        <p:nvPr/>
      </p:nvGrpSpPr>
      <p:grpSpPr>
        <a:xfrm>
          <a:off x="0" y="0"/>
          <a:ext cx="0" cy="0"/>
          <a:chOff x="0" y="0"/>
          <a:chExt cx="0" cy="0"/>
        </a:xfrm>
      </p:grpSpPr>
      <p:sp>
        <p:nvSpPr>
          <p:cNvPr id="49" name="본문 첫 번째 줄…"/>
          <p:cNvSpPr txBox="1">
            <a:spLocks noGrp="1"/>
          </p:cNvSpPr>
          <p:nvPr>
            <p:ph type="body" idx="1"/>
          </p:nvPr>
        </p:nvSpPr>
        <p:spPr>
          <a:xfrm>
            <a:off x="892969" y="892969"/>
            <a:ext cx="10406063" cy="5072063"/>
          </a:xfrm>
          <a:prstGeom prst="rect">
            <a:avLst/>
          </a:prstGeom>
        </p:spPr>
        <p:txBody>
          <a:bodyPr/>
          <a:lstStyle>
            <a:lvl1pPr>
              <a:buClrTx/>
            </a:lvl1pPr>
            <a:lvl2pPr>
              <a:buClrTx/>
            </a:lvl2pPr>
            <a:lvl3pPr>
              <a:buClrTx/>
            </a:lvl3pPr>
            <a:lvl4pPr>
              <a:buClrTx/>
            </a:lvl4pPr>
            <a:lvl5pPr>
              <a:buClrTx/>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50"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13884479"/>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사진 - 3장">
    <p:spTree>
      <p:nvGrpSpPr>
        <p:cNvPr id="1" name=""/>
        <p:cNvGrpSpPr/>
        <p:nvPr/>
      </p:nvGrpSpPr>
      <p:grpSpPr>
        <a:xfrm>
          <a:off x="0" y="0"/>
          <a:ext cx="0" cy="0"/>
          <a:chOff x="0" y="0"/>
          <a:chExt cx="0" cy="0"/>
        </a:xfrm>
      </p:grpSpPr>
      <p:sp>
        <p:nvSpPr>
          <p:cNvPr id="52" name="이미지"/>
          <p:cNvSpPr>
            <a:spLocks noGrp="1"/>
          </p:cNvSpPr>
          <p:nvPr>
            <p:ph type="pic" sz="quarter" idx="13"/>
          </p:nvPr>
        </p:nvSpPr>
        <p:spPr>
          <a:xfrm>
            <a:off x="6310313" y="3491508"/>
            <a:ext cx="5000625" cy="2741414"/>
          </a:xfrm>
          <a:prstGeom prst="rect">
            <a:avLst/>
          </a:prstGeom>
        </p:spPr>
        <p:txBody>
          <a:bodyPr lIns="91439" tIns="45719" rIns="91439" bIns="45719" anchor="t">
            <a:noAutofit/>
          </a:bodyPr>
          <a:lstStyle/>
          <a:p>
            <a:endParaRPr/>
          </a:p>
        </p:txBody>
      </p:sp>
      <p:sp>
        <p:nvSpPr>
          <p:cNvPr id="53" name="이미지"/>
          <p:cNvSpPr>
            <a:spLocks noGrp="1"/>
          </p:cNvSpPr>
          <p:nvPr>
            <p:ph type="pic" sz="quarter" idx="14"/>
          </p:nvPr>
        </p:nvSpPr>
        <p:spPr>
          <a:xfrm>
            <a:off x="6310313" y="446484"/>
            <a:ext cx="5000625" cy="2741414"/>
          </a:xfrm>
          <a:prstGeom prst="rect">
            <a:avLst/>
          </a:prstGeom>
        </p:spPr>
        <p:txBody>
          <a:bodyPr lIns="91439" tIns="45719" rIns="91439" bIns="45719" anchor="t">
            <a:noAutofit/>
          </a:bodyPr>
          <a:lstStyle/>
          <a:p>
            <a:endParaRPr/>
          </a:p>
        </p:txBody>
      </p:sp>
      <p:sp>
        <p:nvSpPr>
          <p:cNvPr id="54" name="이미지"/>
          <p:cNvSpPr>
            <a:spLocks noGrp="1"/>
          </p:cNvSpPr>
          <p:nvPr>
            <p:ph type="pic" sz="half" idx="15"/>
          </p:nvPr>
        </p:nvSpPr>
        <p:spPr>
          <a:xfrm>
            <a:off x="892969" y="446484"/>
            <a:ext cx="5000625" cy="5786438"/>
          </a:xfrm>
          <a:prstGeom prst="rect">
            <a:avLst/>
          </a:prstGeom>
        </p:spPr>
        <p:txBody>
          <a:bodyPr lIns="91439" tIns="45719" rIns="91439" bIns="45719" anchor="t">
            <a:noAutofit/>
          </a:bodyPr>
          <a:lstStyle/>
          <a:p>
            <a:endParaRPr/>
          </a:p>
        </p:txBody>
      </p:sp>
      <p:sp>
        <p:nvSpPr>
          <p:cNvPr id="55"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76874029"/>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인용">
    <p:spTree>
      <p:nvGrpSpPr>
        <p:cNvPr id="1" name=""/>
        <p:cNvGrpSpPr/>
        <p:nvPr/>
      </p:nvGrpSpPr>
      <p:grpSpPr>
        <a:xfrm>
          <a:off x="0" y="0"/>
          <a:ext cx="0" cy="0"/>
          <a:chOff x="0" y="0"/>
          <a:chExt cx="0" cy="0"/>
        </a:xfrm>
      </p:grpSpPr>
      <p:sp>
        <p:nvSpPr>
          <p:cNvPr id="57" name="–Johnny Appleseed"/>
          <p:cNvSpPr txBox="1">
            <a:spLocks noGrp="1"/>
          </p:cNvSpPr>
          <p:nvPr>
            <p:ph type="body" sz="quarter" idx="13"/>
          </p:nvPr>
        </p:nvSpPr>
        <p:spPr>
          <a:xfrm>
            <a:off x="1190625" y="4473773"/>
            <a:ext cx="9810750" cy="362215"/>
          </a:xfrm>
          <a:prstGeom prst="rect">
            <a:avLst/>
          </a:prstGeom>
        </p:spPr>
        <p:txBody>
          <a:bodyPr anchor="t">
            <a:spAutoFit/>
          </a:bodyPr>
          <a:lstStyle>
            <a:lvl1pPr marL="0" indent="0" algn="ctr">
              <a:spcBef>
                <a:spcPts val="0"/>
              </a:spcBef>
              <a:buClrTx/>
              <a:buSzTx/>
              <a:buNone/>
              <a:defRPr sz="1687" i="1"/>
            </a:lvl1pPr>
          </a:lstStyle>
          <a:p>
            <a:r>
              <a:t>–Johnny Appleseed</a:t>
            </a:r>
          </a:p>
        </p:txBody>
      </p:sp>
      <p:sp>
        <p:nvSpPr>
          <p:cNvPr id="58" name="“여기에 인용을 입력하십시오.”"/>
          <p:cNvSpPr txBox="1">
            <a:spLocks noGrp="1"/>
          </p:cNvSpPr>
          <p:nvPr>
            <p:ph type="body" sz="quarter" idx="14"/>
          </p:nvPr>
        </p:nvSpPr>
        <p:spPr>
          <a:xfrm>
            <a:off x="1190625" y="3008602"/>
            <a:ext cx="9810750" cy="470513"/>
          </a:xfrm>
          <a:prstGeom prst="rect">
            <a:avLst/>
          </a:prstGeom>
        </p:spPr>
        <p:txBody>
          <a:bodyPr>
            <a:spAutoFit/>
          </a:bodyPr>
          <a:lstStyle>
            <a:lvl1pPr marL="0" indent="0" algn="ctr">
              <a:spcBef>
                <a:spcPts val="0"/>
              </a:spcBef>
              <a:buClrTx/>
              <a:buSzTx/>
              <a:buNone/>
              <a:defRPr sz="2391">
                <a:latin typeface="+mn-lt"/>
                <a:ea typeface="+mn-ea"/>
                <a:cs typeface="+mn-cs"/>
                <a:sym typeface="Helvetica Neue Medium"/>
              </a:defRPr>
            </a:lvl1pPr>
          </a:lstStyle>
          <a:p>
            <a:r>
              <a:t>“여기에 인용을 입력하십시오.” </a:t>
            </a:r>
          </a:p>
        </p:txBody>
      </p:sp>
      <p:sp>
        <p:nvSpPr>
          <p:cNvPr id="59"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26706139"/>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사진">
    <p:spTree>
      <p:nvGrpSpPr>
        <p:cNvPr id="1" name=""/>
        <p:cNvGrpSpPr/>
        <p:nvPr/>
      </p:nvGrpSpPr>
      <p:grpSpPr>
        <a:xfrm>
          <a:off x="0" y="0"/>
          <a:ext cx="0" cy="0"/>
          <a:chOff x="0" y="0"/>
          <a:chExt cx="0" cy="0"/>
        </a:xfrm>
      </p:grpSpPr>
      <p:sp>
        <p:nvSpPr>
          <p:cNvPr id="61" name="이미지"/>
          <p:cNvSpPr>
            <a:spLocks noGrp="1"/>
          </p:cNvSpPr>
          <p:nvPr>
            <p:ph type="pic" idx="13"/>
          </p:nvPr>
        </p:nvSpPr>
        <p:spPr>
          <a:xfrm>
            <a:off x="0" y="0"/>
            <a:ext cx="12192000" cy="6858000"/>
          </a:xfrm>
          <a:prstGeom prst="rect">
            <a:avLst/>
          </a:prstGeom>
        </p:spPr>
        <p:txBody>
          <a:bodyPr lIns="91439" tIns="45719" rIns="91439" bIns="45719" anchor="t">
            <a:noAutofit/>
          </a:bodyPr>
          <a:lstStyle/>
          <a:p>
            <a:endParaRPr/>
          </a:p>
        </p:txBody>
      </p:sp>
      <p:sp>
        <p:nvSpPr>
          <p:cNvPr id="62"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16296052"/>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빈 페이지">
    <p:spTree>
      <p:nvGrpSpPr>
        <p:cNvPr id="1" name=""/>
        <p:cNvGrpSpPr/>
        <p:nvPr/>
      </p:nvGrpSpPr>
      <p:grpSpPr>
        <a:xfrm>
          <a:off x="0" y="0"/>
          <a:ext cx="0" cy="0"/>
          <a:chOff x="0" y="0"/>
          <a:chExt cx="0" cy="0"/>
        </a:xfrm>
      </p:grpSpPr>
      <p:sp>
        <p:nvSpPr>
          <p:cNvPr id="64" name="슬라이드 번호"/>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25024705"/>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1_제목 및 구분점">
    <p:bg>
      <p:bgPr>
        <a:solidFill>
          <a:srgbClr val="FFFFFF"/>
        </a:solidFill>
        <a:effectLst/>
      </p:bgPr>
    </p:bg>
    <p:spTree>
      <p:nvGrpSpPr>
        <p:cNvPr id="1" name=""/>
        <p:cNvGrpSpPr/>
        <p:nvPr/>
      </p:nvGrpSpPr>
      <p:grpSpPr>
        <a:xfrm>
          <a:off x="0" y="0"/>
          <a:ext cx="0" cy="0"/>
          <a:chOff x="0" y="0"/>
          <a:chExt cx="0" cy="0"/>
        </a:xfrm>
      </p:grpSpPr>
      <p:sp>
        <p:nvSpPr>
          <p:cNvPr id="66" name="제목 텍스트"/>
          <p:cNvSpPr txBox="1">
            <a:spLocks noGrp="1"/>
          </p:cNvSpPr>
          <p:nvPr>
            <p:ph type="title"/>
          </p:nvPr>
        </p:nvSpPr>
        <p:spPr>
          <a:xfrm>
            <a:off x="145834" y="69038"/>
            <a:ext cx="10406063" cy="660334"/>
          </a:xfrm>
          <a:prstGeom prst="rect">
            <a:avLst/>
          </a:prstGeom>
        </p:spPr>
        <p:txBody>
          <a:bodyPr/>
          <a:lstStyle>
            <a:lvl1pPr>
              <a:defRPr sz="2531" b="1" spc="227">
                <a:solidFill>
                  <a:srgbClr val="00375B"/>
                </a:solidFill>
                <a:latin typeface="Arial"/>
                <a:ea typeface="Arial"/>
                <a:cs typeface="Arial"/>
                <a:sym typeface="Arial"/>
              </a:defRPr>
            </a:lvl1pPr>
          </a:lstStyle>
          <a:p>
            <a:r>
              <a:t>제목 텍스트</a:t>
            </a:r>
          </a:p>
        </p:txBody>
      </p:sp>
      <p:sp>
        <p:nvSpPr>
          <p:cNvPr id="67" name="본문 첫 번째 줄…"/>
          <p:cNvSpPr txBox="1">
            <a:spLocks noGrp="1"/>
          </p:cNvSpPr>
          <p:nvPr>
            <p:ph type="body" idx="1"/>
          </p:nvPr>
        </p:nvSpPr>
        <p:spPr>
          <a:xfrm>
            <a:off x="758861" y="1109732"/>
            <a:ext cx="10674279" cy="5132120"/>
          </a:xfrm>
          <a:prstGeom prst="rect">
            <a:avLst/>
          </a:prstGeom>
        </p:spPr>
        <p:txBody>
          <a:bodyPr/>
          <a:lstStyle>
            <a:lvl1pPr>
              <a:buClrTx/>
              <a:defRPr>
                <a:solidFill>
                  <a:srgbClr val="000000"/>
                </a:solidFill>
                <a:latin typeface="Arial"/>
                <a:ea typeface="Arial"/>
                <a:cs typeface="Arial"/>
                <a:sym typeface="Arial"/>
              </a:defRPr>
            </a:lvl1pPr>
            <a:lvl2pPr>
              <a:buClrTx/>
              <a:defRPr>
                <a:solidFill>
                  <a:srgbClr val="000000"/>
                </a:solidFill>
                <a:latin typeface="Arial"/>
                <a:ea typeface="Arial"/>
                <a:cs typeface="Arial"/>
                <a:sym typeface="Arial"/>
              </a:defRPr>
            </a:lvl2pPr>
            <a:lvl3pPr>
              <a:buClrTx/>
              <a:defRPr>
                <a:solidFill>
                  <a:srgbClr val="000000"/>
                </a:solidFill>
                <a:latin typeface="Arial"/>
                <a:ea typeface="Arial"/>
                <a:cs typeface="Arial"/>
                <a:sym typeface="Arial"/>
              </a:defRPr>
            </a:lvl3pPr>
            <a:lvl4pPr>
              <a:buClrTx/>
              <a:defRPr>
                <a:solidFill>
                  <a:srgbClr val="000000"/>
                </a:solidFill>
                <a:latin typeface="Arial"/>
                <a:ea typeface="Arial"/>
                <a:cs typeface="Arial"/>
                <a:sym typeface="Arial"/>
              </a:defRPr>
            </a:lvl4pPr>
            <a:lvl5pPr>
              <a:buClrTx/>
              <a:defRPr>
                <a:solidFill>
                  <a:srgbClr val="000000"/>
                </a:solidFill>
                <a:latin typeface="Arial"/>
                <a:ea typeface="Arial"/>
                <a:cs typeface="Arial"/>
                <a:sym typeface="Arial"/>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69" name="선"/>
          <p:cNvSpPr/>
          <p:nvPr/>
        </p:nvSpPr>
        <p:spPr>
          <a:xfrm>
            <a:off x="-5837" y="830461"/>
            <a:ext cx="12203674" cy="0"/>
          </a:xfrm>
          <a:prstGeom prst="line">
            <a:avLst/>
          </a:prstGeom>
        </p:spPr>
        <p:txBody>
          <a:bodyPr lIns="35719" tIns="35719" rIns="35719" bIns="35719" anchor="ctr"/>
          <a:lstStyle/>
          <a:p>
            <a:pPr>
              <a:defRPr sz="2200">
                <a:latin typeface="+mn-lt"/>
                <a:ea typeface="+mn-ea"/>
                <a:cs typeface="+mn-cs"/>
                <a:sym typeface="Helvetica Neue Medium"/>
              </a:defRPr>
            </a:pPr>
            <a:endParaRPr sz="1547"/>
          </a:p>
        </p:txBody>
      </p:sp>
      <p:sp>
        <p:nvSpPr>
          <p:cNvPr id="70" name="만년필"/>
          <p:cNvSpPr/>
          <p:nvPr/>
        </p:nvSpPr>
        <p:spPr>
          <a:xfrm>
            <a:off x="11740608" y="6216902"/>
            <a:ext cx="372716" cy="660334"/>
          </a:xfrm>
          <a:custGeom>
            <a:avLst/>
            <a:gdLst/>
            <a:ahLst/>
            <a:cxnLst>
              <a:cxn ang="0">
                <a:pos x="wd2" y="hd2"/>
              </a:cxn>
              <a:cxn ang="5400000">
                <a:pos x="wd2" y="hd2"/>
              </a:cxn>
              <a:cxn ang="10800000">
                <a:pos x="wd2" y="hd2"/>
              </a:cxn>
              <a:cxn ang="16200000">
                <a:pos x="wd2" y="hd2"/>
              </a:cxn>
            </a:cxnLst>
            <a:rect l="0" t="0"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chemeClr val="accent1">
              <a:hueOff val="118245"/>
              <a:lumOff val="-11372"/>
            </a:schemeClr>
          </a:solidFill>
          <a:ln w="12700">
            <a:solidFill>
              <a:srgbClr val="FFFFFF"/>
            </a:solidFill>
            <a:miter lim="400000"/>
          </a:ln>
        </p:spPr>
        <p:txBody>
          <a:bodyPr lIns="35719" tIns="35719" rIns="35719" bIns="35719" anchor="ctr"/>
          <a:lstStyle/>
          <a:p>
            <a:pPr>
              <a:defRPr sz="2200">
                <a:latin typeface="+mn-lt"/>
                <a:ea typeface="+mn-ea"/>
                <a:cs typeface="+mn-cs"/>
                <a:sym typeface="Helvetica Neue Medium"/>
              </a:defRPr>
            </a:pPr>
            <a:endParaRPr sz="1547"/>
          </a:p>
        </p:txBody>
      </p:sp>
      <p:sp>
        <p:nvSpPr>
          <p:cNvPr id="71" name="슬라이드 번호"/>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561822828"/>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a:t>마스터 제목 스타일 편집</a:t>
            </a:r>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C960C3DA-47CD-4E4D-BA67-A7484A0FBAD8}"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51561403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28F8BB2-29D6-4EF0-91EE-E0A662933EB0}"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941791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0E92B6E4-0497-4737-8FA6-F793E1687E9B}"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2299155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9DED5A9-0743-4928-BD1B-02056F8DB7C7}"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88986168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8C1BDC89-BD6E-4BE7-BE39-9C5B980BB0C6}"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8086809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2D1BC8D7-D536-4651-9925-6C947393EADE}"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9334865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BD6FD86-213E-4B4F-9E14-38AD78508811}"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3095278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1" y="273050"/>
            <a:ext cx="4011084"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388E1241-7244-423A-9EE2-C0E6B69507E2}"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8691787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DE3E49C4-E7D8-4AD4-ACD7-F56C01E10EEA}"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3204982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A2B1B92C-C54F-4695-AE32-015DCBD38245}"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75580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D7F83C8-416C-4F8C-88BB-34A8F3FB91BC}"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6222751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cSld name="제목 및 부제">
    <p:bg>
      <p:bgPr>
        <a:solidFill>
          <a:srgbClr val="222222"/>
        </a:solidFill>
        <a:effectLst/>
      </p:bgPr>
    </p:bg>
    <p:spTree>
      <p:nvGrpSpPr>
        <p:cNvPr id="1" name=""/>
        <p:cNvGrpSpPr/>
        <p:nvPr/>
      </p:nvGrpSpPr>
      <p:grpSpPr>
        <a:xfrm>
          <a:off x="0" y="0"/>
          <a:ext cx="0" cy="0"/>
          <a:chOff x="0" y="0"/>
          <a:chExt cx="0" cy="0"/>
        </a:xfrm>
      </p:grpSpPr>
      <p:sp>
        <p:nvSpPr>
          <p:cNvPr id="12" name="제목 텍스트"/>
          <p:cNvSpPr txBox="1">
            <a:spLocks noGrp="1"/>
          </p:cNvSpPr>
          <p:nvPr>
            <p:ph type="title"/>
          </p:nvPr>
        </p:nvSpPr>
        <p:spPr>
          <a:xfrm>
            <a:off x="381000" y="4518423"/>
            <a:ext cx="114300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13" name="본문 첫 번째 줄…"/>
          <p:cNvSpPr txBox="1">
            <a:spLocks noGrp="1"/>
          </p:cNvSpPr>
          <p:nvPr>
            <p:ph type="body" sz="quarter" idx="1"/>
          </p:nvPr>
        </p:nvSpPr>
        <p:spPr>
          <a:xfrm>
            <a:off x="381000" y="3000375"/>
            <a:ext cx="114300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14"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848875202"/>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사진 - 수평">
    <p:bg>
      <p:bgPr>
        <a:solidFill>
          <a:srgbClr val="222222"/>
        </a:solidFill>
        <a:effectLst/>
      </p:bgPr>
    </p:bg>
    <p:spTree>
      <p:nvGrpSpPr>
        <p:cNvPr id="1" name=""/>
        <p:cNvGrpSpPr/>
        <p:nvPr/>
      </p:nvGrpSpPr>
      <p:grpSpPr>
        <a:xfrm>
          <a:off x="0" y="0"/>
          <a:ext cx="0" cy="0"/>
          <a:chOff x="0" y="0"/>
          <a:chExt cx="0" cy="0"/>
        </a:xfrm>
      </p:grpSpPr>
      <p:sp>
        <p:nvSpPr>
          <p:cNvPr id="21" name="이미지"/>
          <p:cNvSpPr>
            <a:spLocks noGrp="1"/>
          </p:cNvSpPr>
          <p:nvPr>
            <p:ph type="pic" idx="13"/>
          </p:nvPr>
        </p:nvSpPr>
        <p:spPr>
          <a:xfrm>
            <a:off x="-857249" y="-8930"/>
            <a:ext cx="13888729" cy="6875859"/>
          </a:xfrm>
          <a:prstGeom prst="rect">
            <a:avLst/>
          </a:prstGeom>
        </p:spPr>
        <p:txBody>
          <a:bodyPr lIns="64291" tIns="32145" rIns="64291" bIns="32145">
            <a:noAutofit/>
          </a:bodyPr>
          <a:lstStyle/>
          <a:p>
            <a:endParaRPr/>
          </a:p>
        </p:txBody>
      </p:sp>
      <p:sp>
        <p:nvSpPr>
          <p:cNvPr id="22" name="선"/>
          <p:cNvSpPr>
            <a:spLocks noGrp="1"/>
          </p:cNvSpPr>
          <p:nvPr>
            <p:ph type="body" sz="quarter" idx="14"/>
          </p:nvPr>
        </p:nvSpPr>
        <p:spPr>
          <a:xfrm flipV="1">
            <a:off x="381000" y="4317817"/>
            <a:ext cx="11430000" cy="185"/>
          </a:xfrm>
          <a:prstGeom prst="line">
            <a:avLst/>
          </a:prstGeom>
          <a:ln w="38100">
            <a:solidFill>
              <a:srgbClr val="A6AAA9"/>
            </a:solidFill>
          </a:ln>
        </p:spPr>
        <p:txBody>
          <a:bodyPr anchor="ctr">
            <a:noAutofit/>
          </a:bodyPr>
          <a:lstStyle>
            <a:lvl1pPr marL="0" indent="0" defTabSz="457200">
              <a:spcBef>
                <a:spcPts val="0"/>
              </a:spcBef>
              <a:buClrTx/>
              <a:buSzTx/>
              <a:buFontTx/>
              <a:buNone/>
              <a:defRPr sz="1200">
                <a:solidFill>
                  <a:srgbClr val="000000"/>
                </a:solidFill>
                <a:latin typeface="Apple SD 산돌고딕 Neo 일반체"/>
                <a:sym typeface="Apple SD 산돌고딕 Neo 일반체"/>
              </a:defRPr>
            </a:lvl1pPr>
          </a:lstStyle>
          <a:p>
            <a:pPr marL="0" indent="0" defTabSz="457200">
              <a:spcBef>
                <a:spcPts val="0"/>
              </a:spcBef>
              <a:buClrTx/>
              <a:buSzTx/>
              <a:buFontTx/>
              <a:buNone/>
              <a:defRPr sz="1200">
                <a:solidFill>
                  <a:srgbClr val="000000"/>
                </a:solidFill>
                <a:latin typeface="Apple SD 산돌고딕 Neo 일반체"/>
                <a:ea typeface="Apple SD 산돌고딕 Neo 일반체"/>
                <a:cs typeface="Apple SD 산돌고딕 Neo 일반체"/>
                <a:sym typeface="Apple SD 산돌고딕 Neo 일반체"/>
              </a:defRPr>
            </a:pPr>
            <a:endParaRPr/>
          </a:p>
        </p:txBody>
      </p:sp>
      <p:sp>
        <p:nvSpPr>
          <p:cNvPr id="23" name="제목 텍스트"/>
          <p:cNvSpPr txBox="1">
            <a:spLocks noGrp="1"/>
          </p:cNvSpPr>
          <p:nvPr>
            <p:ph type="title"/>
          </p:nvPr>
        </p:nvSpPr>
        <p:spPr>
          <a:xfrm>
            <a:off x="381000" y="4518423"/>
            <a:ext cx="114300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24" name="본문 첫 번째 줄…"/>
          <p:cNvSpPr txBox="1">
            <a:spLocks noGrp="1"/>
          </p:cNvSpPr>
          <p:nvPr>
            <p:ph type="body" sz="quarter" idx="1"/>
          </p:nvPr>
        </p:nvSpPr>
        <p:spPr>
          <a:xfrm>
            <a:off x="381000" y="3000375"/>
            <a:ext cx="114300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25"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078875332"/>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제목 및 부제 대체">
    <p:spTree>
      <p:nvGrpSpPr>
        <p:cNvPr id="1" name=""/>
        <p:cNvGrpSpPr/>
        <p:nvPr/>
      </p:nvGrpSpPr>
      <p:grpSpPr>
        <a:xfrm>
          <a:off x="0" y="0"/>
          <a:ext cx="0" cy="0"/>
          <a:chOff x="0" y="0"/>
          <a:chExt cx="0" cy="0"/>
        </a:xfrm>
      </p:grpSpPr>
      <p:sp>
        <p:nvSpPr>
          <p:cNvPr id="32" name="선"/>
          <p:cNvSpPr/>
          <p:nvPr/>
        </p:nvSpPr>
        <p:spPr>
          <a:xfrm flipV="1">
            <a:off x="381000" y="4317817"/>
            <a:ext cx="11430000" cy="185"/>
          </a:xfrm>
          <a:prstGeom prst="line">
            <a:avLst/>
          </a:prstGeom>
          <a:ln w="38100">
            <a:solidFill>
              <a:srgbClr val="A6AAA9"/>
            </a:solidFill>
            <a:miter lim="400000"/>
          </a:ln>
        </p:spPr>
        <p:txBody>
          <a:bodyPr lIns="35717" tIns="35717" rIns="35717" bIns="35717" anchor="ctr"/>
          <a:lstStyle/>
          <a:p>
            <a:pPr defTabSz="321457" latinLnBrk="0" hangingPunct="0">
              <a:defRPr sz="1200">
                <a:solidFill>
                  <a:srgbClr val="000000"/>
                </a:solidFill>
                <a:latin typeface="Apple SD 산돌고딕 Neo 일반체"/>
                <a:ea typeface="Apple SD 산돌고딕 Neo 일반체"/>
                <a:cs typeface="Apple SD 산돌고딕 Neo 일반체"/>
                <a:sym typeface="Apple SD 산돌고딕 Neo 일반체"/>
              </a:defRPr>
            </a:pPr>
            <a:endParaRPr sz="1200" kern="0">
              <a:solidFill>
                <a:srgbClr val="000000"/>
              </a:solidFill>
              <a:latin typeface="Apple SD 산돌고딕 Neo 일반체"/>
              <a:ea typeface="Apple SD 산돌고딕 Neo 일반체"/>
              <a:cs typeface="Apple SD 산돌고딕 Neo 일반체"/>
              <a:sym typeface="Apple SD 산돌고딕 Neo 일반체"/>
            </a:endParaRPr>
          </a:p>
        </p:txBody>
      </p:sp>
      <p:sp>
        <p:nvSpPr>
          <p:cNvPr id="33" name="제목 텍스트"/>
          <p:cNvSpPr txBox="1">
            <a:spLocks noGrp="1"/>
          </p:cNvSpPr>
          <p:nvPr>
            <p:ph type="title"/>
          </p:nvPr>
        </p:nvSpPr>
        <p:spPr>
          <a:xfrm>
            <a:off x="381000" y="4518423"/>
            <a:ext cx="114300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34" name="본문 첫 번째 줄…"/>
          <p:cNvSpPr txBox="1">
            <a:spLocks noGrp="1"/>
          </p:cNvSpPr>
          <p:nvPr>
            <p:ph type="body" sz="quarter" idx="1"/>
          </p:nvPr>
        </p:nvSpPr>
        <p:spPr>
          <a:xfrm>
            <a:off x="381000" y="3000375"/>
            <a:ext cx="114300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35" name="슬라이드 번호"/>
          <p:cNvSpPr txBox="1">
            <a:spLocks noGrp="1"/>
          </p:cNvSpPr>
          <p:nvPr>
            <p:ph type="sldNum" sz="quarter" idx="2"/>
          </p:nvPr>
        </p:nvSpPr>
        <p:spPr>
          <a:xfrm>
            <a:off x="11454597" y="294680"/>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45641828"/>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제목 - 가운데">
    <p:bg>
      <p:bgPr>
        <a:solidFill>
          <a:srgbClr val="222222"/>
        </a:solidFill>
        <a:effectLst/>
      </p:bgPr>
    </p:bg>
    <p:spTree>
      <p:nvGrpSpPr>
        <p:cNvPr id="1" name=""/>
        <p:cNvGrpSpPr/>
        <p:nvPr/>
      </p:nvGrpSpPr>
      <p:grpSpPr>
        <a:xfrm>
          <a:off x="0" y="0"/>
          <a:ext cx="0" cy="0"/>
          <a:chOff x="0" y="0"/>
          <a:chExt cx="0" cy="0"/>
        </a:xfrm>
      </p:grpSpPr>
      <p:sp>
        <p:nvSpPr>
          <p:cNvPr id="42" name="제목 텍스트"/>
          <p:cNvSpPr txBox="1">
            <a:spLocks noGrp="1"/>
          </p:cNvSpPr>
          <p:nvPr>
            <p:ph type="title"/>
          </p:nvPr>
        </p:nvSpPr>
        <p:spPr>
          <a:xfrm>
            <a:off x="381000" y="2839642"/>
            <a:ext cx="11430000" cy="3178969"/>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43"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726042909"/>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사진 - 수직">
    <p:bg>
      <p:bgPr>
        <a:solidFill>
          <a:srgbClr val="222222"/>
        </a:solidFill>
        <a:effectLst/>
      </p:bgPr>
    </p:bg>
    <p:spTree>
      <p:nvGrpSpPr>
        <p:cNvPr id="1" name=""/>
        <p:cNvGrpSpPr/>
        <p:nvPr/>
      </p:nvGrpSpPr>
      <p:grpSpPr>
        <a:xfrm>
          <a:off x="0" y="0"/>
          <a:ext cx="0" cy="0"/>
          <a:chOff x="0" y="0"/>
          <a:chExt cx="0" cy="0"/>
        </a:xfrm>
      </p:grpSpPr>
      <p:sp>
        <p:nvSpPr>
          <p:cNvPr id="50" name="선"/>
          <p:cNvSpPr/>
          <p:nvPr/>
        </p:nvSpPr>
        <p:spPr>
          <a:xfrm flipV="1">
            <a:off x="5524501" y="4317899"/>
            <a:ext cx="6286500" cy="102"/>
          </a:xfrm>
          <a:prstGeom prst="line">
            <a:avLst/>
          </a:prstGeom>
          <a:ln w="38100">
            <a:solidFill>
              <a:srgbClr val="A6AAA9"/>
            </a:solidFill>
            <a:miter lim="400000"/>
          </a:ln>
        </p:spPr>
        <p:txBody>
          <a:bodyPr lIns="35717" tIns="35717" rIns="35717" bIns="35717" anchor="ctr"/>
          <a:lstStyle/>
          <a:p>
            <a:pPr defTabSz="321457" latinLnBrk="0" hangingPunct="0">
              <a:defRPr sz="1200">
                <a:solidFill>
                  <a:srgbClr val="000000"/>
                </a:solidFill>
                <a:latin typeface="Apple SD 산돌고딕 Neo 일반체"/>
                <a:ea typeface="Apple SD 산돌고딕 Neo 일반체"/>
                <a:cs typeface="Apple SD 산돌고딕 Neo 일반체"/>
                <a:sym typeface="Apple SD 산돌고딕 Neo 일반체"/>
              </a:defRPr>
            </a:pPr>
            <a:endParaRPr sz="1200" kern="0">
              <a:solidFill>
                <a:srgbClr val="000000"/>
              </a:solidFill>
              <a:latin typeface="Apple SD 산돌고딕 Neo 일반체"/>
              <a:ea typeface="Apple SD 산돌고딕 Neo 일반체"/>
              <a:cs typeface="Apple SD 산돌고딕 Neo 일반체"/>
              <a:sym typeface="Apple SD 산돌고딕 Neo 일반체"/>
            </a:endParaRPr>
          </a:p>
        </p:txBody>
      </p:sp>
      <p:sp>
        <p:nvSpPr>
          <p:cNvPr id="51" name="이미지"/>
          <p:cNvSpPr>
            <a:spLocks noGrp="1"/>
          </p:cNvSpPr>
          <p:nvPr>
            <p:ph type="pic" idx="13"/>
          </p:nvPr>
        </p:nvSpPr>
        <p:spPr>
          <a:xfrm>
            <a:off x="-952499" y="-8930"/>
            <a:ext cx="8307092" cy="6875859"/>
          </a:xfrm>
          <a:prstGeom prst="rect">
            <a:avLst/>
          </a:prstGeom>
        </p:spPr>
        <p:txBody>
          <a:bodyPr lIns="64291" tIns="32145" rIns="64291" bIns="32145">
            <a:noAutofit/>
          </a:bodyPr>
          <a:lstStyle/>
          <a:p>
            <a:endParaRPr/>
          </a:p>
        </p:txBody>
      </p:sp>
      <p:sp>
        <p:nvSpPr>
          <p:cNvPr id="52" name="제목 텍스트"/>
          <p:cNvSpPr txBox="1">
            <a:spLocks noGrp="1"/>
          </p:cNvSpPr>
          <p:nvPr>
            <p:ph type="title"/>
          </p:nvPr>
        </p:nvSpPr>
        <p:spPr>
          <a:xfrm>
            <a:off x="5524501" y="4518423"/>
            <a:ext cx="6286500" cy="1902023"/>
          </a:xfrm>
          <a:prstGeom prst="rect">
            <a:avLst/>
          </a:prstGeom>
        </p:spPr>
        <p:txBody>
          <a:bodyPr/>
          <a:lstStyle>
            <a:lvl1pPr>
              <a:spcBef>
                <a:spcPts val="0"/>
              </a:spcBef>
              <a:defRPr sz="12000" b="0" cap="all">
                <a:latin typeface="+mj-lt"/>
                <a:ea typeface="+mj-ea"/>
                <a:cs typeface="+mj-cs"/>
                <a:sym typeface="Apple SD 산돌고딕 Neo 볼드체"/>
              </a:defRPr>
            </a:lvl1pPr>
          </a:lstStyle>
          <a:p>
            <a:r>
              <a:t>제목 텍스트</a:t>
            </a:r>
          </a:p>
        </p:txBody>
      </p:sp>
      <p:sp>
        <p:nvSpPr>
          <p:cNvPr id="53" name="본문 첫 번째 줄…"/>
          <p:cNvSpPr txBox="1">
            <a:spLocks noGrp="1"/>
          </p:cNvSpPr>
          <p:nvPr>
            <p:ph type="body" sz="quarter" idx="1"/>
          </p:nvPr>
        </p:nvSpPr>
        <p:spPr>
          <a:xfrm>
            <a:off x="5524501" y="3000375"/>
            <a:ext cx="6286500" cy="1268016"/>
          </a:xfrm>
          <a:prstGeom prst="rect">
            <a:avLst/>
          </a:prstGeom>
        </p:spPr>
        <p:txBody>
          <a:bodyPr anchor="b"/>
          <a:lstStyle>
            <a:lvl1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1pPr>
            <a:lvl2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2pPr>
            <a:lvl3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3pPr>
            <a:lvl4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4pPr>
            <a:lvl5pPr marL="0" indent="0">
              <a:lnSpc>
                <a:spcPct val="80000"/>
              </a:lnSpc>
              <a:spcBef>
                <a:spcPts val="1617"/>
              </a:spcBef>
              <a:buClrTx/>
              <a:buSzTx/>
              <a:buFontTx/>
              <a:buNone/>
              <a:defRPr sz="3800" cap="all">
                <a:solidFill>
                  <a:srgbClr val="A6AAA9"/>
                </a:solidFill>
                <a:latin typeface="DIN Alternate"/>
                <a:ea typeface="DIN Alternate"/>
                <a:cs typeface="DIN Alternate"/>
                <a:sym typeface="DIN Alternate"/>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54" name="슬라이드 번호"/>
          <p:cNvSpPr txBox="1">
            <a:spLocks noGrp="1"/>
          </p:cNvSpPr>
          <p:nvPr>
            <p:ph type="sldNum" sz="quarter" idx="2"/>
          </p:nvPr>
        </p:nvSpPr>
        <p:spPr>
          <a:xfrm>
            <a:off x="11485143" y="303609"/>
            <a:ext cx="328612" cy="286678"/>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715765706"/>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제목 및 구분점">
    <p:bg>
      <p:bgPr>
        <a:solidFill>
          <a:srgbClr val="222222"/>
        </a:solidFill>
        <a:effectLst/>
      </p:bgPr>
    </p:bg>
    <p:spTree>
      <p:nvGrpSpPr>
        <p:cNvPr id="1" name=""/>
        <p:cNvGrpSpPr/>
        <p:nvPr/>
      </p:nvGrpSpPr>
      <p:grpSpPr>
        <a:xfrm>
          <a:off x="0" y="0"/>
          <a:ext cx="0" cy="0"/>
          <a:chOff x="0" y="0"/>
          <a:chExt cx="0" cy="0"/>
        </a:xfrm>
      </p:grpSpPr>
      <p:sp>
        <p:nvSpPr>
          <p:cNvPr id="70" name="텍스트"/>
          <p:cNvSpPr txBox="1">
            <a:spLocks noGrp="1"/>
          </p:cNvSpPr>
          <p:nvPr>
            <p:ph type="body" sz="quarter" idx="13"/>
          </p:nvPr>
        </p:nvSpPr>
        <p:spPr>
          <a:xfrm>
            <a:off x="162275" y="173356"/>
            <a:ext cx="11867452"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71" name="Tokyo University of Science"/>
          <p:cNvSpPr txBox="1"/>
          <p:nvPr/>
        </p:nvSpPr>
        <p:spPr>
          <a:xfrm>
            <a:off x="-844" y="6518973"/>
            <a:ext cx="4463475" cy="350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chor="ctr">
            <a:spAutoFit/>
          </a:bodyPr>
          <a:lstStyle/>
          <a:p>
            <a:pPr defTabSz="410751" latinLnBrk="0" hangingPunct="0">
              <a:spcBef>
                <a:spcPts val="1687"/>
              </a:spcBef>
            </a:pPr>
            <a:r>
              <a:rPr kern="0">
                <a:solidFill>
                  <a:srgbClr val="FFFFFF"/>
                </a:solidFill>
                <a:sym typeface="Helvetica Neue"/>
              </a:rPr>
              <a:t>Tokyo University of Science</a:t>
            </a:r>
          </a:p>
        </p:txBody>
      </p:sp>
      <p:pic>
        <p:nvPicPr>
          <p:cNvPr id="72" name="선" descr="선"/>
          <p:cNvPicPr>
            <a:picLocks/>
          </p:cNvPicPr>
          <p:nvPr/>
        </p:nvPicPr>
        <p:blipFill>
          <a:blip r:embed="rId2"/>
          <a:stretch>
            <a:fillRect/>
          </a:stretch>
        </p:blipFill>
        <p:spPr>
          <a:xfrm>
            <a:off x="-39217" y="717479"/>
            <a:ext cx="12270433" cy="189428"/>
          </a:xfrm>
          <a:prstGeom prst="rect">
            <a:avLst/>
          </a:prstGeom>
        </p:spPr>
      </p:pic>
      <p:sp>
        <p:nvSpPr>
          <p:cNvPr id="74" name="후두둑 떨어진 페인트"/>
          <p:cNvSpPr/>
          <p:nvPr/>
        </p:nvSpPr>
        <p:spPr>
          <a:xfrm>
            <a:off x="11241181" y="6221646"/>
            <a:ext cx="743743" cy="550915"/>
          </a:xfrm>
          <a:custGeom>
            <a:avLst/>
            <a:gdLst/>
            <a:ahLst/>
            <a:cxnLst>
              <a:cxn ang="0">
                <a:pos x="wd2" y="hd2"/>
              </a:cxn>
              <a:cxn ang="5400000">
                <a:pos x="wd2" y="hd2"/>
              </a:cxn>
              <a:cxn ang="10800000">
                <a:pos x="wd2" y="hd2"/>
              </a:cxn>
              <a:cxn ang="16200000">
                <a:pos x="wd2" y="hd2"/>
              </a:cxn>
            </a:cxnLst>
            <a:rect l="0" t="0" r="r" b="b"/>
            <a:pathLst>
              <a:path w="20265" h="21541" extrusionOk="0">
                <a:moveTo>
                  <a:pt x="18778" y="6"/>
                </a:moveTo>
                <a:cubicBezTo>
                  <a:pt x="17680" y="134"/>
                  <a:pt x="17057" y="2145"/>
                  <a:pt x="17057" y="2145"/>
                </a:cubicBezTo>
                <a:cubicBezTo>
                  <a:pt x="16852" y="3359"/>
                  <a:pt x="15985" y="3890"/>
                  <a:pt x="15481" y="4101"/>
                </a:cubicBezTo>
                <a:cubicBezTo>
                  <a:pt x="14194" y="4297"/>
                  <a:pt x="13397" y="3507"/>
                  <a:pt x="13053" y="1869"/>
                </a:cubicBezTo>
                <a:cubicBezTo>
                  <a:pt x="12537" y="2880"/>
                  <a:pt x="11654" y="3375"/>
                  <a:pt x="10752" y="3375"/>
                </a:cubicBezTo>
                <a:cubicBezTo>
                  <a:pt x="10038" y="3375"/>
                  <a:pt x="9410" y="2981"/>
                  <a:pt x="9042" y="2385"/>
                </a:cubicBezTo>
                <a:cubicBezTo>
                  <a:pt x="9027" y="2364"/>
                  <a:pt x="9047" y="2392"/>
                  <a:pt x="9027" y="2365"/>
                </a:cubicBezTo>
                <a:cubicBezTo>
                  <a:pt x="8712" y="1939"/>
                  <a:pt x="8495" y="1267"/>
                  <a:pt x="8495" y="1267"/>
                </a:cubicBezTo>
                <a:cubicBezTo>
                  <a:pt x="8387" y="975"/>
                  <a:pt x="8079" y="832"/>
                  <a:pt x="7808" y="949"/>
                </a:cubicBezTo>
                <a:cubicBezTo>
                  <a:pt x="7536" y="1065"/>
                  <a:pt x="7403" y="1396"/>
                  <a:pt x="7512" y="1688"/>
                </a:cubicBezTo>
                <a:cubicBezTo>
                  <a:pt x="7512" y="1688"/>
                  <a:pt x="8063" y="2709"/>
                  <a:pt x="7926" y="3310"/>
                </a:cubicBezTo>
                <a:cubicBezTo>
                  <a:pt x="7837" y="3703"/>
                  <a:pt x="7904" y="4946"/>
                  <a:pt x="6218" y="5135"/>
                </a:cubicBezTo>
                <a:cubicBezTo>
                  <a:pt x="5752" y="5188"/>
                  <a:pt x="5327" y="4932"/>
                  <a:pt x="5018" y="4604"/>
                </a:cubicBezTo>
                <a:cubicBezTo>
                  <a:pt x="5009" y="4602"/>
                  <a:pt x="5000" y="4602"/>
                  <a:pt x="4991" y="4600"/>
                </a:cubicBezTo>
                <a:cubicBezTo>
                  <a:pt x="5214" y="6253"/>
                  <a:pt x="4846" y="7549"/>
                  <a:pt x="3835" y="8175"/>
                </a:cubicBezTo>
                <a:cubicBezTo>
                  <a:pt x="3057" y="8564"/>
                  <a:pt x="1662" y="8170"/>
                  <a:pt x="1662" y="8170"/>
                </a:cubicBezTo>
                <a:cubicBezTo>
                  <a:pt x="1662" y="8170"/>
                  <a:pt x="3252" y="9037"/>
                  <a:pt x="3447" y="9405"/>
                </a:cubicBezTo>
                <a:cubicBezTo>
                  <a:pt x="3642" y="9774"/>
                  <a:pt x="3739" y="10487"/>
                  <a:pt x="3611" y="11024"/>
                </a:cubicBezTo>
                <a:cubicBezTo>
                  <a:pt x="3469" y="11466"/>
                  <a:pt x="3110" y="11975"/>
                  <a:pt x="2194" y="11735"/>
                </a:cubicBezTo>
                <a:cubicBezTo>
                  <a:pt x="2194" y="11735"/>
                  <a:pt x="-293" y="11137"/>
                  <a:pt x="29" y="13686"/>
                </a:cubicBezTo>
                <a:cubicBezTo>
                  <a:pt x="29" y="13686"/>
                  <a:pt x="572" y="16056"/>
                  <a:pt x="2540" y="14422"/>
                </a:cubicBezTo>
                <a:cubicBezTo>
                  <a:pt x="3229" y="13850"/>
                  <a:pt x="3466" y="13680"/>
                  <a:pt x="3758" y="13817"/>
                </a:cubicBezTo>
                <a:cubicBezTo>
                  <a:pt x="4891" y="14598"/>
                  <a:pt x="5317" y="15680"/>
                  <a:pt x="4758" y="17390"/>
                </a:cubicBezTo>
                <a:cubicBezTo>
                  <a:pt x="7376" y="16540"/>
                  <a:pt x="8461" y="17351"/>
                  <a:pt x="8474" y="18455"/>
                </a:cubicBezTo>
                <a:cubicBezTo>
                  <a:pt x="8487" y="19560"/>
                  <a:pt x="8015" y="19973"/>
                  <a:pt x="8015" y="19973"/>
                </a:cubicBezTo>
                <a:cubicBezTo>
                  <a:pt x="7078" y="21279"/>
                  <a:pt x="8131" y="21539"/>
                  <a:pt x="8131" y="21539"/>
                </a:cubicBezTo>
                <a:cubicBezTo>
                  <a:pt x="8923" y="21597"/>
                  <a:pt x="8788" y="20282"/>
                  <a:pt x="8788" y="20282"/>
                </a:cubicBezTo>
                <a:cubicBezTo>
                  <a:pt x="8765" y="19731"/>
                  <a:pt x="8951" y="18719"/>
                  <a:pt x="9193" y="18402"/>
                </a:cubicBezTo>
                <a:cubicBezTo>
                  <a:pt x="9719" y="17713"/>
                  <a:pt x="12920" y="16968"/>
                  <a:pt x="13661" y="20186"/>
                </a:cubicBezTo>
                <a:cubicBezTo>
                  <a:pt x="13940" y="17526"/>
                  <a:pt x="16095" y="16040"/>
                  <a:pt x="16894" y="17208"/>
                </a:cubicBezTo>
                <a:cubicBezTo>
                  <a:pt x="17606" y="18250"/>
                  <a:pt x="17592" y="18779"/>
                  <a:pt x="18341" y="19048"/>
                </a:cubicBezTo>
                <a:cubicBezTo>
                  <a:pt x="18817" y="19219"/>
                  <a:pt x="19267" y="18578"/>
                  <a:pt x="19121" y="18094"/>
                </a:cubicBezTo>
                <a:cubicBezTo>
                  <a:pt x="18976" y="17610"/>
                  <a:pt x="18406" y="17609"/>
                  <a:pt x="17445" y="16640"/>
                </a:cubicBezTo>
                <a:cubicBezTo>
                  <a:pt x="16491" y="15680"/>
                  <a:pt x="17449" y="12361"/>
                  <a:pt x="18805" y="12812"/>
                </a:cubicBezTo>
                <a:cubicBezTo>
                  <a:pt x="19049" y="12893"/>
                  <a:pt x="19141" y="12986"/>
                  <a:pt x="19373" y="13014"/>
                </a:cubicBezTo>
                <a:cubicBezTo>
                  <a:pt x="19605" y="13043"/>
                  <a:pt x="19842" y="12954"/>
                  <a:pt x="19868" y="12752"/>
                </a:cubicBezTo>
                <a:cubicBezTo>
                  <a:pt x="19895" y="12550"/>
                  <a:pt x="19769" y="12416"/>
                  <a:pt x="19498" y="12345"/>
                </a:cubicBezTo>
                <a:cubicBezTo>
                  <a:pt x="19278" y="12287"/>
                  <a:pt x="19167" y="12369"/>
                  <a:pt x="18803" y="12220"/>
                </a:cubicBezTo>
                <a:cubicBezTo>
                  <a:pt x="17193" y="11564"/>
                  <a:pt x="17586" y="8705"/>
                  <a:pt x="19810" y="7865"/>
                </a:cubicBezTo>
                <a:cubicBezTo>
                  <a:pt x="17967" y="7771"/>
                  <a:pt x="16765" y="6843"/>
                  <a:pt x="16623" y="5495"/>
                </a:cubicBezTo>
                <a:cubicBezTo>
                  <a:pt x="16548" y="3927"/>
                  <a:pt x="18428" y="3479"/>
                  <a:pt x="18428" y="3479"/>
                </a:cubicBezTo>
                <a:cubicBezTo>
                  <a:pt x="21307" y="2438"/>
                  <a:pt x="19943" y="558"/>
                  <a:pt x="19943" y="558"/>
                </a:cubicBezTo>
                <a:cubicBezTo>
                  <a:pt x="19603" y="206"/>
                  <a:pt x="19290" y="41"/>
                  <a:pt x="19004" y="6"/>
                </a:cubicBezTo>
                <a:cubicBezTo>
                  <a:pt x="18927" y="-3"/>
                  <a:pt x="18851" y="-2"/>
                  <a:pt x="18778" y="6"/>
                </a:cubicBezTo>
                <a:close/>
              </a:path>
            </a:pathLst>
          </a:custGeom>
          <a:solidFill>
            <a:srgbClr val="D7DDDD"/>
          </a:solidFill>
          <a:ln w="12700">
            <a:miter lim="400000"/>
          </a:ln>
        </p:spPr>
        <p:txBody>
          <a:bodyPr lIns="35717" tIns="35717" rIns="35717" bIns="35717" anchor="ctr"/>
          <a:lstStyle/>
          <a:p>
            <a:pPr algn="ctr" defTabSz="410751" latinLnBrk="0" hangingPunct="0">
              <a:lnSpc>
                <a:spcPct val="80000"/>
              </a:lnSpc>
              <a:defRPr sz="2800" cap="all">
                <a:latin typeface="+mj-lt"/>
                <a:ea typeface="+mj-ea"/>
                <a:cs typeface="+mj-cs"/>
                <a:sym typeface="Apple SD 산돌고딕 Neo 볼드체"/>
              </a:defRPr>
            </a:pPr>
            <a:endParaRPr sz="2800" kern="0" cap="all">
              <a:solidFill>
                <a:srgbClr val="FFFFFF"/>
              </a:solidFill>
              <a:latin typeface="Apple SD 산돌고딕 Neo 볼드체"/>
              <a:ea typeface="+mj-ea"/>
              <a:cs typeface="+mj-cs"/>
              <a:sym typeface="Apple SD 산돌고딕 Neo 볼드체"/>
            </a:endParaRPr>
          </a:p>
        </p:txBody>
      </p:sp>
      <p:sp>
        <p:nvSpPr>
          <p:cNvPr id="7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601064695"/>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type="tx">
  <p:cSld name="제목 및 구분점 대체">
    <p:spTree>
      <p:nvGrpSpPr>
        <p:cNvPr id="1" name=""/>
        <p:cNvGrpSpPr/>
        <p:nvPr/>
      </p:nvGrpSpPr>
      <p:grpSpPr>
        <a:xfrm>
          <a:off x="0" y="0"/>
          <a:ext cx="0" cy="0"/>
          <a:chOff x="0" y="0"/>
          <a:chExt cx="0" cy="0"/>
        </a:xfrm>
      </p:grpSpPr>
      <p:sp>
        <p:nvSpPr>
          <p:cNvPr id="82" name="텍스트"/>
          <p:cNvSpPr txBox="1">
            <a:spLocks noGrp="1"/>
          </p:cNvSpPr>
          <p:nvPr>
            <p:ph type="body" sz="quarter" idx="13"/>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83" name="제목 텍스트"/>
          <p:cNvSpPr txBox="1">
            <a:spLocks noGrp="1"/>
          </p:cNvSpPr>
          <p:nvPr>
            <p:ph type="title"/>
          </p:nvPr>
        </p:nvSpPr>
        <p:spPr>
          <a:prstGeom prst="rect">
            <a:avLst/>
          </a:prstGeom>
        </p:spPr>
        <p:txBody>
          <a:bodyPr/>
          <a:lstStyle/>
          <a:p>
            <a:r>
              <a:t>제목 텍스트</a:t>
            </a:r>
          </a:p>
        </p:txBody>
      </p:sp>
      <p:sp>
        <p:nvSpPr>
          <p:cNvPr id="84" name="본문 첫 번째 줄…"/>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8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936304172"/>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제목, 구분점 및 사진">
    <p:bg>
      <p:bgPr>
        <a:solidFill>
          <a:srgbClr val="222222"/>
        </a:solidFill>
        <a:effectLst/>
      </p:bgPr>
    </p:bg>
    <p:spTree>
      <p:nvGrpSpPr>
        <p:cNvPr id="1" name=""/>
        <p:cNvGrpSpPr/>
        <p:nvPr/>
      </p:nvGrpSpPr>
      <p:grpSpPr>
        <a:xfrm>
          <a:off x="0" y="0"/>
          <a:ext cx="0" cy="0"/>
          <a:chOff x="0" y="0"/>
          <a:chExt cx="0" cy="0"/>
        </a:xfrm>
      </p:grpSpPr>
      <p:sp>
        <p:nvSpPr>
          <p:cNvPr id="92" name="텍스트"/>
          <p:cNvSpPr txBox="1">
            <a:spLocks noGrp="1"/>
          </p:cNvSpPr>
          <p:nvPr>
            <p:ph type="body" sz="quarter" idx="13"/>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93" name="이미지"/>
          <p:cNvSpPr>
            <a:spLocks noGrp="1"/>
          </p:cNvSpPr>
          <p:nvPr>
            <p:ph type="pic" idx="14"/>
          </p:nvPr>
        </p:nvSpPr>
        <p:spPr>
          <a:xfrm>
            <a:off x="6248793" y="857250"/>
            <a:ext cx="6980116" cy="5777508"/>
          </a:xfrm>
          <a:prstGeom prst="rect">
            <a:avLst/>
          </a:prstGeom>
        </p:spPr>
        <p:txBody>
          <a:bodyPr lIns="64291" tIns="32145" rIns="64291" bIns="32145">
            <a:noAutofit/>
          </a:bodyPr>
          <a:lstStyle/>
          <a:p>
            <a:endParaRPr/>
          </a:p>
        </p:txBody>
      </p:sp>
      <p:sp>
        <p:nvSpPr>
          <p:cNvPr id="94" name="제목 텍스트"/>
          <p:cNvSpPr txBox="1">
            <a:spLocks noGrp="1"/>
          </p:cNvSpPr>
          <p:nvPr>
            <p:ph type="title"/>
          </p:nvPr>
        </p:nvSpPr>
        <p:spPr>
          <a:xfrm>
            <a:off x="381001" y="1080492"/>
            <a:ext cx="5905500" cy="508992"/>
          </a:xfrm>
          <a:prstGeom prst="rect">
            <a:avLst/>
          </a:prstGeom>
        </p:spPr>
        <p:txBody>
          <a:bodyPr/>
          <a:lstStyle/>
          <a:p>
            <a:r>
              <a:t>제목 텍스트</a:t>
            </a:r>
          </a:p>
        </p:txBody>
      </p:sp>
      <p:sp>
        <p:nvSpPr>
          <p:cNvPr id="95" name="본문 첫 번째 줄…"/>
          <p:cNvSpPr txBox="1">
            <a:spLocks noGrp="1"/>
          </p:cNvSpPr>
          <p:nvPr>
            <p:ph type="body" sz="half" idx="1"/>
          </p:nvPr>
        </p:nvSpPr>
        <p:spPr>
          <a:xfrm>
            <a:off x="381001" y="1928812"/>
            <a:ext cx="5905500" cy="4295180"/>
          </a:xfrm>
          <a:prstGeom prst="rect">
            <a:avLst/>
          </a:prstGeom>
        </p:spPr>
        <p:txBody>
          <a:bodyPr/>
          <a:lstStyle>
            <a:lvl1pPr>
              <a:buClr>
                <a:schemeClr val="accent1"/>
              </a:buClr>
              <a:buChar char="▸"/>
              <a:defRPr sz="2000">
                <a:latin typeface="Avenir Next Medium"/>
                <a:ea typeface="Avenir Next Medium"/>
                <a:cs typeface="Avenir Next Medium"/>
                <a:sym typeface="Avenir Next Medium"/>
              </a:defRPr>
            </a:lvl1pPr>
            <a:lvl2pPr>
              <a:buClr>
                <a:schemeClr val="accent1"/>
              </a:buClr>
              <a:buChar char="▸"/>
              <a:defRPr sz="2000">
                <a:latin typeface="Avenir Next Medium"/>
                <a:ea typeface="Avenir Next Medium"/>
                <a:cs typeface="Avenir Next Medium"/>
                <a:sym typeface="Avenir Next Medium"/>
              </a:defRPr>
            </a:lvl2pPr>
            <a:lvl3pPr>
              <a:buClr>
                <a:schemeClr val="accent1"/>
              </a:buClr>
              <a:buChar char="▸"/>
              <a:defRPr sz="2000">
                <a:latin typeface="Avenir Next Medium"/>
                <a:ea typeface="Avenir Next Medium"/>
                <a:cs typeface="Avenir Next Medium"/>
                <a:sym typeface="Avenir Next Medium"/>
              </a:defRPr>
            </a:lvl3pPr>
            <a:lvl4pPr>
              <a:buClr>
                <a:schemeClr val="accent1"/>
              </a:buClr>
              <a:buChar char="▸"/>
              <a:defRPr sz="2000">
                <a:latin typeface="Avenir Next Medium"/>
                <a:ea typeface="Avenir Next Medium"/>
                <a:cs typeface="Avenir Next Medium"/>
                <a:sym typeface="Avenir Next Medium"/>
              </a:defRPr>
            </a:lvl4pPr>
            <a:lvl5pPr>
              <a:buClr>
                <a:schemeClr val="accent1"/>
              </a:buClr>
              <a:buChar char="▸"/>
              <a:defRPr sz="2000">
                <a:latin typeface="Avenir Next Medium"/>
                <a:ea typeface="Avenir Next Medium"/>
                <a:cs typeface="Avenir Next Medium"/>
                <a:sym typeface="Avenir Next Medium"/>
              </a:defRP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96"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791723699"/>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구분점">
    <p:bg>
      <p:bgPr>
        <a:solidFill>
          <a:srgbClr val="222222"/>
        </a:solidFill>
        <a:effectLst/>
      </p:bgPr>
    </p:bg>
    <p:spTree>
      <p:nvGrpSpPr>
        <p:cNvPr id="1" name=""/>
        <p:cNvGrpSpPr/>
        <p:nvPr/>
      </p:nvGrpSpPr>
      <p:grpSpPr>
        <a:xfrm>
          <a:off x="0" y="0"/>
          <a:ext cx="0" cy="0"/>
          <a:chOff x="0" y="0"/>
          <a:chExt cx="0" cy="0"/>
        </a:xfrm>
      </p:grpSpPr>
      <p:sp>
        <p:nvSpPr>
          <p:cNvPr id="103" name="텍스트"/>
          <p:cNvSpPr txBox="1">
            <a:spLocks noGrp="1"/>
          </p:cNvSpPr>
          <p:nvPr>
            <p:ph type="body" sz="quarter" idx="13"/>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104" name="본문 첫 번째 줄…"/>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본문 첫 번째 줄</a:t>
            </a:r>
          </a:p>
          <a:p>
            <a:pPr lvl="1"/>
            <a:r>
              <a:t>본문 두 번째 줄</a:t>
            </a:r>
          </a:p>
          <a:p>
            <a:pPr lvl="2"/>
            <a:r>
              <a:t>본문 세 번째 줄</a:t>
            </a:r>
          </a:p>
          <a:p>
            <a:pPr lvl="3"/>
            <a:r>
              <a:t>본문 네 번째 줄</a:t>
            </a:r>
          </a:p>
          <a:p>
            <a:pPr lvl="4"/>
            <a:r>
              <a:t>본문 다섯 번째 줄</a:t>
            </a:r>
          </a:p>
        </p:txBody>
      </p:sp>
      <p:sp>
        <p:nvSpPr>
          <p:cNvPr id="10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957436917"/>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사진 - 3장">
    <p:bg>
      <p:bgPr>
        <a:solidFill>
          <a:srgbClr val="222222"/>
        </a:solidFill>
        <a:effectLst/>
      </p:bgPr>
    </p:bg>
    <p:spTree>
      <p:nvGrpSpPr>
        <p:cNvPr id="1" name=""/>
        <p:cNvGrpSpPr/>
        <p:nvPr/>
      </p:nvGrpSpPr>
      <p:grpSpPr>
        <a:xfrm>
          <a:off x="0" y="0"/>
          <a:ext cx="0" cy="0"/>
          <a:chOff x="0" y="0"/>
          <a:chExt cx="0" cy="0"/>
        </a:xfrm>
      </p:grpSpPr>
      <p:sp>
        <p:nvSpPr>
          <p:cNvPr id="112" name="이미지"/>
          <p:cNvSpPr>
            <a:spLocks noGrp="1"/>
          </p:cNvSpPr>
          <p:nvPr>
            <p:ph type="pic" sz="half" idx="13"/>
          </p:nvPr>
        </p:nvSpPr>
        <p:spPr>
          <a:xfrm>
            <a:off x="5121716" y="-63847"/>
            <a:ext cx="8048625" cy="3546425"/>
          </a:xfrm>
          <a:prstGeom prst="rect">
            <a:avLst/>
          </a:prstGeom>
        </p:spPr>
        <p:txBody>
          <a:bodyPr lIns="64291" tIns="32145" rIns="64291" bIns="32145">
            <a:noAutofit/>
          </a:bodyPr>
          <a:lstStyle/>
          <a:p>
            <a:endParaRPr/>
          </a:p>
        </p:txBody>
      </p:sp>
      <p:sp>
        <p:nvSpPr>
          <p:cNvPr id="113" name="이미지"/>
          <p:cNvSpPr>
            <a:spLocks noGrp="1"/>
          </p:cNvSpPr>
          <p:nvPr>
            <p:ph type="pic" sz="half" idx="14"/>
          </p:nvPr>
        </p:nvSpPr>
        <p:spPr>
          <a:xfrm>
            <a:off x="5548798" y="3277195"/>
            <a:ext cx="7190405" cy="3670102"/>
          </a:xfrm>
          <a:prstGeom prst="rect">
            <a:avLst/>
          </a:prstGeom>
        </p:spPr>
        <p:txBody>
          <a:bodyPr lIns="64291" tIns="32145" rIns="64291" bIns="32145">
            <a:noAutofit/>
          </a:bodyPr>
          <a:lstStyle/>
          <a:p>
            <a:endParaRPr/>
          </a:p>
        </p:txBody>
      </p:sp>
      <p:sp>
        <p:nvSpPr>
          <p:cNvPr id="114" name="이미지"/>
          <p:cNvSpPr>
            <a:spLocks noGrp="1"/>
          </p:cNvSpPr>
          <p:nvPr>
            <p:ph type="pic" idx="15"/>
          </p:nvPr>
        </p:nvSpPr>
        <p:spPr>
          <a:xfrm>
            <a:off x="-952499" y="-8930"/>
            <a:ext cx="8307092" cy="6875859"/>
          </a:xfrm>
          <a:prstGeom prst="rect">
            <a:avLst/>
          </a:prstGeom>
        </p:spPr>
        <p:txBody>
          <a:bodyPr lIns="64291" tIns="32145" rIns="64291" bIns="32145">
            <a:noAutofit/>
          </a:bodyPr>
          <a:lstStyle/>
          <a:p>
            <a:endParaRPr/>
          </a:p>
        </p:txBody>
      </p:sp>
      <p:sp>
        <p:nvSpPr>
          <p:cNvPr id="115"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83720967"/>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인용">
    <p:bg>
      <p:bgPr>
        <a:solidFill>
          <a:srgbClr val="222222"/>
        </a:solidFill>
        <a:effectLst/>
      </p:bgPr>
    </p:bg>
    <p:spTree>
      <p:nvGrpSpPr>
        <p:cNvPr id="1" name=""/>
        <p:cNvGrpSpPr/>
        <p:nvPr/>
      </p:nvGrpSpPr>
      <p:grpSpPr>
        <a:xfrm>
          <a:off x="0" y="0"/>
          <a:ext cx="0" cy="0"/>
          <a:chOff x="0" y="0"/>
          <a:chExt cx="0" cy="0"/>
        </a:xfrm>
      </p:grpSpPr>
      <p:sp>
        <p:nvSpPr>
          <p:cNvPr id="122" name="설명 풍선"/>
          <p:cNvSpPr/>
          <p:nvPr/>
        </p:nvSpPr>
        <p:spPr>
          <a:xfrm>
            <a:off x="440533" y="1660923"/>
            <a:ext cx="11310937" cy="3676799"/>
          </a:xfrm>
          <a:custGeom>
            <a:avLst/>
            <a:gdLst/>
            <a:ahLst/>
            <a:cxnLst>
              <a:cxn ang="0">
                <a:pos x="wd2" y="hd2"/>
              </a:cxn>
              <a:cxn ang="5400000">
                <a:pos x="wd2" y="hd2"/>
              </a:cxn>
              <a:cxn ang="10800000">
                <a:pos x="wd2" y="hd2"/>
              </a:cxn>
              <a:cxn ang="16200000">
                <a:pos x="wd2" y="hd2"/>
              </a:cxn>
            </a:cxnLst>
            <a:rect l="0" t="0" r="r" b="b"/>
            <a:pathLst>
              <a:path w="21600" h="21600" extrusionOk="0">
                <a:moveTo>
                  <a:pt x="224" y="0"/>
                </a:moveTo>
                <a:cubicBezTo>
                  <a:pt x="100" y="0"/>
                  <a:pt x="0" y="232"/>
                  <a:pt x="0" y="516"/>
                </a:cubicBezTo>
                <a:lnTo>
                  <a:pt x="0" y="18789"/>
                </a:lnTo>
                <a:cubicBezTo>
                  <a:pt x="0" y="19073"/>
                  <a:pt x="100" y="19305"/>
                  <a:pt x="224" y="19305"/>
                </a:cubicBezTo>
                <a:lnTo>
                  <a:pt x="17228" y="19305"/>
                </a:lnTo>
                <a:lnTo>
                  <a:pt x="17850" y="21600"/>
                </a:lnTo>
                <a:lnTo>
                  <a:pt x="18471" y="19305"/>
                </a:lnTo>
                <a:lnTo>
                  <a:pt x="21376" y="19305"/>
                </a:lnTo>
                <a:cubicBezTo>
                  <a:pt x="21500" y="19305"/>
                  <a:pt x="21600" y="19073"/>
                  <a:pt x="21600" y="18789"/>
                </a:cubicBezTo>
                <a:lnTo>
                  <a:pt x="21600" y="516"/>
                </a:lnTo>
                <a:cubicBezTo>
                  <a:pt x="21600" y="232"/>
                  <a:pt x="21500" y="0"/>
                  <a:pt x="21376" y="0"/>
                </a:cubicBezTo>
                <a:lnTo>
                  <a:pt x="224" y="0"/>
                </a:lnTo>
                <a:close/>
              </a:path>
            </a:pathLst>
          </a:custGeom>
          <a:solidFill>
            <a:schemeClr val="accent1"/>
          </a:solidFill>
          <a:ln w="12700">
            <a:miter lim="400000"/>
          </a:ln>
        </p:spPr>
        <p:txBody>
          <a:bodyPr lIns="35717" tIns="35717" rIns="35717" bIns="35717" anchor="ctr"/>
          <a:lstStyle/>
          <a:p>
            <a:pPr algn="ctr" defTabSz="410751" latinLnBrk="0" hangingPunct="0">
              <a:lnSpc>
                <a:spcPct val="80000"/>
              </a:lnSpc>
              <a:defRPr sz="2800" cap="all">
                <a:latin typeface="+mj-lt"/>
                <a:ea typeface="+mj-ea"/>
                <a:cs typeface="+mj-cs"/>
                <a:sym typeface="Apple SD 산돌고딕 Neo 볼드체"/>
              </a:defRPr>
            </a:pPr>
            <a:endParaRPr sz="2800" kern="0" cap="all">
              <a:solidFill>
                <a:srgbClr val="FFFFFF"/>
              </a:solidFill>
              <a:latin typeface="Apple SD 산돌고딕 Neo 볼드체"/>
              <a:ea typeface="+mj-ea"/>
              <a:cs typeface="+mj-cs"/>
              <a:sym typeface="Apple SD 산돌고딕 Neo 볼드체"/>
            </a:endParaRPr>
          </a:p>
        </p:txBody>
      </p:sp>
      <p:sp>
        <p:nvSpPr>
          <p:cNvPr id="123" name="여기에 인용을 입력하십시오."/>
          <p:cNvSpPr txBox="1">
            <a:spLocks noGrp="1"/>
          </p:cNvSpPr>
          <p:nvPr>
            <p:ph type="body" sz="half" idx="13"/>
          </p:nvPr>
        </p:nvSpPr>
        <p:spPr>
          <a:xfrm>
            <a:off x="833438" y="2044899"/>
            <a:ext cx="10525125" cy="1717518"/>
          </a:xfrm>
          <a:prstGeom prst="rect">
            <a:avLst/>
          </a:prstGeom>
        </p:spPr>
        <p:txBody>
          <a:bodyPr>
            <a:spAutoFit/>
          </a:bodyPr>
          <a:lstStyle>
            <a:lvl1pPr marL="0" indent="0">
              <a:lnSpc>
                <a:spcPct val="80000"/>
              </a:lnSpc>
              <a:spcBef>
                <a:spcPts val="0"/>
              </a:spcBef>
              <a:buClrTx/>
              <a:buSzTx/>
              <a:buFontTx/>
              <a:buNone/>
              <a:defRPr sz="6600" cap="all">
                <a:solidFill>
                  <a:srgbClr val="FFFFFF"/>
                </a:solidFill>
                <a:latin typeface="+mj-lt"/>
                <a:ea typeface="+mj-ea"/>
                <a:cs typeface="+mj-cs"/>
                <a:sym typeface="Apple SD 산돌고딕 Neo 볼드체"/>
              </a:defRPr>
            </a:lvl1pPr>
          </a:lstStyle>
          <a:p>
            <a:r>
              <a:t>여기에 인용을 입력하십시오.</a:t>
            </a:r>
          </a:p>
        </p:txBody>
      </p:sp>
      <p:sp>
        <p:nvSpPr>
          <p:cNvPr id="124" name="Johnny Appleseed"/>
          <p:cNvSpPr txBox="1">
            <a:spLocks noGrp="1"/>
          </p:cNvSpPr>
          <p:nvPr>
            <p:ph type="body" sz="quarter" idx="14"/>
          </p:nvPr>
        </p:nvSpPr>
        <p:spPr>
          <a:xfrm>
            <a:off x="381000" y="5476875"/>
            <a:ext cx="11430000" cy="602148"/>
          </a:xfrm>
          <a:prstGeom prst="rect">
            <a:avLst/>
          </a:prstGeom>
        </p:spPr>
        <p:txBody>
          <a:bodyPr>
            <a:spAutoFit/>
          </a:bodyPr>
          <a:lstStyle>
            <a:lvl1pPr marL="0" indent="0" algn="r">
              <a:lnSpc>
                <a:spcPct val="80000"/>
              </a:lnSpc>
              <a:spcBef>
                <a:spcPts val="0"/>
              </a:spcBef>
              <a:buClrTx/>
              <a:buSzTx/>
              <a:buFontTx/>
              <a:buNone/>
              <a:defRPr sz="4200">
                <a:latin typeface="Apple SD 산돌고딕 Neo 일반체"/>
                <a:ea typeface="Apple SD 산돌고딕 Neo 일반체"/>
                <a:cs typeface="Apple SD 산돌고딕 Neo 일반체"/>
                <a:sym typeface="Apple SD 산돌고딕 Neo 일반체"/>
              </a:defRPr>
            </a:lvl1pPr>
          </a:lstStyle>
          <a:p>
            <a:r>
              <a:t>Johnny Appleseed</a:t>
            </a:r>
          </a:p>
        </p:txBody>
      </p:sp>
      <p:sp>
        <p:nvSpPr>
          <p:cNvPr id="125" name="텍스트"/>
          <p:cNvSpPr txBox="1">
            <a:spLocks noGrp="1"/>
          </p:cNvSpPr>
          <p:nvPr>
            <p:ph type="body" sz="quarter" idx="15"/>
          </p:nvPr>
        </p:nvSpPr>
        <p:spPr>
          <a:xfrm>
            <a:off x="381001" y="176851"/>
            <a:ext cx="10477500"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sp>
        <p:nvSpPr>
          <p:cNvPr id="126"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027554059"/>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인용 대체">
    <p:bg>
      <p:bgPr>
        <a:solidFill>
          <a:schemeClr val="accent1"/>
        </a:solidFill>
        <a:effectLst/>
      </p:bgPr>
    </p:bg>
    <p:spTree>
      <p:nvGrpSpPr>
        <p:cNvPr id="1" name=""/>
        <p:cNvGrpSpPr/>
        <p:nvPr/>
      </p:nvGrpSpPr>
      <p:grpSpPr>
        <a:xfrm>
          <a:off x="0" y="0"/>
          <a:ext cx="0" cy="0"/>
          <a:chOff x="0" y="0"/>
          <a:chExt cx="0" cy="0"/>
        </a:xfrm>
      </p:grpSpPr>
      <p:sp>
        <p:nvSpPr>
          <p:cNvPr id="133" name="여기에 인용을 입력하십시오."/>
          <p:cNvSpPr txBox="1">
            <a:spLocks noGrp="1"/>
          </p:cNvSpPr>
          <p:nvPr>
            <p:ph type="body" sz="half" idx="13"/>
          </p:nvPr>
        </p:nvSpPr>
        <p:spPr>
          <a:xfrm>
            <a:off x="5524501" y="1857376"/>
            <a:ext cx="6286500" cy="1709246"/>
          </a:xfrm>
          <a:prstGeom prst="rect">
            <a:avLst/>
          </a:prstGeom>
        </p:spPr>
        <p:txBody>
          <a:bodyPr>
            <a:spAutoFit/>
          </a:bodyPr>
          <a:lstStyle>
            <a:lvl1pPr marL="0" indent="0">
              <a:lnSpc>
                <a:spcPct val="80000"/>
              </a:lnSpc>
              <a:spcBef>
                <a:spcPts val="0"/>
              </a:spcBef>
              <a:buClrTx/>
              <a:buSzTx/>
              <a:buFontTx/>
              <a:buNone/>
              <a:defRPr sz="6600" cap="all">
                <a:solidFill>
                  <a:srgbClr val="FFFFFF"/>
                </a:solidFill>
                <a:latin typeface="+mj-lt"/>
                <a:ea typeface="+mj-ea"/>
                <a:cs typeface="+mj-cs"/>
                <a:sym typeface="Apple SD 산돌고딕 Neo 볼드체"/>
              </a:defRPr>
            </a:lvl1pPr>
          </a:lstStyle>
          <a:p>
            <a:r>
              <a:t>여기에 인용을 입력하십시오.</a:t>
            </a:r>
          </a:p>
        </p:txBody>
      </p:sp>
      <p:sp>
        <p:nvSpPr>
          <p:cNvPr id="134" name="이미지"/>
          <p:cNvSpPr>
            <a:spLocks noGrp="1"/>
          </p:cNvSpPr>
          <p:nvPr>
            <p:ph type="pic" idx="14"/>
          </p:nvPr>
        </p:nvSpPr>
        <p:spPr>
          <a:xfrm>
            <a:off x="-952499" y="-8930"/>
            <a:ext cx="8307092" cy="6875859"/>
          </a:xfrm>
          <a:prstGeom prst="rect">
            <a:avLst/>
          </a:prstGeom>
        </p:spPr>
        <p:txBody>
          <a:bodyPr lIns="64291" tIns="32145" rIns="64291" bIns="32145">
            <a:noAutofit/>
          </a:bodyPr>
          <a:lstStyle/>
          <a:p>
            <a:endParaRPr/>
          </a:p>
        </p:txBody>
      </p:sp>
      <p:sp>
        <p:nvSpPr>
          <p:cNvPr id="135" name="Johnny Appleseed"/>
          <p:cNvSpPr txBox="1">
            <a:spLocks noGrp="1"/>
          </p:cNvSpPr>
          <p:nvPr>
            <p:ph type="body" sz="quarter" idx="15"/>
          </p:nvPr>
        </p:nvSpPr>
        <p:spPr>
          <a:xfrm>
            <a:off x="5524501" y="5423297"/>
            <a:ext cx="6286500" cy="714376"/>
          </a:xfrm>
          <a:prstGeom prst="rect">
            <a:avLst/>
          </a:prstGeom>
        </p:spPr>
        <p:txBody>
          <a:bodyPr anchor="ctr">
            <a:spAutoFit/>
          </a:bodyPr>
          <a:lstStyle>
            <a:lvl1pPr marL="0" indent="0" defTabSz="321457">
              <a:spcBef>
                <a:spcPts val="0"/>
              </a:spcBef>
              <a:buClrTx/>
              <a:buSzTx/>
              <a:buFontTx/>
              <a:buNone/>
              <a:defRPr sz="4200">
                <a:solidFill>
                  <a:srgbClr val="232323"/>
                </a:solidFill>
                <a:latin typeface="+mj-lt"/>
                <a:ea typeface="+mj-ea"/>
                <a:cs typeface="+mj-cs"/>
                <a:sym typeface="Apple SD 산돌고딕 Neo 볼드체"/>
              </a:defRPr>
            </a:lvl1pPr>
          </a:lstStyle>
          <a:p>
            <a:r>
              <a:t>Johnny Appleseed</a:t>
            </a:r>
          </a:p>
        </p:txBody>
      </p:sp>
      <p:sp>
        <p:nvSpPr>
          <p:cNvPr id="136"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267675650"/>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사진">
    <p:bg>
      <p:bgPr>
        <a:solidFill>
          <a:srgbClr val="222222"/>
        </a:solidFill>
        <a:effectLst/>
      </p:bgPr>
    </p:bg>
    <p:spTree>
      <p:nvGrpSpPr>
        <p:cNvPr id="1" name=""/>
        <p:cNvGrpSpPr/>
        <p:nvPr/>
      </p:nvGrpSpPr>
      <p:grpSpPr>
        <a:xfrm>
          <a:off x="0" y="0"/>
          <a:ext cx="0" cy="0"/>
          <a:chOff x="0" y="0"/>
          <a:chExt cx="0" cy="0"/>
        </a:xfrm>
      </p:grpSpPr>
      <p:sp>
        <p:nvSpPr>
          <p:cNvPr id="143" name="이미지"/>
          <p:cNvSpPr>
            <a:spLocks noGrp="1"/>
          </p:cNvSpPr>
          <p:nvPr>
            <p:ph type="pic" idx="13"/>
          </p:nvPr>
        </p:nvSpPr>
        <p:spPr>
          <a:xfrm>
            <a:off x="-857249" y="-8930"/>
            <a:ext cx="13888729" cy="6875859"/>
          </a:xfrm>
          <a:prstGeom prst="rect">
            <a:avLst/>
          </a:prstGeom>
        </p:spPr>
        <p:txBody>
          <a:bodyPr lIns="64291" tIns="32145" rIns="64291" bIns="32145">
            <a:noAutofit/>
          </a:bodyPr>
          <a:lstStyle/>
          <a:p>
            <a:endParaRPr/>
          </a:p>
        </p:txBody>
      </p:sp>
      <p:sp>
        <p:nvSpPr>
          <p:cNvPr id="144"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961201511"/>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비어 있음">
    <p:bg>
      <p:bgPr>
        <a:solidFill>
          <a:srgbClr val="222222"/>
        </a:solidFill>
        <a:effectLst/>
      </p:bgPr>
    </p:bg>
    <p:spTree>
      <p:nvGrpSpPr>
        <p:cNvPr id="1" name=""/>
        <p:cNvGrpSpPr/>
        <p:nvPr/>
      </p:nvGrpSpPr>
      <p:grpSpPr>
        <a:xfrm>
          <a:off x="0" y="0"/>
          <a:ext cx="0" cy="0"/>
          <a:chOff x="0" y="0"/>
          <a:chExt cx="0" cy="0"/>
        </a:xfrm>
      </p:grpSpPr>
      <p:sp>
        <p:nvSpPr>
          <p:cNvPr id="151"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217608973"/>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빈 페이지 대체">
    <p:spTree>
      <p:nvGrpSpPr>
        <p:cNvPr id="1" name=""/>
        <p:cNvGrpSpPr/>
        <p:nvPr/>
      </p:nvGrpSpPr>
      <p:grpSpPr>
        <a:xfrm>
          <a:off x="0" y="0"/>
          <a:ext cx="0" cy="0"/>
          <a:chOff x="0" y="0"/>
          <a:chExt cx="0" cy="0"/>
        </a:xfrm>
      </p:grpSpPr>
      <p:sp>
        <p:nvSpPr>
          <p:cNvPr id="158"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535575804"/>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1_제목 및 구분점">
    <p:bg>
      <p:bgPr>
        <a:solidFill>
          <a:srgbClr val="222222"/>
        </a:solidFill>
        <a:effectLst/>
      </p:bgPr>
    </p:bg>
    <p:spTree>
      <p:nvGrpSpPr>
        <p:cNvPr id="1" name=""/>
        <p:cNvGrpSpPr/>
        <p:nvPr/>
      </p:nvGrpSpPr>
      <p:grpSpPr>
        <a:xfrm>
          <a:off x="0" y="0"/>
          <a:ext cx="0" cy="0"/>
          <a:chOff x="0" y="0"/>
          <a:chExt cx="0" cy="0"/>
        </a:xfrm>
      </p:grpSpPr>
      <p:sp>
        <p:nvSpPr>
          <p:cNvPr id="165" name="텍스트"/>
          <p:cNvSpPr txBox="1">
            <a:spLocks noGrp="1"/>
          </p:cNvSpPr>
          <p:nvPr>
            <p:ph type="body" sz="quarter" idx="13"/>
          </p:nvPr>
        </p:nvSpPr>
        <p:spPr>
          <a:xfrm>
            <a:off x="162275" y="173356"/>
            <a:ext cx="11867452" cy="466086"/>
          </a:xfrm>
          <a:prstGeom prst="rect">
            <a:avLst/>
          </a:prstGeom>
        </p:spPr>
        <p:txBody>
          <a:bodyPr anchor="b">
            <a:spAutoFit/>
          </a:bodyPr>
          <a:lstStyle>
            <a:lvl1pPr marL="0" indent="0" defTabSz="321457">
              <a:lnSpc>
                <a:spcPct val="80000"/>
              </a:lnSpc>
              <a:spcBef>
                <a:spcPts val="0"/>
              </a:spcBef>
              <a:buClrTx/>
              <a:buSzTx/>
              <a:buFontTx/>
              <a:buNone/>
              <a:defRPr sz="3200" b="1" spc="158">
                <a:solidFill>
                  <a:srgbClr val="D7DDDD"/>
                </a:solidFill>
              </a:defRPr>
            </a:lvl1pPr>
          </a:lstStyle>
          <a:p>
            <a:r>
              <a:t>텍스트</a:t>
            </a:r>
          </a:p>
        </p:txBody>
      </p:sp>
      <p:pic>
        <p:nvPicPr>
          <p:cNvPr id="166" name="선" descr="선"/>
          <p:cNvPicPr>
            <a:picLocks/>
          </p:cNvPicPr>
          <p:nvPr/>
        </p:nvPicPr>
        <p:blipFill>
          <a:blip r:embed="rId2"/>
          <a:stretch>
            <a:fillRect/>
          </a:stretch>
        </p:blipFill>
        <p:spPr>
          <a:xfrm>
            <a:off x="-39217" y="717479"/>
            <a:ext cx="12270433" cy="189428"/>
          </a:xfrm>
          <a:prstGeom prst="rect">
            <a:avLst/>
          </a:prstGeom>
        </p:spPr>
      </p:pic>
      <p:sp>
        <p:nvSpPr>
          <p:cNvPr id="168" name="후두둑 떨어진 페인트"/>
          <p:cNvSpPr/>
          <p:nvPr/>
        </p:nvSpPr>
        <p:spPr>
          <a:xfrm>
            <a:off x="11241181" y="6221646"/>
            <a:ext cx="743743" cy="550915"/>
          </a:xfrm>
          <a:custGeom>
            <a:avLst/>
            <a:gdLst/>
            <a:ahLst/>
            <a:cxnLst>
              <a:cxn ang="0">
                <a:pos x="wd2" y="hd2"/>
              </a:cxn>
              <a:cxn ang="5400000">
                <a:pos x="wd2" y="hd2"/>
              </a:cxn>
              <a:cxn ang="10800000">
                <a:pos x="wd2" y="hd2"/>
              </a:cxn>
              <a:cxn ang="16200000">
                <a:pos x="wd2" y="hd2"/>
              </a:cxn>
            </a:cxnLst>
            <a:rect l="0" t="0" r="r" b="b"/>
            <a:pathLst>
              <a:path w="20265" h="21541" extrusionOk="0">
                <a:moveTo>
                  <a:pt x="18778" y="6"/>
                </a:moveTo>
                <a:cubicBezTo>
                  <a:pt x="17680" y="134"/>
                  <a:pt x="17057" y="2145"/>
                  <a:pt x="17057" y="2145"/>
                </a:cubicBezTo>
                <a:cubicBezTo>
                  <a:pt x="16852" y="3359"/>
                  <a:pt x="15985" y="3890"/>
                  <a:pt x="15481" y="4101"/>
                </a:cubicBezTo>
                <a:cubicBezTo>
                  <a:pt x="14194" y="4297"/>
                  <a:pt x="13397" y="3507"/>
                  <a:pt x="13053" y="1869"/>
                </a:cubicBezTo>
                <a:cubicBezTo>
                  <a:pt x="12537" y="2880"/>
                  <a:pt x="11654" y="3375"/>
                  <a:pt x="10752" y="3375"/>
                </a:cubicBezTo>
                <a:cubicBezTo>
                  <a:pt x="10038" y="3375"/>
                  <a:pt x="9410" y="2981"/>
                  <a:pt x="9042" y="2385"/>
                </a:cubicBezTo>
                <a:cubicBezTo>
                  <a:pt x="9027" y="2364"/>
                  <a:pt x="9047" y="2392"/>
                  <a:pt x="9027" y="2365"/>
                </a:cubicBezTo>
                <a:cubicBezTo>
                  <a:pt x="8712" y="1939"/>
                  <a:pt x="8495" y="1267"/>
                  <a:pt x="8495" y="1267"/>
                </a:cubicBezTo>
                <a:cubicBezTo>
                  <a:pt x="8387" y="975"/>
                  <a:pt x="8079" y="832"/>
                  <a:pt x="7808" y="949"/>
                </a:cubicBezTo>
                <a:cubicBezTo>
                  <a:pt x="7536" y="1065"/>
                  <a:pt x="7403" y="1396"/>
                  <a:pt x="7512" y="1688"/>
                </a:cubicBezTo>
                <a:cubicBezTo>
                  <a:pt x="7512" y="1688"/>
                  <a:pt x="8063" y="2709"/>
                  <a:pt x="7926" y="3310"/>
                </a:cubicBezTo>
                <a:cubicBezTo>
                  <a:pt x="7837" y="3703"/>
                  <a:pt x="7904" y="4946"/>
                  <a:pt x="6218" y="5135"/>
                </a:cubicBezTo>
                <a:cubicBezTo>
                  <a:pt x="5752" y="5188"/>
                  <a:pt x="5327" y="4932"/>
                  <a:pt x="5018" y="4604"/>
                </a:cubicBezTo>
                <a:cubicBezTo>
                  <a:pt x="5009" y="4602"/>
                  <a:pt x="5000" y="4602"/>
                  <a:pt x="4991" y="4600"/>
                </a:cubicBezTo>
                <a:cubicBezTo>
                  <a:pt x="5214" y="6253"/>
                  <a:pt x="4846" y="7549"/>
                  <a:pt x="3835" y="8175"/>
                </a:cubicBezTo>
                <a:cubicBezTo>
                  <a:pt x="3057" y="8564"/>
                  <a:pt x="1662" y="8170"/>
                  <a:pt x="1662" y="8170"/>
                </a:cubicBezTo>
                <a:cubicBezTo>
                  <a:pt x="1662" y="8170"/>
                  <a:pt x="3252" y="9037"/>
                  <a:pt x="3447" y="9405"/>
                </a:cubicBezTo>
                <a:cubicBezTo>
                  <a:pt x="3642" y="9774"/>
                  <a:pt x="3739" y="10487"/>
                  <a:pt x="3611" y="11024"/>
                </a:cubicBezTo>
                <a:cubicBezTo>
                  <a:pt x="3469" y="11466"/>
                  <a:pt x="3110" y="11975"/>
                  <a:pt x="2194" y="11735"/>
                </a:cubicBezTo>
                <a:cubicBezTo>
                  <a:pt x="2194" y="11735"/>
                  <a:pt x="-293" y="11137"/>
                  <a:pt x="29" y="13686"/>
                </a:cubicBezTo>
                <a:cubicBezTo>
                  <a:pt x="29" y="13686"/>
                  <a:pt x="572" y="16056"/>
                  <a:pt x="2540" y="14422"/>
                </a:cubicBezTo>
                <a:cubicBezTo>
                  <a:pt x="3229" y="13850"/>
                  <a:pt x="3466" y="13680"/>
                  <a:pt x="3758" y="13817"/>
                </a:cubicBezTo>
                <a:cubicBezTo>
                  <a:pt x="4891" y="14598"/>
                  <a:pt x="5317" y="15680"/>
                  <a:pt x="4758" y="17390"/>
                </a:cubicBezTo>
                <a:cubicBezTo>
                  <a:pt x="7376" y="16540"/>
                  <a:pt x="8461" y="17351"/>
                  <a:pt x="8474" y="18455"/>
                </a:cubicBezTo>
                <a:cubicBezTo>
                  <a:pt x="8487" y="19560"/>
                  <a:pt x="8015" y="19973"/>
                  <a:pt x="8015" y="19973"/>
                </a:cubicBezTo>
                <a:cubicBezTo>
                  <a:pt x="7078" y="21279"/>
                  <a:pt x="8131" y="21539"/>
                  <a:pt x="8131" y="21539"/>
                </a:cubicBezTo>
                <a:cubicBezTo>
                  <a:pt x="8923" y="21597"/>
                  <a:pt x="8788" y="20282"/>
                  <a:pt x="8788" y="20282"/>
                </a:cubicBezTo>
                <a:cubicBezTo>
                  <a:pt x="8765" y="19731"/>
                  <a:pt x="8951" y="18719"/>
                  <a:pt x="9193" y="18402"/>
                </a:cubicBezTo>
                <a:cubicBezTo>
                  <a:pt x="9719" y="17713"/>
                  <a:pt x="12920" y="16968"/>
                  <a:pt x="13661" y="20186"/>
                </a:cubicBezTo>
                <a:cubicBezTo>
                  <a:pt x="13940" y="17526"/>
                  <a:pt x="16095" y="16040"/>
                  <a:pt x="16894" y="17208"/>
                </a:cubicBezTo>
                <a:cubicBezTo>
                  <a:pt x="17606" y="18250"/>
                  <a:pt x="17592" y="18779"/>
                  <a:pt x="18341" y="19048"/>
                </a:cubicBezTo>
                <a:cubicBezTo>
                  <a:pt x="18817" y="19219"/>
                  <a:pt x="19267" y="18578"/>
                  <a:pt x="19121" y="18094"/>
                </a:cubicBezTo>
                <a:cubicBezTo>
                  <a:pt x="18976" y="17610"/>
                  <a:pt x="18406" y="17609"/>
                  <a:pt x="17445" y="16640"/>
                </a:cubicBezTo>
                <a:cubicBezTo>
                  <a:pt x="16491" y="15680"/>
                  <a:pt x="17449" y="12361"/>
                  <a:pt x="18805" y="12812"/>
                </a:cubicBezTo>
                <a:cubicBezTo>
                  <a:pt x="19049" y="12893"/>
                  <a:pt x="19141" y="12986"/>
                  <a:pt x="19373" y="13014"/>
                </a:cubicBezTo>
                <a:cubicBezTo>
                  <a:pt x="19605" y="13043"/>
                  <a:pt x="19842" y="12954"/>
                  <a:pt x="19868" y="12752"/>
                </a:cubicBezTo>
                <a:cubicBezTo>
                  <a:pt x="19895" y="12550"/>
                  <a:pt x="19769" y="12416"/>
                  <a:pt x="19498" y="12345"/>
                </a:cubicBezTo>
                <a:cubicBezTo>
                  <a:pt x="19278" y="12287"/>
                  <a:pt x="19167" y="12369"/>
                  <a:pt x="18803" y="12220"/>
                </a:cubicBezTo>
                <a:cubicBezTo>
                  <a:pt x="17193" y="11564"/>
                  <a:pt x="17586" y="8705"/>
                  <a:pt x="19810" y="7865"/>
                </a:cubicBezTo>
                <a:cubicBezTo>
                  <a:pt x="17967" y="7771"/>
                  <a:pt x="16765" y="6843"/>
                  <a:pt x="16623" y="5495"/>
                </a:cubicBezTo>
                <a:cubicBezTo>
                  <a:pt x="16548" y="3927"/>
                  <a:pt x="18428" y="3479"/>
                  <a:pt x="18428" y="3479"/>
                </a:cubicBezTo>
                <a:cubicBezTo>
                  <a:pt x="21307" y="2438"/>
                  <a:pt x="19943" y="558"/>
                  <a:pt x="19943" y="558"/>
                </a:cubicBezTo>
                <a:cubicBezTo>
                  <a:pt x="19603" y="206"/>
                  <a:pt x="19290" y="41"/>
                  <a:pt x="19004" y="6"/>
                </a:cubicBezTo>
                <a:cubicBezTo>
                  <a:pt x="18927" y="-3"/>
                  <a:pt x="18851" y="-2"/>
                  <a:pt x="18778" y="6"/>
                </a:cubicBezTo>
                <a:close/>
              </a:path>
            </a:pathLst>
          </a:custGeom>
          <a:solidFill>
            <a:srgbClr val="D7DDDD"/>
          </a:solidFill>
          <a:ln w="12700">
            <a:miter lim="400000"/>
          </a:ln>
        </p:spPr>
        <p:txBody>
          <a:bodyPr lIns="35717" tIns="35717" rIns="35717" bIns="35717" anchor="ctr"/>
          <a:lstStyle/>
          <a:p>
            <a:pPr algn="ctr" defTabSz="410751" latinLnBrk="0" hangingPunct="0">
              <a:lnSpc>
                <a:spcPct val="80000"/>
              </a:lnSpc>
              <a:defRPr sz="2800" cap="all">
                <a:latin typeface="+mj-lt"/>
                <a:ea typeface="+mj-ea"/>
                <a:cs typeface="+mj-cs"/>
                <a:sym typeface="Apple SD 산돌고딕 Neo 볼드체"/>
              </a:defRPr>
            </a:pPr>
            <a:endParaRPr sz="2800" kern="0" cap="all">
              <a:solidFill>
                <a:srgbClr val="FFFFFF"/>
              </a:solidFill>
              <a:latin typeface="Apple SD 산돌고딕 Neo 볼드체"/>
              <a:ea typeface="+mj-ea"/>
              <a:cs typeface="+mj-cs"/>
              <a:sym typeface="Apple SD 산돌고딕 Neo 볼드체"/>
            </a:endParaRPr>
          </a:p>
        </p:txBody>
      </p:sp>
      <p:sp>
        <p:nvSpPr>
          <p:cNvPr id="169" name="슬라이드 번호"/>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9620585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hyperlink" Target="http://www.showeet.com/" TargetMode="External"/><Relationship Id="rId5" Type="http://schemas.openxmlformats.org/officeDocument/2006/relationships/theme" Target="../theme/theme7.xml"/><Relationship Id="rId4"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image" Target="../media/image2.png"/><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theme" Target="../theme/theme10.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 xmlns:a16="http://schemas.microsoft.com/office/drawing/2014/main" id="{D0D255CF-AF64-4329-A80C-87835D83EC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 xmlns:a16="http://schemas.microsoft.com/office/drawing/2014/main" id="{574A2FDF-D87D-4D87-A347-E30415BD23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 xmlns:a16="http://schemas.microsoft.com/office/drawing/2014/main" id="{ECAEE7EC-CA6E-4A35-9C5F-2DE55A8DD5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DD5D2D-4EC3-492A-8580-FFCFEAB1F61B}" type="datetimeFigureOut">
              <a:rPr lang="ko-KR" altLang="en-US" smtClean="0"/>
              <a:t>2020-11-13</a:t>
            </a:fld>
            <a:endParaRPr lang="ko-KR" altLang="en-US"/>
          </a:p>
        </p:txBody>
      </p:sp>
      <p:sp>
        <p:nvSpPr>
          <p:cNvPr id="5" name="바닥글 개체 틀 4">
            <a:extLst>
              <a:ext uri="{FF2B5EF4-FFF2-40B4-BE49-F238E27FC236}">
                <a16:creationId xmlns="" xmlns:a16="http://schemas.microsoft.com/office/drawing/2014/main" id="{08C8A877-6026-488D-A3DA-FB850BB6AE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 xmlns:a16="http://schemas.microsoft.com/office/drawing/2014/main" id="{0E92E00C-1607-4EE9-92E8-4857B1A119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BD6E74-07A6-48CD-A4B4-238549D5A6A7}" type="slidenum">
              <a:rPr lang="ko-KR" altLang="en-US" smtClean="0"/>
              <a:t>‹#›</a:t>
            </a:fld>
            <a:endParaRPr lang="ko-KR" altLang="en-US"/>
          </a:p>
        </p:txBody>
      </p:sp>
    </p:spTree>
    <p:extLst>
      <p:ext uri="{BB962C8B-B14F-4D97-AF65-F5344CB8AC3E}">
        <p14:creationId xmlns:p14="http://schemas.microsoft.com/office/powerpoint/2010/main" val="349955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0F1D1D-4902-41CB-9983-5DFF77D10062}"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0F1F2-818E-4A59-A3DD-7C9DCF9D8F7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4186870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BDC0E3-2AA8-482C-B3CB-5EBD77BD3334}" type="datetime1">
              <a:rPr lang="ko-KR" altLang="en-US" smtClean="0"/>
              <a:t>2020-11-13</a:t>
            </a:fld>
            <a:endParaRPr lang="ko-KR" alt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a:t>Inha workshop, Oct. 28, Incheon, Korea</a:t>
            </a:r>
            <a:endParaRPr lang="ko-KR" alt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0357D-0522-4F38-B422-8B23FF9EDA82}" type="slidenum">
              <a:rPr lang="ko-KR" altLang="en-US" smtClean="0"/>
              <a:pPr/>
              <a:t>‹#›</a:t>
            </a:fld>
            <a:endParaRPr lang="ko-KR" altLang="en-US"/>
          </a:p>
        </p:txBody>
      </p:sp>
    </p:spTree>
    <p:extLst>
      <p:ext uri="{BB962C8B-B14F-4D97-AF65-F5344CB8AC3E}">
        <p14:creationId xmlns:p14="http://schemas.microsoft.com/office/powerpoint/2010/main" val="7488031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선"/>
          <p:cNvSpPr/>
          <p:nvPr/>
        </p:nvSpPr>
        <p:spPr>
          <a:xfrm flipV="1">
            <a:off x="381000" y="698317"/>
            <a:ext cx="11430000" cy="185"/>
          </a:xfrm>
          <a:prstGeom prst="line">
            <a:avLst/>
          </a:prstGeom>
          <a:ln w="25400">
            <a:solidFill>
              <a:srgbClr val="A6AAA9"/>
            </a:solidFill>
            <a:miter lim="400000"/>
          </a:ln>
        </p:spPr>
        <p:txBody>
          <a:bodyPr lIns="35717" tIns="35717" rIns="35717" bIns="35717" anchor="ctr"/>
          <a:lstStyle/>
          <a:p>
            <a:pPr defTabSz="321457" latinLnBrk="0" hangingPunct="0">
              <a:defRPr sz="1200">
                <a:solidFill>
                  <a:srgbClr val="000000"/>
                </a:solidFill>
                <a:latin typeface="Apple SD 산돌고딕 Neo 일반체"/>
                <a:ea typeface="Apple SD 산돌고딕 Neo 일반체"/>
                <a:cs typeface="Apple SD 산돌고딕 Neo 일반체"/>
                <a:sym typeface="Apple SD 산돌고딕 Neo 일반체"/>
              </a:defRPr>
            </a:pPr>
            <a:endParaRPr sz="1200" kern="0">
              <a:solidFill>
                <a:srgbClr val="000000"/>
              </a:solidFill>
              <a:latin typeface="Apple SD 산돌고딕 Neo 일반체"/>
              <a:ea typeface="Apple SD 산돌고딕 Neo 일반체"/>
              <a:cs typeface="Apple SD 산돌고딕 Neo 일반체"/>
              <a:sym typeface="Apple SD 산돌고딕 Neo 일반체"/>
            </a:endParaRPr>
          </a:p>
        </p:txBody>
      </p:sp>
      <p:sp>
        <p:nvSpPr>
          <p:cNvPr id="3" name="제목 텍스트"/>
          <p:cNvSpPr txBox="1">
            <a:spLocks noGrp="1"/>
          </p:cNvSpPr>
          <p:nvPr>
            <p:ph type="title"/>
          </p:nvPr>
        </p:nvSpPr>
        <p:spPr>
          <a:xfrm>
            <a:off x="381000" y="1080492"/>
            <a:ext cx="11430000" cy="50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ormAutofit/>
          </a:bodyPr>
          <a:lstStyle/>
          <a:p>
            <a:r>
              <a:t>제목 텍스트</a:t>
            </a:r>
          </a:p>
        </p:txBody>
      </p:sp>
      <p:sp>
        <p:nvSpPr>
          <p:cNvPr id="4" name="본문 첫 번째 줄…"/>
          <p:cNvSpPr txBox="1">
            <a:spLocks noGrp="1"/>
          </p:cNvSpPr>
          <p:nvPr>
            <p:ph type="body" idx="1"/>
          </p:nvPr>
        </p:nvSpPr>
        <p:spPr>
          <a:xfrm>
            <a:off x="381000" y="1928812"/>
            <a:ext cx="11430000" cy="42951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ormAutofit/>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5" name="슬라이드 번호"/>
          <p:cNvSpPr txBox="1">
            <a:spLocks noGrp="1"/>
          </p:cNvSpPr>
          <p:nvPr>
            <p:ph type="sldNum" sz="quarter" idx="2"/>
          </p:nvPr>
        </p:nvSpPr>
        <p:spPr>
          <a:xfrm>
            <a:off x="11477812" y="303609"/>
            <a:ext cx="328612" cy="286678"/>
          </a:xfrm>
          <a:prstGeom prst="rect">
            <a:avLst/>
          </a:prstGeom>
          <a:ln w="12700">
            <a:miter lim="400000"/>
          </a:ln>
        </p:spPr>
        <p:txBody>
          <a:bodyPr wrap="none" lIns="35717" tIns="35717" rIns="35717" bIns="35717">
            <a:spAutoFit/>
          </a:bodyPr>
          <a:lstStyle>
            <a:lvl1pPr algn="r">
              <a:lnSpc>
                <a:spcPct val="80000"/>
              </a:lnSpc>
              <a:spcBef>
                <a:spcPts val="0"/>
              </a:spcBef>
              <a:defRPr sz="1700">
                <a:solidFill>
                  <a:srgbClr val="838787"/>
                </a:solidFill>
                <a:latin typeface="DIN Alternate"/>
                <a:ea typeface="DIN Alternate"/>
                <a:cs typeface="DIN Alternate"/>
                <a:sym typeface="DIN Alternate"/>
              </a:defRPr>
            </a:lvl1pPr>
          </a:lstStyle>
          <a:p>
            <a:pPr defTabSz="410751" latinLnBrk="0" hangingPunct="0"/>
            <a:fld id="{86CB4B4D-7CA3-9044-876B-883B54F8677D}" type="slidenum">
              <a:rPr lang="en-US" altLang="ko-KR" kern="0" smtClean="0"/>
              <a:pPr defTabSz="410751" latinLnBrk="0" hangingPunct="0"/>
              <a:t>‹#›</a:t>
            </a:fld>
            <a:endParaRPr lang="en-US" altLang="ko-KR" kern="0"/>
          </a:p>
        </p:txBody>
      </p:sp>
    </p:spTree>
    <p:extLst>
      <p:ext uri="{BB962C8B-B14F-4D97-AF65-F5344CB8AC3E}">
        <p14:creationId xmlns:p14="http://schemas.microsoft.com/office/powerpoint/2010/main" val="2560597554"/>
      </p:ext>
    </p:extLst>
  </p:cSld>
  <p:clrMap bg1="dk1" tx1="lt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ransition spd="med"/>
  <p:hf hdr="0" dt="0"/>
  <p:txStyles>
    <p:titleStyle>
      <a:lvl1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1pPr>
      <a:lvl2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2pPr>
      <a:lvl3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3pPr>
      <a:lvl4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4pPr>
      <a:lvl5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5pPr>
      <a:lvl6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6pPr>
      <a:lvl7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7pPr>
      <a:lvl8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8pPr>
      <a:lvl9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9pPr>
    </p:titleStyle>
    <p:bodyStyle>
      <a:lvl1pPr marL="312528"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1pPr>
      <a:lvl2pPr marL="625056"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2pPr>
      <a:lvl3pPr marL="937584"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3pPr>
      <a:lvl4pPr marL="1250112"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4pPr>
      <a:lvl5pPr marL="1562640"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5pPr>
      <a:lvl6pPr marL="1875168"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6pPr>
      <a:lvl7pPr marL="2187696"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7pPr>
      <a:lvl8pPr marL="2500224"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8pPr>
      <a:lvl9pPr marL="2812752"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9pPr>
    </p:bodyStyle>
    <p:otherStyle>
      <a:lvl1pPr marL="0" marR="0" indent="0"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1pPr>
      <a:lvl2pPr marL="0" marR="0" indent="160729"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2pPr>
      <a:lvl3pPr marL="0" marR="0" indent="321457"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3pPr>
      <a:lvl4pPr marL="0" marR="0" indent="482186"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4pPr>
      <a:lvl5pPr marL="0" marR="0" indent="642915"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5pPr>
      <a:lvl6pPr marL="0" marR="0" indent="803643"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6pPr>
      <a:lvl7pPr marL="0" marR="0" indent="964372"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7pPr>
      <a:lvl8pPr marL="0" marR="0" indent="1125101"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8pPr>
      <a:lvl9pPr marL="0" marR="0" indent="1285829"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8077D-A750-4632-9B29-698CFD2F0208}" type="datetime1">
              <a:rPr lang="ko-KR" altLang="en-US" smtClean="0">
                <a:solidFill>
                  <a:prstClr val="black">
                    <a:tint val="75000"/>
                  </a:prstClr>
                </a:solidFill>
              </a:rPr>
              <a:t>2020-11-13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67577545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6797" tIns="48398" rIns="96797" bIns="48398"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6797" tIns="48398" rIns="96797" bIns="48398"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6797" tIns="48398" rIns="96797" bIns="48398" rtlCol="0" anchor="ctr"/>
          <a:lstStyle>
            <a:lvl1pPr algn="l">
              <a:defRPr sz="1227">
                <a:solidFill>
                  <a:schemeClr val="tx1">
                    <a:tint val="75000"/>
                  </a:schemeClr>
                </a:solidFill>
              </a:defRPr>
            </a:lvl1pPr>
          </a:lstStyle>
          <a:p>
            <a:pPr defTabSz="913863"/>
            <a:fld id="{52823DD2-3BD0-4BD8-BE9F-4D387AF2B2F0}" type="datetime1">
              <a:rPr lang="ko-KR" altLang="en-US" smtClean="0">
                <a:solidFill>
                  <a:prstClr val="black">
                    <a:tint val="75000"/>
                  </a:prstClr>
                </a:solidFill>
              </a:rPr>
              <a:pPr defTabSz="913863"/>
              <a:t>2020-11-13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6797" tIns="48398" rIns="96797" bIns="48398" rtlCol="0" anchor="ctr"/>
          <a:lstStyle>
            <a:lvl1pPr algn="ctr">
              <a:defRPr sz="1227">
                <a:solidFill>
                  <a:schemeClr val="tx1">
                    <a:tint val="75000"/>
                  </a:schemeClr>
                </a:solidFill>
              </a:defRPr>
            </a:lvl1pPr>
          </a:lstStyle>
          <a:p>
            <a:pPr defTabSz="913863"/>
            <a:r>
              <a:rPr lang="en-US" altLang="ko-KR">
                <a:solidFill>
                  <a:prstClr val="black">
                    <a:tint val="75000"/>
                  </a:prstClr>
                </a:solidFill>
              </a:rPr>
              <a:t>HIAF Worsshop, Beihang University, Beijing</a:t>
            </a:r>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6797" tIns="48398" rIns="96797" bIns="48398" rtlCol="0" anchor="ctr"/>
          <a:lstStyle>
            <a:lvl1pPr algn="r">
              <a:defRPr sz="1227">
                <a:solidFill>
                  <a:schemeClr val="tx1">
                    <a:tint val="75000"/>
                  </a:schemeClr>
                </a:solidFill>
              </a:defRPr>
            </a:lvl1pPr>
          </a:lstStyle>
          <a:p>
            <a:pPr defTabSz="913863"/>
            <a:fld id="{D1C15898-5539-4E35-B1EF-DABCD37ACD79}" type="slidenum">
              <a:rPr lang="ko-KR" altLang="en-US" smtClean="0">
                <a:solidFill>
                  <a:prstClr val="black">
                    <a:tint val="75000"/>
                  </a:prstClr>
                </a:solidFill>
              </a:rPr>
              <a:pPr defTabSz="913863"/>
              <a:t>‹#›</a:t>
            </a:fld>
            <a:endParaRPr lang="ko-KR" altLang="en-US">
              <a:solidFill>
                <a:prstClr val="black">
                  <a:tint val="75000"/>
                </a:prstClr>
              </a:solidFill>
            </a:endParaRPr>
          </a:p>
        </p:txBody>
      </p:sp>
    </p:spTree>
    <p:extLst>
      <p:ext uri="{BB962C8B-B14F-4D97-AF65-F5344CB8AC3E}">
        <p14:creationId xmlns:p14="http://schemas.microsoft.com/office/powerpoint/2010/main" val="238611402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hf hdr="0" dt="0"/>
  <p:txStyles>
    <p:titleStyle>
      <a:lvl1pPr algn="ctr" defTabSz="913863" rtl="0" eaLnBrk="1" latinLnBrk="1" hangingPunct="1">
        <a:spcBef>
          <a:spcPct val="0"/>
        </a:spcBef>
        <a:buNone/>
        <a:defRPr sz="4437" kern="1200">
          <a:solidFill>
            <a:schemeClr val="tx1"/>
          </a:solidFill>
          <a:latin typeface="+mj-lt"/>
          <a:ea typeface="+mj-ea"/>
          <a:cs typeface="+mj-cs"/>
        </a:defRPr>
      </a:lvl1pPr>
    </p:titleStyle>
    <p:bodyStyle>
      <a:lvl1pPr marL="342700" indent="-342700" algn="l" defTabSz="913863" rtl="0" eaLnBrk="1" latinLnBrk="1" hangingPunct="1">
        <a:spcBef>
          <a:spcPct val="20000"/>
        </a:spcBef>
        <a:buFont typeface="Arial" pitchFamily="34" charset="0"/>
        <a:buChar char="•"/>
        <a:defRPr sz="3210" kern="1200">
          <a:solidFill>
            <a:schemeClr val="tx1"/>
          </a:solidFill>
          <a:latin typeface="+mn-lt"/>
          <a:ea typeface="+mn-ea"/>
          <a:cs typeface="+mn-cs"/>
        </a:defRPr>
      </a:lvl1pPr>
      <a:lvl2pPr marL="742518" indent="-285584" algn="l" defTabSz="913863" rtl="0" eaLnBrk="1" latinLnBrk="1" hangingPunct="1">
        <a:spcBef>
          <a:spcPct val="20000"/>
        </a:spcBef>
        <a:buFont typeface="Arial" pitchFamily="34" charset="0"/>
        <a:buChar char="–"/>
        <a:defRPr sz="2832" kern="1200">
          <a:solidFill>
            <a:schemeClr val="tx1"/>
          </a:solidFill>
          <a:latin typeface="+mn-lt"/>
          <a:ea typeface="+mn-ea"/>
          <a:cs typeface="+mn-cs"/>
        </a:defRPr>
      </a:lvl2pPr>
      <a:lvl3pPr marL="1142331" indent="-228467" algn="l" defTabSz="913863" rtl="0" eaLnBrk="1" latinLnBrk="1" hangingPunct="1">
        <a:spcBef>
          <a:spcPct val="20000"/>
        </a:spcBef>
        <a:buFont typeface="Arial" pitchFamily="34" charset="0"/>
        <a:buChar char="•"/>
        <a:defRPr sz="2360" kern="1200">
          <a:solidFill>
            <a:schemeClr val="tx1"/>
          </a:solidFill>
          <a:latin typeface="+mn-lt"/>
          <a:ea typeface="+mn-ea"/>
          <a:cs typeface="+mn-cs"/>
        </a:defRPr>
      </a:lvl3pPr>
      <a:lvl4pPr marL="1599264" indent="-228467" algn="l" defTabSz="913863" rtl="0" eaLnBrk="1" latinLnBrk="1" hangingPunct="1">
        <a:spcBef>
          <a:spcPct val="20000"/>
        </a:spcBef>
        <a:buFont typeface="Arial" pitchFamily="34" charset="0"/>
        <a:buChar char="–"/>
        <a:defRPr sz="1983" kern="1200">
          <a:solidFill>
            <a:schemeClr val="tx1"/>
          </a:solidFill>
          <a:latin typeface="+mn-lt"/>
          <a:ea typeface="+mn-ea"/>
          <a:cs typeface="+mn-cs"/>
        </a:defRPr>
      </a:lvl4pPr>
      <a:lvl5pPr marL="2056196" indent="-228467" algn="l" defTabSz="913863" rtl="0" eaLnBrk="1" latinLnBrk="1" hangingPunct="1">
        <a:spcBef>
          <a:spcPct val="20000"/>
        </a:spcBef>
        <a:buFont typeface="Arial" pitchFamily="34" charset="0"/>
        <a:buChar char="»"/>
        <a:defRPr sz="1983" kern="1200">
          <a:solidFill>
            <a:schemeClr val="tx1"/>
          </a:solidFill>
          <a:latin typeface="+mn-lt"/>
          <a:ea typeface="+mn-ea"/>
          <a:cs typeface="+mn-cs"/>
        </a:defRPr>
      </a:lvl5pPr>
      <a:lvl6pPr marL="2513129" indent="-228467" algn="l" defTabSz="913863" rtl="0" eaLnBrk="1" latinLnBrk="1" hangingPunct="1">
        <a:spcBef>
          <a:spcPct val="20000"/>
        </a:spcBef>
        <a:buFont typeface="Arial" pitchFamily="34" charset="0"/>
        <a:buChar char="•"/>
        <a:defRPr sz="1983" kern="1200">
          <a:solidFill>
            <a:schemeClr val="tx1"/>
          </a:solidFill>
          <a:latin typeface="+mn-lt"/>
          <a:ea typeface="+mn-ea"/>
          <a:cs typeface="+mn-cs"/>
        </a:defRPr>
      </a:lvl6pPr>
      <a:lvl7pPr marL="2970061" indent="-228467" algn="l" defTabSz="913863" rtl="0" eaLnBrk="1" latinLnBrk="1" hangingPunct="1">
        <a:spcBef>
          <a:spcPct val="20000"/>
        </a:spcBef>
        <a:buFont typeface="Arial" pitchFamily="34" charset="0"/>
        <a:buChar char="•"/>
        <a:defRPr sz="1983" kern="1200">
          <a:solidFill>
            <a:schemeClr val="tx1"/>
          </a:solidFill>
          <a:latin typeface="+mn-lt"/>
          <a:ea typeface="+mn-ea"/>
          <a:cs typeface="+mn-cs"/>
        </a:defRPr>
      </a:lvl7pPr>
      <a:lvl8pPr marL="3426993" indent="-228467" algn="l" defTabSz="913863" rtl="0" eaLnBrk="1" latinLnBrk="1" hangingPunct="1">
        <a:spcBef>
          <a:spcPct val="20000"/>
        </a:spcBef>
        <a:buFont typeface="Arial" pitchFamily="34" charset="0"/>
        <a:buChar char="•"/>
        <a:defRPr sz="1983" kern="1200">
          <a:solidFill>
            <a:schemeClr val="tx1"/>
          </a:solidFill>
          <a:latin typeface="+mn-lt"/>
          <a:ea typeface="+mn-ea"/>
          <a:cs typeface="+mn-cs"/>
        </a:defRPr>
      </a:lvl8pPr>
      <a:lvl9pPr marL="3883926" indent="-228467" algn="l" defTabSz="913863" rtl="0" eaLnBrk="1" latinLnBrk="1" hangingPunct="1">
        <a:spcBef>
          <a:spcPct val="20000"/>
        </a:spcBef>
        <a:buFont typeface="Arial" pitchFamily="34" charset="0"/>
        <a:buChar char="•"/>
        <a:defRPr sz="1983" kern="1200">
          <a:solidFill>
            <a:schemeClr val="tx1"/>
          </a:solidFill>
          <a:latin typeface="+mn-lt"/>
          <a:ea typeface="+mn-ea"/>
          <a:cs typeface="+mn-cs"/>
        </a:defRPr>
      </a:lvl9pPr>
    </p:bodyStyle>
    <p:otherStyle>
      <a:defPPr>
        <a:defRPr lang="ko-KR"/>
      </a:defPPr>
      <a:lvl1pPr marL="0" algn="l" defTabSz="913863" rtl="0" eaLnBrk="1" latinLnBrk="1" hangingPunct="1">
        <a:defRPr sz="1794" kern="1200">
          <a:solidFill>
            <a:schemeClr val="tx1"/>
          </a:solidFill>
          <a:latin typeface="+mn-lt"/>
          <a:ea typeface="+mn-ea"/>
          <a:cs typeface="+mn-cs"/>
        </a:defRPr>
      </a:lvl1pPr>
      <a:lvl2pPr marL="456933" algn="l" defTabSz="913863" rtl="0" eaLnBrk="1" latinLnBrk="1" hangingPunct="1">
        <a:defRPr sz="1794" kern="1200">
          <a:solidFill>
            <a:schemeClr val="tx1"/>
          </a:solidFill>
          <a:latin typeface="+mn-lt"/>
          <a:ea typeface="+mn-ea"/>
          <a:cs typeface="+mn-cs"/>
        </a:defRPr>
      </a:lvl2pPr>
      <a:lvl3pPr marL="913863" algn="l" defTabSz="913863" rtl="0" eaLnBrk="1" latinLnBrk="1" hangingPunct="1">
        <a:defRPr sz="1794" kern="1200">
          <a:solidFill>
            <a:schemeClr val="tx1"/>
          </a:solidFill>
          <a:latin typeface="+mn-lt"/>
          <a:ea typeface="+mn-ea"/>
          <a:cs typeface="+mn-cs"/>
        </a:defRPr>
      </a:lvl3pPr>
      <a:lvl4pPr marL="1370797" algn="l" defTabSz="913863" rtl="0" eaLnBrk="1" latinLnBrk="1" hangingPunct="1">
        <a:defRPr sz="1794" kern="1200">
          <a:solidFill>
            <a:schemeClr val="tx1"/>
          </a:solidFill>
          <a:latin typeface="+mn-lt"/>
          <a:ea typeface="+mn-ea"/>
          <a:cs typeface="+mn-cs"/>
        </a:defRPr>
      </a:lvl4pPr>
      <a:lvl5pPr marL="1827729" algn="l" defTabSz="913863" rtl="0" eaLnBrk="1" latinLnBrk="1" hangingPunct="1">
        <a:defRPr sz="1794" kern="1200">
          <a:solidFill>
            <a:schemeClr val="tx1"/>
          </a:solidFill>
          <a:latin typeface="+mn-lt"/>
          <a:ea typeface="+mn-ea"/>
          <a:cs typeface="+mn-cs"/>
        </a:defRPr>
      </a:lvl5pPr>
      <a:lvl6pPr marL="2284662" algn="l" defTabSz="913863" rtl="0" eaLnBrk="1" latinLnBrk="1" hangingPunct="1">
        <a:defRPr sz="1794" kern="1200">
          <a:solidFill>
            <a:schemeClr val="tx1"/>
          </a:solidFill>
          <a:latin typeface="+mn-lt"/>
          <a:ea typeface="+mn-ea"/>
          <a:cs typeface="+mn-cs"/>
        </a:defRPr>
      </a:lvl6pPr>
      <a:lvl7pPr marL="2741595" algn="l" defTabSz="913863" rtl="0" eaLnBrk="1" latinLnBrk="1" hangingPunct="1">
        <a:defRPr sz="1794" kern="1200">
          <a:solidFill>
            <a:schemeClr val="tx1"/>
          </a:solidFill>
          <a:latin typeface="+mn-lt"/>
          <a:ea typeface="+mn-ea"/>
          <a:cs typeface="+mn-cs"/>
        </a:defRPr>
      </a:lvl7pPr>
      <a:lvl8pPr marL="3198527" algn="l" defTabSz="913863" rtl="0" eaLnBrk="1" latinLnBrk="1" hangingPunct="1">
        <a:defRPr sz="1794" kern="1200">
          <a:solidFill>
            <a:schemeClr val="tx1"/>
          </a:solidFill>
          <a:latin typeface="+mn-lt"/>
          <a:ea typeface="+mn-ea"/>
          <a:cs typeface="+mn-cs"/>
        </a:defRPr>
      </a:lvl8pPr>
      <a:lvl9pPr marL="3655461" algn="l" defTabSz="913863" rtl="0" eaLnBrk="1" latinLnBrk="1" hangingPunct="1">
        <a:defRPr sz="1794"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fr-FR" dirty="0"/>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fr-FR" dirty="0"/>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E3775-6291-43EF-9F65-4F3FF2783B37}" type="datetime1">
              <a:rPr lang="zh-CN" altLang="en-US" smtClean="0"/>
              <a:t>2020/11/13</a:t>
            </a:fld>
            <a:endParaRPr lang="zh-CN" altLang="en-US"/>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Densities and Radii in Nuclei</a:t>
            </a:r>
            <a:endParaRPr lang="zh-CN" altLang="en-US"/>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92871-F00D-49BA-9962-D8511533DE84}" type="slidenum">
              <a:rPr lang="zh-CN" altLang="en-US" smtClean="0"/>
              <a:pPr/>
              <a:t>‹#›</a:t>
            </a:fld>
            <a:endParaRPr lang="zh-CN" altLang="en-US"/>
          </a:p>
        </p:txBody>
      </p:sp>
      <p:sp>
        <p:nvSpPr>
          <p:cNvPr id="7" name="Rectangle 6"/>
          <p:cNvSpPr/>
          <p:nvPr/>
        </p:nvSpPr>
        <p:spPr>
          <a:xfrm rot="5400000">
            <a:off x="11502266" y="5799922"/>
            <a:ext cx="1839158"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prstClr val="black"/>
                </a:solidFill>
              </a:rPr>
              <a:t>© Copyright Showeet.com</a:t>
            </a:r>
          </a:p>
        </p:txBody>
      </p:sp>
      <p:sp>
        <p:nvSpPr>
          <p:cNvPr id="8" name="Rectangle 7"/>
          <p:cNvSpPr/>
          <p:nvPr/>
        </p:nvSpPr>
        <p:spPr>
          <a:xfrm>
            <a:off x="-1848842" y="0"/>
            <a:ext cx="1842187" cy="3847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100" dirty="0">
                <a:solidFill>
                  <a:schemeClr val="tx2"/>
                </a:solidFill>
                <a:latin typeface="Arial" pitchFamily="34" charset="0"/>
                <a:cs typeface="Arial" pitchFamily="34" charset="0"/>
              </a:rPr>
              <a:t>Free template released</a:t>
            </a:r>
            <a:r>
              <a:rPr lang="en-US" sz="1100" baseline="0" dirty="0">
                <a:solidFill>
                  <a:schemeClr val="tx2"/>
                </a:solidFill>
                <a:latin typeface="Arial" pitchFamily="34" charset="0"/>
                <a:cs typeface="Arial" pitchFamily="34" charset="0"/>
              </a:rPr>
              <a:t> by </a:t>
            </a:r>
            <a:r>
              <a:rPr lang="en-US" sz="1100" baseline="0" dirty="0">
                <a:solidFill>
                  <a:schemeClr val="tx2"/>
                </a:solidFill>
                <a:latin typeface="Arial" pitchFamily="34" charset="0"/>
                <a:cs typeface="Arial" pitchFamily="34" charset="0"/>
                <a:hlinkClick r:id="rId6"/>
              </a:rPr>
              <a:t>Showeet.com</a:t>
            </a:r>
            <a:endParaRPr lang="en-US" sz="11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3380436666"/>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333E50"/>
        </a:solidFill>
        <a:effectLst/>
      </p:bgPr>
    </p:bg>
    <p:spTree>
      <p:nvGrpSpPr>
        <p:cNvPr id="1" name=""/>
        <p:cNvGrpSpPr/>
        <p:nvPr/>
      </p:nvGrpSpPr>
      <p:grpSpPr>
        <a:xfrm>
          <a:off x="0" y="0"/>
          <a:ext cx="0" cy="0"/>
          <a:chOff x="0" y="0"/>
          <a:chExt cx="0" cy="0"/>
        </a:xfrm>
      </p:grpSpPr>
      <p:sp>
        <p:nvSpPr>
          <p:cNvPr id="2" name="제목 텍스트"/>
          <p:cNvSpPr txBox="1">
            <a:spLocks noGrp="1"/>
          </p:cNvSpPr>
          <p:nvPr>
            <p:ph type="title"/>
          </p:nvPr>
        </p:nvSpPr>
        <p:spPr>
          <a:xfrm>
            <a:off x="233678" y="2415"/>
            <a:ext cx="11486520" cy="8401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제목 텍스트</a:t>
            </a:r>
          </a:p>
        </p:txBody>
      </p:sp>
      <p:pic>
        <p:nvPicPr>
          <p:cNvPr id="3" name="직사각형" descr="직사각형"/>
          <p:cNvPicPr>
            <a:picLocks/>
          </p:cNvPicPr>
          <p:nvPr userDrawn="1"/>
        </p:nvPicPr>
        <p:blipFill>
          <a:blip r:embed="rId15"/>
          <a:stretch>
            <a:fillRect/>
          </a:stretch>
        </p:blipFill>
        <p:spPr>
          <a:xfrm>
            <a:off x="109173" y="826229"/>
            <a:ext cx="11842686" cy="5883147"/>
          </a:xfrm>
          <a:prstGeom prst="rect">
            <a:avLst/>
          </a:prstGeom>
        </p:spPr>
      </p:pic>
      <p:pic>
        <p:nvPicPr>
          <p:cNvPr id="5" name="직사각형" descr="직사각형"/>
          <p:cNvPicPr>
            <a:picLocks/>
          </p:cNvPicPr>
          <p:nvPr userDrawn="1"/>
        </p:nvPicPr>
        <p:blipFill>
          <a:blip r:embed="rId15"/>
          <a:stretch>
            <a:fillRect/>
          </a:stretch>
        </p:blipFill>
        <p:spPr>
          <a:xfrm>
            <a:off x="228235" y="914017"/>
            <a:ext cx="11842686" cy="5883147"/>
          </a:xfrm>
          <a:prstGeom prst="rect">
            <a:avLst/>
          </a:prstGeom>
        </p:spPr>
      </p:pic>
      <p:sp>
        <p:nvSpPr>
          <p:cNvPr id="8" name="본문 첫 번째 줄…"/>
          <p:cNvSpPr txBox="1">
            <a:spLocks noGrp="1"/>
          </p:cNvSpPr>
          <p:nvPr>
            <p:ph type="body" idx="1"/>
          </p:nvPr>
        </p:nvSpPr>
        <p:spPr>
          <a:xfrm>
            <a:off x="892969" y="1821656"/>
            <a:ext cx="10406063" cy="44201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9" name="슬라이드 번호"/>
          <p:cNvSpPr txBox="1">
            <a:spLocks noGrp="1"/>
          </p:cNvSpPr>
          <p:nvPr>
            <p:ph type="sldNum" sz="quarter" idx="2"/>
          </p:nvPr>
        </p:nvSpPr>
        <p:spPr>
          <a:xfrm>
            <a:off x="5933329" y="6536531"/>
            <a:ext cx="282129" cy="275717"/>
          </a:xfrm>
          <a:prstGeom prst="rect">
            <a:avLst/>
          </a:prstGeom>
          <a:ln w="12700">
            <a:miter lim="400000"/>
          </a:ln>
        </p:spPr>
        <p:txBody>
          <a:bodyPr wrap="none" lIns="50800" tIns="50800" rIns="50800" bIns="50800">
            <a:spAutoFit/>
          </a:bodyPr>
          <a:lstStyle>
            <a:lvl1pPr>
              <a:defRPr sz="1125">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643425747"/>
      </p:ext>
    </p:extLst>
  </p:cSld>
  <p:clrMap bg1="dk1" tx1="lt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transition spd="med"/>
  <p:txStyles>
    <p:titleStyle>
      <a:lvl1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1pPr>
      <a:lvl2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2pPr>
      <a:lvl3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3pPr>
      <a:lvl4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4pPr>
      <a:lvl5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5pPr>
      <a:lvl6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6pPr>
      <a:lvl7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7pPr>
      <a:lvl8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8pPr>
      <a:lvl9pPr marL="0" marR="0" indent="0" algn="l" defTabSz="410751" rtl="0" latinLnBrk="0">
        <a:lnSpc>
          <a:spcPct val="100000"/>
        </a:lnSpc>
        <a:spcBef>
          <a:spcPts val="0"/>
        </a:spcBef>
        <a:spcAft>
          <a:spcPts val="0"/>
        </a:spcAft>
        <a:buClrTx/>
        <a:buSzTx/>
        <a:buFontTx/>
        <a:buNone/>
        <a:tabLst/>
        <a:defRPr sz="3164" b="0" i="0" u="none" strike="noStrike" cap="none" spc="0" baseline="0">
          <a:ln>
            <a:noFill/>
          </a:ln>
          <a:solidFill>
            <a:srgbClr val="FFFFFF"/>
          </a:solidFill>
          <a:uFillTx/>
          <a:latin typeface="+mn-lt"/>
          <a:ea typeface="+mn-ea"/>
          <a:cs typeface="+mn-cs"/>
          <a:sym typeface="Helvetica Neue Medium"/>
        </a:defRPr>
      </a:lvl9pPr>
    </p:titleStyle>
    <p:bodyStyle>
      <a:lvl1pPr marL="312528"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1pPr>
      <a:lvl2pPr marL="625056"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2pPr>
      <a:lvl3pPr marL="937584"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3pPr>
      <a:lvl4pPr marL="1250112"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4pPr>
      <a:lvl5pPr marL="1562640"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5pPr>
      <a:lvl6pPr marL="1875168"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6pPr>
      <a:lvl7pPr marL="2187696"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7pPr>
      <a:lvl8pPr marL="2500224"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8pPr>
      <a:lvl9pPr marL="2812752" marR="0" indent="-312528" algn="l" defTabSz="410751" rtl="0" latinLnBrk="0">
        <a:lnSpc>
          <a:spcPct val="100000"/>
        </a:lnSpc>
        <a:spcBef>
          <a:spcPts val="2953"/>
        </a:spcBef>
        <a:spcAft>
          <a:spcPts val="0"/>
        </a:spcAft>
        <a:buClr>
          <a:srgbClr val="FFFFFF"/>
        </a:buClr>
        <a:buSzPct val="145000"/>
        <a:buFontTx/>
        <a:buChar char="•"/>
        <a:tabLst/>
        <a:defRPr sz="2250" b="0" i="0" u="none" strike="noStrike" cap="none" spc="0" baseline="0">
          <a:ln>
            <a:noFill/>
          </a:ln>
          <a:solidFill>
            <a:srgbClr val="FFFFFF"/>
          </a:solidFill>
          <a:uFillTx/>
          <a:latin typeface="Helvetica Neue"/>
          <a:ea typeface="Helvetica Neue"/>
          <a:cs typeface="Helvetica Neue"/>
          <a:sym typeface="Helvetica Neue"/>
        </a:defRPr>
      </a:lvl9pPr>
    </p:bodyStyle>
    <p:otherStyle>
      <a:lvl1pPr marL="0" marR="0" indent="0"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1pPr>
      <a:lvl2pPr marL="0" marR="0" indent="160729"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2pPr>
      <a:lvl3pPr marL="0" marR="0" indent="321457"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3pPr>
      <a:lvl4pPr marL="0" marR="0" indent="482186"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4pPr>
      <a:lvl5pPr marL="0" marR="0" indent="642915"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5pPr>
      <a:lvl6pPr marL="0" marR="0" indent="803643"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6pPr>
      <a:lvl7pPr marL="0" marR="0" indent="964372"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7pPr>
      <a:lvl8pPr marL="0" marR="0" indent="1125101"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8pPr>
      <a:lvl9pPr marL="0" marR="0" indent="1285829" algn="ctr" defTabSz="410751" latinLnBrk="0">
        <a:lnSpc>
          <a:spcPct val="100000"/>
        </a:lnSpc>
        <a:spcBef>
          <a:spcPts val="0"/>
        </a:spcBef>
        <a:spcAft>
          <a:spcPts val="0"/>
        </a:spcAft>
        <a:buClrTx/>
        <a:buSzTx/>
        <a:buFontTx/>
        <a:buNone/>
        <a:tabLst/>
        <a:defRPr sz="1125"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4B65EE-D262-4E7D-8471-C0729986C0AC}" type="datetime1">
              <a:rPr lang="zh-CN" altLang="en-US" smtClean="0">
                <a:solidFill>
                  <a:prstClr val="black">
                    <a:tint val="75000"/>
                  </a:prstClr>
                </a:solidFill>
              </a:rPr>
              <a:pPr/>
              <a:t>2020/11/13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a:solidFill>
                  <a:prstClr val="black">
                    <a:tint val="75000"/>
                  </a:prstClr>
                </a:solidFill>
              </a:rPr>
              <a:t>Densities and Radii in Nuclei</a:t>
            </a:r>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0357D-0522-4F38-B422-8B23FF9EDA82}"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96665452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선"/>
          <p:cNvSpPr/>
          <p:nvPr/>
        </p:nvSpPr>
        <p:spPr>
          <a:xfrm flipV="1">
            <a:off x="381000" y="698317"/>
            <a:ext cx="11430000" cy="185"/>
          </a:xfrm>
          <a:prstGeom prst="line">
            <a:avLst/>
          </a:prstGeom>
          <a:ln w="25400">
            <a:solidFill>
              <a:srgbClr val="A6AAA9"/>
            </a:solidFill>
            <a:miter lim="400000"/>
          </a:ln>
        </p:spPr>
        <p:txBody>
          <a:bodyPr lIns="35717" tIns="35717" rIns="35717" bIns="35717" anchor="ctr"/>
          <a:lstStyle/>
          <a:p>
            <a:pPr defTabSz="321457" latinLnBrk="0" hangingPunct="0">
              <a:defRPr sz="1200">
                <a:solidFill>
                  <a:srgbClr val="000000"/>
                </a:solidFill>
                <a:latin typeface="Apple SD 산돌고딕 Neo 일반체"/>
                <a:ea typeface="Apple SD 산돌고딕 Neo 일반체"/>
                <a:cs typeface="Apple SD 산돌고딕 Neo 일반체"/>
                <a:sym typeface="Apple SD 산돌고딕 Neo 일반체"/>
              </a:defRPr>
            </a:pPr>
            <a:endParaRPr sz="1200" kern="0">
              <a:solidFill>
                <a:srgbClr val="000000"/>
              </a:solidFill>
              <a:latin typeface="Apple SD 산돌고딕 Neo 일반체"/>
              <a:ea typeface="Apple SD 산돌고딕 Neo 일반체"/>
              <a:cs typeface="Apple SD 산돌고딕 Neo 일반체"/>
              <a:sym typeface="Apple SD 산돌고딕 Neo 일반체"/>
            </a:endParaRPr>
          </a:p>
        </p:txBody>
      </p:sp>
      <p:sp>
        <p:nvSpPr>
          <p:cNvPr id="3" name="제목 텍스트"/>
          <p:cNvSpPr txBox="1">
            <a:spLocks noGrp="1"/>
          </p:cNvSpPr>
          <p:nvPr>
            <p:ph type="title"/>
          </p:nvPr>
        </p:nvSpPr>
        <p:spPr>
          <a:xfrm>
            <a:off x="381000" y="1080492"/>
            <a:ext cx="11430000" cy="50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ormAutofit/>
          </a:bodyPr>
          <a:lstStyle/>
          <a:p>
            <a:r>
              <a:t>제목 텍스트</a:t>
            </a:r>
          </a:p>
        </p:txBody>
      </p:sp>
      <p:sp>
        <p:nvSpPr>
          <p:cNvPr id="4" name="본문 첫 번째 줄…"/>
          <p:cNvSpPr txBox="1">
            <a:spLocks noGrp="1"/>
          </p:cNvSpPr>
          <p:nvPr>
            <p:ph type="body" idx="1"/>
          </p:nvPr>
        </p:nvSpPr>
        <p:spPr>
          <a:xfrm>
            <a:off x="381000" y="1928812"/>
            <a:ext cx="11430000" cy="42951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ormAutofit/>
          </a:bodyPr>
          <a:lstStyle/>
          <a:p>
            <a:r>
              <a:t>본문 첫 번째 줄</a:t>
            </a:r>
          </a:p>
          <a:p>
            <a:pPr lvl="1"/>
            <a:r>
              <a:t>본문 두 번째 줄</a:t>
            </a:r>
          </a:p>
          <a:p>
            <a:pPr lvl="2"/>
            <a:r>
              <a:t>본문 세 번째 줄</a:t>
            </a:r>
          </a:p>
          <a:p>
            <a:pPr lvl="3"/>
            <a:r>
              <a:t>본문 네 번째 줄</a:t>
            </a:r>
          </a:p>
          <a:p>
            <a:pPr lvl="4"/>
            <a:r>
              <a:t>본문 다섯 번째 줄</a:t>
            </a:r>
          </a:p>
        </p:txBody>
      </p:sp>
      <p:sp>
        <p:nvSpPr>
          <p:cNvPr id="5" name="슬라이드 번호"/>
          <p:cNvSpPr txBox="1">
            <a:spLocks noGrp="1"/>
          </p:cNvSpPr>
          <p:nvPr>
            <p:ph type="sldNum" sz="quarter" idx="2"/>
          </p:nvPr>
        </p:nvSpPr>
        <p:spPr>
          <a:xfrm>
            <a:off x="11477812" y="303609"/>
            <a:ext cx="328612" cy="286678"/>
          </a:xfrm>
          <a:prstGeom prst="rect">
            <a:avLst/>
          </a:prstGeom>
          <a:ln w="12700">
            <a:miter lim="400000"/>
          </a:ln>
        </p:spPr>
        <p:txBody>
          <a:bodyPr wrap="none" lIns="35717" tIns="35717" rIns="35717" bIns="35717">
            <a:spAutoFit/>
          </a:bodyPr>
          <a:lstStyle>
            <a:lvl1pPr algn="r">
              <a:lnSpc>
                <a:spcPct val="80000"/>
              </a:lnSpc>
              <a:spcBef>
                <a:spcPts val="0"/>
              </a:spcBef>
              <a:defRPr sz="1700">
                <a:solidFill>
                  <a:srgbClr val="838787"/>
                </a:solidFill>
                <a:latin typeface="DIN Alternate"/>
                <a:ea typeface="DIN Alternate"/>
                <a:cs typeface="DIN Alternate"/>
                <a:sym typeface="DIN Alternate"/>
              </a:defRPr>
            </a:lvl1pPr>
          </a:lstStyle>
          <a:p>
            <a:pPr defTabSz="410751" latinLnBrk="0" hangingPunct="0"/>
            <a:fld id="{86CB4B4D-7CA3-9044-876B-883B54F8677D}" type="slidenum">
              <a:rPr lang="en-US" altLang="ko-KR" kern="0" smtClean="0"/>
              <a:pPr defTabSz="410751" latinLnBrk="0" hangingPunct="0"/>
              <a:t>‹#›</a:t>
            </a:fld>
            <a:endParaRPr lang="en-US" altLang="ko-KR" kern="0"/>
          </a:p>
        </p:txBody>
      </p:sp>
    </p:spTree>
    <p:extLst>
      <p:ext uri="{BB962C8B-B14F-4D97-AF65-F5344CB8AC3E}">
        <p14:creationId xmlns:p14="http://schemas.microsoft.com/office/powerpoint/2010/main" val="1870125519"/>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Lst>
  <p:transition spd="med"/>
  <p:txStyles>
    <p:titleStyle>
      <a:lvl1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1pPr>
      <a:lvl2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2pPr>
      <a:lvl3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3pPr>
      <a:lvl4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4pPr>
      <a:lvl5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5pPr>
      <a:lvl6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6pPr>
      <a:lvl7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7pPr>
      <a:lvl8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8pPr>
      <a:lvl9pPr marL="0" marR="0" indent="0" algn="l" defTabSz="410751" rtl="0" latinLnBrk="0">
        <a:lnSpc>
          <a:spcPct val="80000"/>
        </a:lnSpc>
        <a:spcBef>
          <a:spcPts val="1969"/>
        </a:spcBef>
        <a:spcAft>
          <a:spcPts val="0"/>
        </a:spcAft>
        <a:buClrTx/>
        <a:buSzTx/>
        <a:buFontTx/>
        <a:buNone/>
        <a:tabLst/>
        <a:defRPr sz="2100" b="1" i="0" u="none" strike="noStrike" cap="none" spc="0" baseline="0">
          <a:solidFill>
            <a:schemeClr val="accent1"/>
          </a:solidFill>
          <a:uFillTx/>
          <a:latin typeface="+mn-lt"/>
          <a:ea typeface="+mn-ea"/>
          <a:cs typeface="+mn-cs"/>
          <a:sym typeface="Helvetica Neue"/>
        </a:defRPr>
      </a:lvl9pPr>
    </p:titleStyle>
    <p:bodyStyle>
      <a:lvl1pPr marL="312528"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1pPr>
      <a:lvl2pPr marL="625056"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2pPr>
      <a:lvl3pPr marL="937584"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3pPr>
      <a:lvl4pPr marL="1250112"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4pPr>
      <a:lvl5pPr marL="1562640"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5pPr>
      <a:lvl6pPr marL="1875168"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6pPr>
      <a:lvl7pPr marL="2187696"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7pPr>
      <a:lvl8pPr marL="2500224"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8pPr>
      <a:lvl9pPr marL="2812752"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9pPr>
    </p:bodyStyle>
    <p:otherStyle>
      <a:lvl1pPr marL="0" marR="0" indent="0"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1pPr>
      <a:lvl2pPr marL="0" marR="0" indent="160729"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2pPr>
      <a:lvl3pPr marL="0" marR="0" indent="321457"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3pPr>
      <a:lvl4pPr marL="0" marR="0" indent="482186"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4pPr>
      <a:lvl5pPr marL="0" marR="0" indent="642915"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5pPr>
      <a:lvl6pPr marL="0" marR="0" indent="803643"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6pPr>
      <a:lvl7pPr marL="0" marR="0" indent="964372"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7pPr>
      <a:lvl8pPr marL="0" marR="0" indent="1125101"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8pPr>
      <a:lvl9pPr marL="0" marR="0" indent="1285829" algn="r" defTabSz="410751" latinLnBrk="0">
        <a:lnSpc>
          <a:spcPct val="8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DIN Alternat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tif"/><Relationship Id="rId1" Type="http://schemas.openxmlformats.org/officeDocument/2006/relationships/slideLayout" Target="../slideLayouts/slideLayout8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image" Target="../media/image9.tif"/><Relationship Id="rId1" Type="http://schemas.openxmlformats.org/officeDocument/2006/relationships/slideLayout" Target="../slideLayouts/slideLayout80.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80.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51.xml"/><Relationship Id="rId4" Type="http://schemas.openxmlformats.org/officeDocument/2006/relationships/image" Target="../media/image25.wmf"/></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image" Target="../media/image39.wmf"/><Relationship Id="rId18" Type="http://schemas.openxmlformats.org/officeDocument/2006/relationships/image" Target="../media/image44.png"/><Relationship Id="rId3" Type="http://schemas.openxmlformats.org/officeDocument/2006/relationships/image" Target="../media/image29.wmf"/><Relationship Id="rId7" Type="http://schemas.openxmlformats.org/officeDocument/2006/relationships/image" Target="../media/image33.wmf"/><Relationship Id="rId12" Type="http://schemas.openxmlformats.org/officeDocument/2006/relationships/image" Target="../media/image38.wmf"/><Relationship Id="rId17" Type="http://schemas.openxmlformats.org/officeDocument/2006/relationships/image" Target="../media/image43.wmf"/><Relationship Id="rId2" Type="http://schemas.openxmlformats.org/officeDocument/2006/relationships/image" Target="../media/image28.png"/><Relationship Id="rId16" Type="http://schemas.openxmlformats.org/officeDocument/2006/relationships/image" Target="../media/image42.wmf"/><Relationship Id="rId1" Type="http://schemas.openxmlformats.org/officeDocument/2006/relationships/slideLayout" Target="../slideLayouts/slideLayout56.xml"/><Relationship Id="rId6" Type="http://schemas.openxmlformats.org/officeDocument/2006/relationships/image" Target="../media/image32.wmf"/><Relationship Id="rId11" Type="http://schemas.openxmlformats.org/officeDocument/2006/relationships/image" Target="../media/image37.png"/><Relationship Id="rId5" Type="http://schemas.openxmlformats.org/officeDocument/2006/relationships/image" Target="../media/image31.wmf"/><Relationship Id="rId15" Type="http://schemas.openxmlformats.org/officeDocument/2006/relationships/image" Target="../media/image41.png"/><Relationship Id="rId10" Type="http://schemas.openxmlformats.org/officeDocument/2006/relationships/image" Target="../media/image36.wmf"/><Relationship Id="rId4" Type="http://schemas.openxmlformats.org/officeDocument/2006/relationships/image" Target="../media/image30.wmf"/><Relationship Id="rId9" Type="http://schemas.openxmlformats.org/officeDocument/2006/relationships/image" Target="../media/image35.wmf"/><Relationship Id="rId14" Type="http://schemas.openxmlformats.org/officeDocument/2006/relationships/image" Target="../media/image40.wmf"/></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90.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10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05.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xml"/><Relationship Id="rId1" Type="http://schemas.openxmlformats.org/officeDocument/2006/relationships/slideLayout" Target="../slideLayouts/slideLayout10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png"/></Relationships>
</file>

<file path=ppt/slides/_rels/slide1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56.xml"/><Relationship Id="rId5" Type="http://schemas.openxmlformats.org/officeDocument/2006/relationships/image" Target="../media/image57.emf"/><Relationship Id="rId4" Type="http://schemas.openxmlformats.org/officeDocument/2006/relationships/image" Target="../media/image56.emf"/></Relationships>
</file>

<file path=ppt/slides/_rels/slide1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56.xml"/><Relationship Id="rId4" Type="http://schemas.openxmlformats.org/officeDocument/2006/relationships/image" Target="../media/image60.emf"/></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39.xml"/><Relationship Id="rId5" Type="http://schemas.openxmlformats.org/officeDocument/2006/relationships/image" Target="../media/image81.emf"/><Relationship Id="rId4" Type="http://schemas.openxmlformats.org/officeDocument/2006/relationships/image" Target="../media/image80.emf"/></Relationships>
</file>

<file path=ppt/slides/_rels/slide2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4.xml"/><Relationship Id="rId1" Type="http://schemas.openxmlformats.org/officeDocument/2006/relationships/slideLayout" Target="../slideLayouts/slideLayout39.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39.xml"/><Relationship Id="rId5" Type="http://schemas.openxmlformats.org/officeDocument/2006/relationships/image" Target="../media/image89.png"/><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xml"/><Relationship Id="rId1" Type="http://schemas.openxmlformats.org/officeDocument/2006/relationships/slideLayout" Target="../slideLayouts/slideLayout39.xml"/><Relationship Id="rId5" Type="http://schemas.openxmlformats.org/officeDocument/2006/relationships/image" Target="../media/image89.pn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image" Target="../media/image90.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2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9.xml"/><Relationship Id="rId4" Type="http://schemas.openxmlformats.org/officeDocument/2006/relationships/image" Target="../media/image100.png"/></Relationships>
</file>

<file path=ppt/slides/_rels/slide3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I--rHso7dAhVMESwKHVZzAXwQjRx6BAgBEAU&amp;url=https://www.physics.umass.edu/news/2012-01-29-neutron-skin-lead-measured-prex&amp;psig=AOvVaw1V_UypXK29gvecYkmKrCyp&amp;ust=1535499196527000" TargetMode="External"/><Relationship Id="rId2" Type="http://schemas.openxmlformats.org/officeDocument/2006/relationships/image" Target="../media/image101.gif"/><Relationship Id="rId1" Type="http://schemas.openxmlformats.org/officeDocument/2006/relationships/slideLayout" Target="../slideLayouts/slideLayout67.xml"/><Relationship Id="rId5" Type="http://schemas.openxmlformats.org/officeDocument/2006/relationships/image" Target="../media/image103.png"/><Relationship Id="rId4" Type="http://schemas.openxmlformats.org/officeDocument/2006/relationships/image" Target="../media/image102.png"/></Relationships>
</file>

<file path=ppt/slides/_rels/slide31.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73.xml"/><Relationship Id="rId6" Type="http://schemas.openxmlformats.org/officeDocument/2006/relationships/image" Target="../media/image108.png"/><Relationship Id="rId5" Type="http://schemas.openxmlformats.org/officeDocument/2006/relationships/image" Target="../media/image107.png"/><Relationship Id="rId10" Type="http://schemas.openxmlformats.org/officeDocument/2006/relationships/image" Target="../media/image112.emf"/><Relationship Id="rId4" Type="http://schemas.openxmlformats.org/officeDocument/2006/relationships/image" Target="../media/image106.png"/><Relationship Id="rId9" Type="http://schemas.openxmlformats.org/officeDocument/2006/relationships/image" Target="../media/image111.png"/></Relationships>
</file>

<file path=ppt/slides/_rels/slide32.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983FADA6-61F3-4FE5-A66E-23B12478AA4C}"/>
              </a:ext>
            </a:extLst>
          </p:cNvPr>
          <p:cNvSpPr txBox="1"/>
          <p:nvPr/>
        </p:nvSpPr>
        <p:spPr>
          <a:xfrm>
            <a:off x="605928" y="1929785"/>
            <a:ext cx="10620260" cy="3416320"/>
          </a:xfrm>
          <a:prstGeom prst="rect">
            <a:avLst/>
          </a:prstGeom>
          <a:noFill/>
        </p:spPr>
        <p:txBody>
          <a:bodyPr wrap="square">
            <a:spAutoFit/>
          </a:bodyPr>
          <a:lstStyle/>
          <a:p>
            <a:pPr marL="457200" indent="-457200">
              <a:buAutoNum type="arabicPeriod"/>
            </a:pPr>
            <a:r>
              <a:rPr lang="en-US" altLang="ko-KR" sz="2400" dirty="0"/>
              <a:t>High Momentum Distribution and Nucleon Pairs Beyond Mean Field</a:t>
            </a:r>
          </a:p>
          <a:p>
            <a:pPr marL="457200" indent="-457200">
              <a:buAutoNum type="arabicPeriod"/>
            </a:pPr>
            <a:r>
              <a:rPr lang="en-US" altLang="ko-KR" sz="2400" dirty="0"/>
              <a:t>Disappearance of Magic Numbers and New Magic Number around Drip Line</a:t>
            </a:r>
          </a:p>
          <a:p>
            <a:pPr marL="457200" indent="-457200">
              <a:buAutoNum type="arabicPeriod"/>
            </a:pPr>
            <a:r>
              <a:rPr lang="en-US" altLang="ko-KR" sz="2400" dirty="0"/>
              <a:t>Dineutron and Intruder in Halo Nuclei</a:t>
            </a:r>
          </a:p>
          <a:p>
            <a:pPr marL="457200" indent="-457200">
              <a:buAutoNum type="arabicPeriod"/>
            </a:pPr>
            <a:endParaRPr lang="en-US" altLang="ko-KR" sz="2400" dirty="0"/>
          </a:p>
          <a:p>
            <a:pPr marL="457200" indent="-457200">
              <a:buAutoNum type="arabicPeriod"/>
            </a:pPr>
            <a:r>
              <a:rPr lang="en-US" altLang="ko-KR" sz="2400" dirty="0"/>
              <a:t>Cosmological Origin of p-Nuclei</a:t>
            </a:r>
          </a:p>
          <a:p>
            <a:pPr marL="457200" indent="-457200">
              <a:buAutoNum type="arabicPeriod"/>
            </a:pPr>
            <a:r>
              <a:rPr lang="en-US" altLang="ko-KR" sz="2400" dirty="0">
                <a:solidFill>
                  <a:srgbClr val="FF0000"/>
                </a:solidFill>
              </a:rPr>
              <a:t>Dense Nuclear Matter </a:t>
            </a:r>
          </a:p>
          <a:p>
            <a:pPr marL="457200" indent="-457200">
              <a:buAutoNum type="arabicPeriod"/>
            </a:pPr>
            <a:r>
              <a:rPr lang="en-US" altLang="ko-KR" sz="2400" dirty="0">
                <a:solidFill>
                  <a:srgbClr val="FF0000"/>
                </a:solidFill>
              </a:rPr>
              <a:t>Nuclear Astrophysics in Plasma </a:t>
            </a:r>
          </a:p>
          <a:p>
            <a:pPr marL="457200" indent="-457200">
              <a:buAutoNum type="arabicPeriod"/>
            </a:pPr>
            <a:r>
              <a:rPr lang="en-US" altLang="ko-KR" sz="2400" dirty="0">
                <a:solidFill>
                  <a:srgbClr val="FF0000"/>
                </a:solidFill>
              </a:rPr>
              <a:t>Strong Magnetic Field Physics …</a:t>
            </a:r>
          </a:p>
        </p:txBody>
      </p:sp>
      <p:sp>
        <p:nvSpPr>
          <p:cNvPr id="7" name="TextBox 6">
            <a:extLst>
              <a:ext uri="{FF2B5EF4-FFF2-40B4-BE49-F238E27FC236}">
                <a16:creationId xmlns="" xmlns:a16="http://schemas.microsoft.com/office/drawing/2014/main" id="{B0A66537-2CA9-434E-ADE7-5730F62455A2}"/>
              </a:ext>
            </a:extLst>
          </p:cNvPr>
          <p:cNvSpPr txBox="1"/>
          <p:nvPr/>
        </p:nvSpPr>
        <p:spPr>
          <a:xfrm>
            <a:off x="716096" y="572877"/>
            <a:ext cx="11592982" cy="646331"/>
          </a:xfrm>
          <a:prstGeom prst="rect">
            <a:avLst/>
          </a:prstGeom>
          <a:noFill/>
        </p:spPr>
        <p:txBody>
          <a:bodyPr wrap="none" rtlCol="0">
            <a:spAutoFit/>
          </a:bodyPr>
          <a:lstStyle/>
          <a:p>
            <a:r>
              <a:rPr lang="en-US" altLang="ko-KR" sz="3600" dirty="0"/>
              <a:t>Some Extremes in Nuclear and Nuclear Astrophysics II</a:t>
            </a:r>
            <a:endParaRPr lang="ko-KR" altLang="en-US" sz="3600" dirty="0"/>
          </a:p>
        </p:txBody>
      </p:sp>
      <p:sp>
        <p:nvSpPr>
          <p:cNvPr id="2" name="TextBox 1">
            <a:extLst>
              <a:ext uri="{FF2B5EF4-FFF2-40B4-BE49-F238E27FC236}">
                <a16:creationId xmlns="" xmlns:a16="http://schemas.microsoft.com/office/drawing/2014/main" id="{BF572825-EBEA-417B-8DD3-B6105CC8ED75}"/>
              </a:ext>
            </a:extLst>
          </p:cNvPr>
          <p:cNvSpPr txBox="1"/>
          <p:nvPr/>
        </p:nvSpPr>
        <p:spPr>
          <a:xfrm>
            <a:off x="5040923" y="5990492"/>
            <a:ext cx="5278304" cy="369332"/>
          </a:xfrm>
          <a:prstGeom prst="rect">
            <a:avLst/>
          </a:prstGeom>
          <a:noFill/>
        </p:spPr>
        <p:txBody>
          <a:bodyPr wrap="none" rtlCol="0">
            <a:spAutoFit/>
          </a:bodyPr>
          <a:lstStyle/>
          <a:p>
            <a:r>
              <a:rPr lang="en-US" altLang="ko-KR" b="1" dirty="0"/>
              <a:t>Myung-Ki Cheoun, OMEG Inst., </a:t>
            </a:r>
            <a:r>
              <a:rPr lang="en-US" altLang="ko-KR" b="1" dirty="0" err="1"/>
              <a:t>Soongsil</a:t>
            </a:r>
            <a:r>
              <a:rPr lang="en-US" altLang="ko-KR" b="1" dirty="0"/>
              <a:t> Univ.</a:t>
            </a:r>
            <a:endParaRPr lang="ko-KR" altLang="en-US" b="1" dirty="0"/>
          </a:p>
        </p:txBody>
      </p:sp>
    </p:spTree>
    <p:extLst>
      <p:ext uri="{BB962C8B-B14F-4D97-AF65-F5344CB8AC3E}">
        <p14:creationId xmlns:p14="http://schemas.microsoft.com/office/powerpoint/2010/main" val="1278556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E1DFD0B-3D9D-447D-871F-1292814C54FB}"/>
              </a:ext>
            </a:extLst>
          </p:cNvPr>
          <p:cNvSpPr txBox="1"/>
          <p:nvPr/>
        </p:nvSpPr>
        <p:spPr>
          <a:xfrm>
            <a:off x="2955160" y="187286"/>
            <a:ext cx="5533887" cy="156966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Dense Nuclear Matter </a:t>
            </a:r>
          </a:p>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(Two Rabbits with One Shot)</a:t>
            </a:r>
            <a:endParaRPr kumimoji="0" lang="ko-KR" altLang="en-US"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pic>
        <p:nvPicPr>
          <p:cNvPr id="4" name="그림 3">
            <a:extLst>
              <a:ext uri="{FF2B5EF4-FFF2-40B4-BE49-F238E27FC236}">
                <a16:creationId xmlns="" xmlns:a16="http://schemas.microsoft.com/office/drawing/2014/main" id="{AA8F58E1-A3DF-43FE-8ACF-EA0A3CA6601E}"/>
              </a:ext>
            </a:extLst>
          </p:cNvPr>
          <p:cNvPicPr>
            <a:picLocks noChangeAspect="1"/>
          </p:cNvPicPr>
          <p:nvPr/>
        </p:nvPicPr>
        <p:blipFill>
          <a:blip r:embed="rId2"/>
          <a:stretch>
            <a:fillRect/>
          </a:stretch>
        </p:blipFill>
        <p:spPr>
          <a:xfrm>
            <a:off x="2778890" y="2280950"/>
            <a:ext cx="6457950" cy="4191000"/>
          </a:xfrm>
          <a:prstGeom prst="rect">
            <a:avLst/>
          </a:prstGeom>
        </p:spPr>
      </p:pic>
    </p:spTree>
    <p:extLst>
      <p:ext uri="{BB962C8B-B14F-4D97-AF65-F5344CB8AC3E}">
        <p14:creationId xmlns:p14="http://schemas.microsoft.com/office/powerpoint/2010/main" val="40302479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a:solidFill>
                  <a:prstClr val="black">
                    <a:tint val="75000"/>
                  </a:prstClr>
                </a:solidFill>
                <a:latin typeface="맑은 고딕"/>
                <a:ea typeface="맑은 고딕" panose="020B0503020000020004" pitchFamily="50" charset="-127"/>
              </a:rPr>
              <a:t>Inha workshop, Oct. 28, Incheon, Korea</a:t>
            </a:r>
            <a:endParaRPr lang="ko-KR" altLang="en-US">
              <a:solidFill>
                <a:prstClr val="black">
                  <a:tint val="75000"/>
                </a:prstClr>
              </a:solidFill>
              <a:latin typeface="맑은 고딕"/>
              <a:ea typeface="맑은 고딕" panose="020B0503020000020004" pitchFamily="50" charset="-127"/>
            </a:endParaRPr>
          </a:p>
        </p:txBody>
      </p:sp>
      <p:sp>
        <p:nvSpPr>
          <p:cNvPr id="5" name="슬라이드 번호 개체 틀 4"/>
          <p:cNvSpPr>
            <a:spLocks noGrp="1"/>
          </p:cNvSpPr>
          <p:nvPr>
            <p:ph type="sldNum" sz="quarter" idx="12"/>
          </p:nvPr>
        </p:nvSpPr>
        <p:spPr/>
        <p:txBody>
          <a:bodyPr/>
          <a:lstStyle/>
          <a:p>
            <a:fld id="{DC10357D-0522-4F38-B422-8B23FF9EDA82}" type="slidenum">
              <a:rPr lang="ko-KR" altLang="en-US">
                <a:solidFill>
                  <a:prstClr val="black">
                    <a:tint val="75000"/>
                  </a:prstClr>
                </a:solidFill>
                <a:latin typeface="맑은 고딕"/>
                <a:ea typeface="맑은 고딕" panose="020B0503020000020004" pitchFamily="50" charset="-127"/>
              </a:rPr>
              <a:pPr/>
              <a:t>3</a:t>
            </a:fld>
            <a:endParaRPr lang="ko-KR" altLang="en-US">
              <a:solidFill>
                <a:prstClr val="black">
                  <a:tint val="75000"/>
                </a:prstClr>
              </a:solidFill>
              <a:latin typeface="맑은 고딕"/>
              <a:ea typeface="맑은 고딕" panose="020B0503020000020004" pitchFamily="50" charset="-127"/>
            </a:endParaRPr>
          </a:p>
        </p:txBody>
      </p:sp>
      <p:pic>
        <p:nvPicPr>
          <p:cNvPr id="6" name="그림 5"/>
          <p:cNvPicPr>
            <a:picLocks noChangeAspect="1"/>
          </p:cNvPicPr>
          <p:nvPr/>
        </p:nvPicPr>
        <p:blipFill>
          <a:blip r:embed="rId2"/>
          <a:stretch>
            <a:fillRect/>
          </a:stretch>
        </p:blipFill>
        <p:spPr>
          <a:xfrm>
            <a:off x="3112047" y="213387"/>
            <a:ext cx="5238750" cy="1876425"/>
          </a:xfrm>
          <a:prstGeom prst="rect">
            <a:avLst/>
          </a:prstGeom>
        </p:spPr>
      </p:pic>
      <p:pic>
        <p:nvPicPr>
          <p:cNvPr id="7" name="그림 6"/>
          <p:cNvPicPr>
            <a:picLocks noChangeAspect="1"/>
          </p:cNvPicPr>
          <p:nvPr/>
        </p:nvPicPr>
        <p:blipFill>
          <a:blip r:embed="rId3"/>
          <a:stretch>
            <a:fillRect/>
          </a:stretch>
        </p:blipFill>
        <p:spPr>
          <a:xfrm>
            <a:off x="3588297" y="2232698"/>
            <a:ext cx="4286250" cy="3686175"/>
          </a:xfrm>
          <a:prstGeom prst="rect">
            <a:avLst/>
          </a:prstGeom>
        </p:spPr>
      </p:pic>
      <p:pic>
        <p:nvPicPr>
          <p:cNvPr id="8" name="그림 7"/>
          <p:cNvPicPr>
            <a:picLocks noChangeAspect="1"/>
          </p:cNvPicPr>
          <p:nvPr/>
        </p:nvPicPr>
        <p:blipFill>
          <a:blip r:embed="rId4"/>
          <a:stretch>
            <a:fillRect/>
          </a:stretch>
        </p:blipFill>
        <p:spPr>
          <a:xfrm>
            <a:off x="1847529" y="1464670"/>
            <a:ext cx="1960375" cy="1980481"/>
          </a:xfrm>
          <a:prstGeom prst="rect">
            <a:avLst/>
          </a:prstGeom>
        </p:spPr>
      </p:pic>
      <p:pic>
        <p:nvPicPr>
          <p:cNvPr id="9" name="그림 8"/>
          <p:cNvPicPr>
            <a:picLocks noChangeAspect="1"/>
          </p:cNvPicPr>
          <p:nvPr/>
        </p:nvPicPr>
        <p:blipFill>
          <a:blip r:embed="rId5"/>
          <a:stretch>
            <a:fillRect/>
          </a:stretch>
        </p:blipFill>
        <p:spPr>
          <a:xfrm>
            <a:off x="8077200" y="1484784"/>
            <a:ext cx="2454796" cy="2344468"/>
          </a:xfrm>
          <a:prstGeom prst="rect">
            <a:avLst/>
          </a:prstGeom>
        </p:spPr>
      </p:pic>
      <p:sp>
        <p:nvSpPr>
          <p:cNvPr id="10" name="TextBox 9"/>
          <p:cNvSpPr txBox="1"/>
          <p:nvPr/>
        </p:nvSpPr>
        <p:spPr>
          <a:xfrm>
            <a:off x="3359696" y="5918873"/>
            <a:ext cx="6078074" cy="584775"/>
          </a:xfrm>
          <a:prstGeom prst="rect">
            <a:avLst/>
          </a:prstGeom>
          <a:noFill/>
        </p:spPr>
        <p:txBody>
          <a:bodyPr wrap="none" rtlCol="0">
            <a:spAutoFit/>
          </a:bodyPr>
          <a:lstStyle/>
          <a:p>
            <a:r>
              <a:rPr lang="en-US" altLang="ko-KR" sz="3200" b="1" dirty="0">
                <a:solidFill>
                  <a:prstClr val="black"/>
                </a:solidFill>
                <a:latin typeface="맑은 고딕"/>
                <a:ea typeface="맑은 고딕" panose="020B0503020000020004" pitchFamily="50" charset="-127"/>
              </a:rPr>
              <a:t>RMF</a:t>
            </a:r>
            <a:r>
              <a:rPr lang="en-US" altLang="ko-KR" b="1" dirty="0">
                <a:solidFill>
                  <a:prstClr val="black"/>
                </a:solidFill>
                <a:latin typeface="맑은 고딕"/>
                <a:ea typeface="맑은 고딕" panose="020B0503020000020004" pitchFamily="50" charset="-127"/>
              </a:rPr>
              <a:t>, (C)QMC, (D)BHF, </a:t>
            </a:r>
            <a:r>
              <a:rPr lang="en-US" altLang="ko-KR" b="1" dirty="0" err="1">
                <a:solidFill>
                  <a:prstClr val="black"/>
                </a:solidFill>
                <a:latin typeface="맑은 고딕"/>
                <a:ea typeface="맑은 고딕" panose="020B0503020000020004" pitchFamily="50" charset="-127"/>
              </a:rPr>
              <a:t>Skyrme</a:t>
            </a:r>
            <a:r>
              <a:rPr lang="en-US" altLang="ko-KR" b="1" dirty="0">
                <a:solidFill>
                  <a:prstClr val="black"/>
                </a:solidFill>
                <a:latin typeface="맑은 고딕"/>
                <a:ea typeface="맑은 고딕" panose="020B0503020000020004" pitchFamily="50" charset="-127"/>
              </a:rPr>
              <a:t>, Chiral PT …. </a:t>
            </a:r>
            <a:r>
              <a:rPr lang="en-US" altLang="ko-KR" b="1" dirty="0">
                <a:solidFill>
                  <a:srgbClr val="FF0000"/>
                </a:solidFill>
                <a:latin typeface="맑은 고딕"/>
                <a:ea typeface="맑은 고딕" panose="020B0503020000020004" pitchFamily="50" charset="-127"/>
              </a:rPr>
              <a:t>QCD </a:t>
            </a:r>
            <a:endParaRPr lang="ko-KR" altLang="en-US" b="1" dirty="0">
              <a:solidFill>
                <a:srgbClr val="FF0000"/>
              </a:solidFill>
              <a:latin typeface="맑은 고딕"/>
              <a:ea typeface="맑은 고딕" panose="020B0503020000020004" pitchFamily="50" charset="-127"/>
            </a:endParaRPr>
          </a:p>
        </p:txBody>
      </p:sp>
    </p:spTree>
    <p:extLst>
      <p:ext uri="{BB962C8B-B14F-4D97-AF65-F5344CB8AC3E}">
        <p14:creationId xmlns:p14="http://schemas.microsoft.com/office/powerpoint/2010/main" val="24990964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Introduction (GW170817)"/>
          <p:cNvSpPr txBox="1">
            <a:spLocks noGrp="1"/>
          </p:cNvSpPr>
          <p:nvPr>
            <p:ph type="title"/>
          </p:nvPr>
        </p:nvSpPr>
        <p:spPr>
          <a:prstGeom prst="rect">
            <a:avLst/>
          </a:prstGeom>
        </p:spPr>
        <p:txBody>
          <a:bodyPr/>
          <a:lstStyle/>
          <a:p>
            <a:r>
              <a:t>Introduction (GW170817)</a:t>
            </a:r>
          </a:p>
        </p:txBody>
      </p:sp>
      <p:pic>
        <p:nvPicPr>
          <p:cNvPr id="138" name="이미지" descr="이미지"/>
          <p:cNvPicPr>
            <a:picLocks noChangeAspect="1"/>
          </p:cNvPicPr>
          <p:nvPr/>
        </p:nvPicPr>
        <p:blipFill>
          <a:blip r:embed="rId2"/>
          <a:stretch>
            <a:fillRect/>
          </a:stretch>
        </p:blipFill>
        <p:spPr>
          <a:xfrm>
            <a:off x="1781609" y="1003925"/>
            <a:ext cx="5470095" cy="4850151"/>
          </a:xfrm>
          <a:prstGeom prst="rect">
            <a:avLst/>
          </a:prstGeom>
          <a:ln w="12700">
            <a:miter lim="400000"/>
          </a:ln>
        </p:spPr>
      </p:pic>
      <p:sp>
        <p:nvSpPr>
          <p:cNvPr id="139" name="NSF/LIGO/Sonoma State University/A. Simonnet…"/>
          <p:cNvSpPr txBox="1"/>
          <p:nvPr/>
        </p:nvSpPr>
        <p:spPr>
          <a:xfrm>
            <a:off x="1725683" y="5831967"/>
            <a:ext cx="4237508" cy="5048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defTabSz="321457" latinLnBrk="0" hangingPunct="0">
              <a:defRPr sz="2000">
                <a:latin typeface="Helvetica"/>
                <a:ea typeface="Helvetica"/>
                <a:cs typeface="Helvetica"/>
                <a:sym typeface="Helvetica"/>
              </a:defRPr>
            </a:pPr>
            <a:r>
              <a:rPr sz="1406" kern="0">
                <a:solidFill>
                  <a:srgbClr val="FFFFFF"/>
                </a:solidFill>
                <a:latin typeface="Helvetica"/>
                <a:cs typeface="Helvetica"/>
                <a:sym typeface="Helvetica"/>
              </a:rPr>
              <a:t>NSF/LIGO/Sonoma State University/A. Simonnet</a:t>
            </a:r>
          </a:p>
          <a:p>
            <a:pPr algn="ctr" defTabSz="410751" latinLnBrk="0" hangingPunct="0">
              <a:defRPr sz="2000"/>
            </a:pPr>
            <a:r>
              <a:rPr sz="1406" kern="0">
                <a:solidFill>
                  <a:srgbClr val="FFFFFF"/>
                </a:solidFill>
                <a:latin typeface="Helvetica Neue"/>
                <a:sym typeface="Helvetica Neue"/>
              </a:rPr>
              <a:t>https://www.ligo.caltech.edu/image/ligo20171016d</a:t>
            </a:r>
          </a:p>
        </p:txBody>
      </p:sp>
      <mc:AlternateContent xmlns:mc="http://schemas.openxmlformats.org/markup-compatibility/2006" xmlns:a14="http://schemas.microsoft.com/office/drawing/2010/main">
        <mc:Choice Requires="a14">
          <p:sp>
            <p:nvSpPr>
              <p:cNvPr id="140" name="방정식"/>
              <p:cNvSpPr txBox="1"/>
              <p:nvPr/>
            </p:nvSpPr>
            <p:spPr>
              <a:xfrm>
                <a:off x="7668485" y="1669052"/>
                <a:ext cx="2524730" cy="338811"/>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𝑚</m:t>
                          </m:r>
                        </m:e>
                        <m:sub>
                          <m:r>
                            <a:rPr sz="2109" i="1" kern="0">
                              <a:solidFill>
                                <a:srgbClr val="FEFEFE"/>
                              </a:solidFill>
                              <a:latin typeface="Cambria Math" panose="02040503050406030204" pitchFamily="18" charset="0"/>
                              <a:sym typeface="Helvetica Neue"/>
                            </a:rPr>
                            <m:t>1</m:t>
                          </m:r>
                        </m:sub>
                      </m:s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36</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60</m:t>
                      </m:r>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𝑀</m:t>
                          </m:r>
                        </m:e>
                        <m:sub>
                          <m:r>
                            <a:rPr sz="2109" i="1" kern="0">
                              <a:solidFill>
                                <a:srgbClr val="FEFEFE"/>
                              </a:solidFill>
                              <a:latin typeface="Cambria Math" panose="02040503050406030204" pitchFamily="18" charset="0"/>
                              <a:sym typeface="Helvetica Neue"/>
                            </a:rPr>
                            <m:t>⊙</m:t>
                          </m:r>
                        </m:sub>
                      </m:sSub>
                    </m:oMath>
                  </m:oMathPara>
                </a14:m>
                <a:endParaRPr sz="2109" kern="0">
                  <a:solidFill>
                    <a:srgbClr val="FFFFFF"/>
                  </a:solidFill>
                  <a:latin typeface="Helvetica Neue"/>
                  <a:sym typeface="Helvetica Neue"/>
                </a:endParaRPr>
              </a:p>
            </p:txBody>
          </p:sp>
        </mc:Choice>
        <mc:Fallback xmlns="">
          <p:sp>
            <p:nvSpPr>
              <p:cNvPr id="140" name="방정식"/>
              <p:cNvSpPr txBox="1">
                <a:spLocks noRot="1" noChangeAspect="1" noMove="1" noResize="1" noEditPoints="1" noAdjustHandles="1" noChangeArrowheads="1" noChangeShapeType="1" noTextEdit="1"/>
              </p:cNvSpPr>
              <p:nvPr/>
            </p:nvSpPr>
            <p:spPr>
              <a:xfrm>
                <a:off x="7668485" y="1669052"/>
                <a:ext cx="2524730" cy="338811"/>
              </a:xfrm>
              <a:prstGeom prst="rect">
                <a:avLst/>
              </a:prstGeom>
              <a:blipFill>
                <a:blip r:embed="rId3"/>
                <a:stretch>
                  <a:fillRect l="-725" r="-966" b="-25455"/>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41" name="방정식"/>
              <p:cNvSpPr txBox="1"/>
              <p:nvPr/>
            </p:nvSpPr>
            <p:spPr>
              <a:xfrm>
                <a:off x="7668485" y="2029317"/>
                <a:ext cx="2531014" cy="338811"/>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𝑚</m:t>
                          </m:r>
                        </m:e>
                        <m:sub>
                          <m:r>
                            <a:rPr sz="2109" i="1" kern="0">
                              <a:solidFill>
                                <a:srgbClr val="FEFEFE"/>
                              </a:solidFill>
                              <a:latin typeface="Cambria Math" panose="02040503050406030204" pitchFamily="18" charset="0"/>
                              <a:sym typeface="Helvetica Neue"/>
                            </a:rPr>
                            <m:t>2</m:t>
                          </m:r>
                        </m:sub>
                      </m:s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17</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36</m:t>
                      </m:r>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𝑀</m:t>
                          </m:r>
                        </m:e>
                        <m:sub>
                          <m:r>
                            <a:rPr sz="2109" i="1" kern="0">
                              <a:solidFill>
                                <a:srgbClr val="FEFEFE"/>
                              </a:solidFill>
                              <a:latin typeface="Cambria Math" panose="02040503050406030204" pitchFamily="18" charset="0"/>
                              <a:sym typeface="Helvetica Neue"/>
                            </a:rPr>
                            <m:t>⊙</m:t>
                          </m:r>
                        </m:sub>
                      </m:sSub>
                    </m:oMath>
                  </m:oMathPara>
                </a14:m>
                <a:endParaRPr sz="2109" kern="0">
                  <a:solidFill>
                    <a:srgbClr val="FFFFFF"/>
                  </a:solidFill>
                  <a:latin typeface="Helvetica Neue"/>
                  <a:sym typeface="Helvetica Neue"/>
                </a:endParaRPr>
              </a:p>
            </p:txBody>
          </p:sp>
        </mc:Choice>
        <mc:Fallback xmlns="">
          <p:sp>
            <p:nvSpPr>
              <p:cNvPr id="141" name="방정식"/>
              <p:cNvSpPr txBox="1">
                <a:spLocks noRot="1" noChangeAspect="1" noMove="1" noResize="1" noEditPoints="1" noAdjustHandles="1" noChangeArrowheads="1" noChangeShapeType="1" noTextEdit="1"/>
              </p:cNvSpPr>
              <p:nvPr/>
            </p:nvSpPr>
            <p:spPr>
              <a:xfrm>
                <a:off x="7668485" y="2029317"/>
                <a:ext cx="2531014" cy="338811"/>
              </a:xfrm>
              <a:prstGeom prst="rect">
                <a:avLst/>
              </a:prstGeom>
              <a:blipFill>
                <a:blip r:embed="rId4"/>
                <a:stretch>
                  <a:fillRect l="-723" r="-964" b="-25455"/>
                </a:stretch>
              </a:blipFill>
              <a:ln w="12700">
                <a:miter lim="400000"/>
              </a:ln>
            </p:spPr>
            <p:txBody>
              <a:bodyPr/>
              <a:lstStyle/>
              <a:p>
                <a:r>
                  <a:rPr lang="ko-KR" altLang="en-US">
                    <a:noFill/>
                  </a:rPr>
                  <a:t> </a:t>
                </a:r>
              </a:p>
            </p:txBody>
          </p:sp>
        </mc:Fallback>
      </mc:AlternateContent>
      <p:sp>
        <p:nvSpPr>
          <p:cNvPr id="142" name="Mass"/>
          <p:cNvSpPr txBox="1"/>
          <p:nvPr/>
        </p:nvSpPr>
        <p:spPr>
          <a:xfrm>
            <a:off x="8503878" y="1141250"/>
            <a:ext cx="609142"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Mass</a:t>
            </a:r>
          </a:p>
        </p:txBody>
      </p:sp>
      <p:sp>
        <p:nvSpPr>
          <p:cNvPr id="143" name="Distance"/>
          <p:cNvSpPr txBox="1"/>
          <p:nvPr/>
        </p:nvSpPr>
        <p:spPr>
          <a:xfrm>
            <a:off x="8334761" y="2677156"/>
            <a:ext cx="947376"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Distance</a:t>
            </a:r>
          </a:p>
        </p:txBody>
      </p:sp>
      <mc:AlternateContent xmlns:mc="http://schemas.openxmlformats.org/markup-compatibility/2006" xmlns:a14="http://schemas.microsoft.com/office/drawing/2010/main">
        <mc:Choice Requires="a14">
          <p:sp>
            <p:nvSpPr>
              <p:cNvPr id="144" name="방정식"/>
              <p:cNvSpPr txBox="1"/>
              <p:nvPr/>
            </p:nvSpPr>
            <p:spPr>
              <a:xfrm>
                <a:off x="8214757" y="3085514"/>
                <a:ext cx="1247136" cy="330475"/>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109" i="1" kern="0">
                              <a:solidFill>
                                <a:srgbClr val="FEFEFE"/>
                              </a:solidFill>
                              <a:latin typeface="Cambria Math" panose="02040503050406030204" pitchFamily="18" charset="0"/>
                              <a:sym typeface="Helvetica Neue"/>
                            </a:rPr>
                          </m:ctrlPr>
                        </m:sSubSupPr>
                        <m:e>
                          <m:r>
                            <a:rPr sz="2109" i="1" kern="0">
                              <a:solidFill>
                                <a:srgbClr val="FEFEFE"/>
                              </a:solidFill>
                              <a:latin typeface="Cambria Math" panose="02040503050406030204" pitchFamily="18" charset="0"/>
                              <a:sym typeface="Helvetica Neue"/>
                            </a:rPr>
                            <m:t>40</m:t>
                          </m:r>
                        </m:e>
                        <m: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14</m:t>
                          </m:r>
                        </m:sub>
                        <m:sup>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8</m:t>
                          </m:r>
                        </m:sup>
                      </m:sSubSup>
                      <m:r>
                        <m:rPr>
                          <m:nor/>
                        </m:rPr>
                        <a:rPr sz="2109" i="1" kern="0">
                          <a:solidFill>
                            <a:srgbClr val="FEFEFE"/>
                          </a:solidFill>
                          <a:latin typeface="Cambria Math" panose="02040503050406030204" pitchFamily="18" charset="0"/>
                          <a:sym typeface="Helvetica Neue"/>
                        </a:rPr>
                        <m:t>Mpc</m:t>
                      </m:r>
                    </m:oMath>
                  </m:oMathPara>
                </a14:m>
                <a:endParaRPr sz="2109" kern="0">
                  <a:solidFill>
                    <a:srgbClr val="FFFFFF"/>
                  </a:solidFill>
                  <a:latin typeface="Helvetica Neue"/>
                  <a:sym typeface="Helvetica Neue"/>
                </a:endParaRPr>
              </a:p>
            </p:txBody>
          </p:sp>
        </mc:Choice>
        <mc:Fallback xmlns="">
          <p:sp>
            <p:nvSpPr>
              <p:cNvPr id="144" name="방정식"/>
              <p:cNvSpPr txBox="1">
                <a:spLocks noRot="1" noChangeAspect="1" noMove="1" noResize="1" noEditPoints="1" noAdjustHandles="1" noChangeArrowheads="1" noChangeShapeType="1" noTextEdit="1"/>
              </p:cNvSpPr>
              <p:nvPr/>
            </p:nvSpPr>
            <p:spPr>
              <a:xfrm>
                <a:off x="8214757" y="3085514"/>
                <a:ext cx="1247136" cy="330475"/>
              </a:xfrm>
              <a:prstGeom prst="rect">
                <a:avLst/>
              </a:prstGeom>
              <a:blipFill>
                <a:blip r:embed="rId5"/>
                <a:stretch>
                  <a:fillRect l="-4412" r="-6863" b="-35185"/>
                </a:stretch>
              </a:blipFill>
              <a:ln w="12700">
                <a:miter lim="400000"/>
              </a:ln>
            </p:spPr>
            <p:txBody>
              <a:bodyPr/>
              <a:lstStyle/>
              <a:p>
                <a:r>
                  <a:rPr lang="ko-KR" altLang="en-US">
                    <a:noFill/>
                  </a:rPr>
                  <a:t> </a:t>
                </a:r>
              </a:p>
            </p:txBody>
          </p:sp>
        </mc:Fallback>
      </mc:AlternateContent>
      <p:sp>
        <p:nvSpPr>
          <p:cNvPr id="145" name="Combined dimensionless tidal deformability"/>
          <p:cNvSpPr txBox="1"/>
          <p:nvPr/>
        </p:nvSpPr>
        <p:spPr>
          <a:xfrm>
            <a:off x="7516428" y="3926692"/>
            <a:ext cx="2584042" cy="613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Combined dimensionless</a:t>
            </a:r>
            <a:br>
              <a:rPr sz="1758" kern="0">
                <a:solidFill>
                  <a:srgbClr val="FFFFFF"/>
                </a:solidFill>
                <a:latin typeface="Helvetica Neue"/>
                <a:sym typeface="Helvetica Neue"/>
              </a:rPr>
            </a:br>
            <a:r>
              <a:rPr sz="1758" kern="0">
                <a:solidFill>
                  <a:srgbClr val="FFFFFF"/>
                </a:solidFill>
                <a:latin typeface="Helvetica Neue"/>
                <a:sym typeface="Helvetica Neue"/>
              </a:rPr>
              <a:t>tidal deformability</a:t>
            </a:r>
          </a:p>
        </p:txBody>
      </p:sp>
      <p:sp>
        <p:nvSpPr>
          <p:cNvPr id="147" name="Dimensionless tidal deformability"/>
          <p:cNvSpPr txBox="1"/>
          <p:nvPr/>
        </p:nvSpPr>
        <p:spPr>
          <a:xfrm>
            <a:off x="7866685" y="5356138"/>
            <a:ext cx="1883529" cy="613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Dimensionless</a:t>
            </a:r>
            <a:br>
              <a:rPr sz="1758" kern="0">
                <a:solidFill>
                  <a:srgbClr val="FFFFFF"/>
                </a:solidFill>
                <a:latin typeface="Helvetica Neue"/>
                <a:sym typeface="Helvetica Neue"/>
              </a:rPr>
            </a:br>
            <a:r>
              <a:rPr sz="1758" kern="0">
                <a:solidFill>
                  <a:srgbClr val="FFFFFF"/>
                </a:solidFill>
                <a:latin typeface="Helvetica Neue"/>
                <a:sym typeface="Helvetica Neue"/>
              </a:rPr>
              <a:t>tidal deformability </a:t>
            </a:r>
          </a:p>
        </p:txBody>
      </p:sp>
      <mc:AlternateContent xmlns:mc="http://schemas.openxmlformats.org/markup-compatibility/2006" xmlns:a14="http://schemas.microsoft.com/office/drawing/2010/main">
        <mc:Choice Requires="a14">
          <p:sp>
            <p:nvSpPr>
              <p:cNvPr id="148" name="방정식"/>
              <p:cNvSpPr txBox="1"/>
              <p:nvPr/>
            </p:nvSpPr>
            <p:spPr>
              <a:xfrm>
                <a:off x="7916448" y="6117549"/>
                <a:ext cx="2040430" cy="338811"/>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m:rPr>
                          <m:sty m:val="p"/>
                        </m:rPr>
                        <a:rPr sz="2109" i="1" kern="0">
                          <a:solidFill>
                            <a:srgbClr val="FEFEFE"/>
                          </a:solidFill>
                          <a:latin typeface="Cambria Math" panose="02040503050406030204" pitchFamily="18" charset="0"/>
                          <a:sym typeface="Helvetica Neue"/>
                        </a:rPr>
                        <m:t>Λ</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4</m:t>
                      </m:r>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𝑀</m:t>
                          </m:r>
                        </m:e>
                        <m:sub>
                          <m:r>
                            <a:rPr sz="2109" i="1" kern="0">
                              <a:solidFill>
                                <a:srgbClr val="FEFEFE"/>
                              </a:solidFill>
                              <a:latin typeface="Cambria Math" panose="02040503050406030204" pitchFamily="18" charset="0"/>
                              <a:sym typeface="Helvetica Neue"/>
                            </a:rPr>
                            <m:t>⊙</m:t>
                          </m:r>
                        </m:sub>
                      </m:s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800</m:t>
                      </m:r>
                    </m:oMath>
                  </m:oMathPara>
                </a14:m>
                <a:endParaRPr sz="2109" kern="0">
                  <a:solidFill>
                    <a:srgbClr val="FFFFFF"/>
                  </a:solidFill>
                  <a:latin typeface="Helvetica Neue"/>
                  <a:sym typeface="Helvetica Neue"/>
                </a:endParaRPr>
              </a:p>
            </p:txBody>
          </p:sp>
        </mc:Choice>
        <mc:Fallback xmlns="">
          <p:sp>
            <p:nvSpPr>
              <p:cNvPr id="148" name="방정식"/>
              <p:cNvSpPr txBox="1">
                <a:spLocks noRot="1" noChangeAspect="1" noMove="1" noResize="1" noEditPoints="1" noAdjustHandles="1" noChangeArrowheads="1" noChangeShapeType="1" noTextEdit="1"/>
              </p:cNvSpPr>
              <p:nvPr/>
            </p:nvSpPr>
            <p:spPr>
              <a:xfrm>
                <a:off x="7916448" y="6117549"/>
                <a:ext cx="2040430" cy="338811"/>
              </a:xfrm>
              <a:prstGeom prst="rect">
                <a:avLst/>
              </a:prstGeom>
              <a:blipFill>
                <a:blip r:embed="rId6"/>
                <a:stretch>
                  <a:fillRect l="-2395" r="-2096" b="-32727"/>
                </a:stretch>
              </a:blipFill>
              <a:ln w="12700">
                <a:miter lim="400000"/>
              </a:ln>
            </p:spPr>
            <p:txBody>
              <a:bodyPr/>
              <a:lstStyle/>
              <a:p>
                <a:r>
                  <a:rPr lang="ko-KR" altLang="en-US">
                    <a:noFill/>
                  </a:rPr>
                  <a:t> </a:t>
                </a:r>
              </a:p>
            </p:txBody>
          </p:sp>
        </mc:Fallback>
      </mc:AlternateContent>
      <p:sp>
        <p:nvSpPr>
          <p:cNvPr id="149" name="PRL 119, 161101 (2017)"/>
          <p:cNvSpPr txBox="1"/>
          <p:nvPr/>
        </p:nvSpPr>
        <p:spPr>
          <a:xfrm>
            <a:off x="6621050" y="-361316"/>
            <a:ext cx="1423468" cy="333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defTabSz="457200">
              <a:lnSpc>
                <a:spcPts val="3400"/>
              </a:lnSpc>
              <a:spcBef>
                <a:spcPts val="1200"/>
              </a:spcBef>
              <a:defRPr sz="1466">
                <a:solidFill>
                  <a:srgbClr val="231F20"/>
                </a:solidFill>
                <a:latin typeface="Times"/>
                <a:ea typeface="Times"/>
                <a:cs typeface="Times"/>
                <a:sym typeface="Times"/>
              </a:defRPr>
            </a:lvl1pPr>
          </a:lstStyle>
          <a:p>
            <a:pPr defTabSz="321457" latinLnBrk="0" hangingPunct="0">
              <a:lnSpc>
                <a:spcPts val="2391"/>
              </a:lnSpc>
              <a:spcBef>
                <a:spcPts val="844"/>
              </a:spcBef>
            </a:pPr>
            <a:r>
              <a:rPr sz="1031" kern="0"/>
              <a:t>PRL 119, 161101 (2017) </a:t>
            </a:r>
            <a:endParaRPr sz="844" kern="0">
              <a:solidFill>
                <a:srgbClr val="000000"/>
              </a:solidFill>
            </a:endParaRPr>
          </a:p>
        </p:txBody>
      </p:sp>
      <p:sp>
        <p:nvSpPr>
          <p:cNvPr id="150" name="PRL 119 161101 (2017)"/>
          <p:cNvSpPr txBox="1"/>
          <p:nvPr/>
        </p:nvSpPr>
        <p:spPr>
          <a:xfrm>
            <a:off x="1732050" y="6313161"/>
            <a:ext cx="2636940"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a:defRPr sz="2600">
                <a:latin typeface="+mn-lt"/>
                <a:ea typeface="+mn-ea"/>
                <a:cs typeface="+mn-cs"/>
                <a:sym typeface="Helvetica Neue Medium"/>
              </a:defRPr>
            </a:lvl1pPr>
          </a:lstStyle>
          <a:p>
            <a:pPr defTabSz="410751" latinLnBrk="0" hangingPunct="0"/>
            <a:r>
              <a:rPr sz="1828" kern="0">
                <a:solidFill>
                  <a:srgbClr val="FFFFFF"/>
                </a:solidFill>
                <a:latin typeface="Helvetica Neue Medium"/>
              </a:rPr>
              <a:t> PRL 119 161101 (2017)</a:t>
            </a:r>
          </a:p>
        </p:txBody>
      </p:sp>
      <mc:AlternateContent xmlns:mc="http://schemas.openxmlformats.org/markup-compatibility/2006" xmlns:a14="http://schemas.microsoft.com/office/drawing/2010/main">
        <mc:Choice Requires="a14">
          <p:sp>
            <p:nvSpPr>
              <p:cNvPr id="16" name="방정식">
                <a:extLst>
                  <a:ext uri="{FF2B5EF4-FFF2-40B4-BE49-F238E27FC236}">
                    <a16:creationId xmlns="" xmlns:a16="http://schemas.microsoft.com/office/drawing/2014/main" id="{397F7030-B3BC-204B-93EC-D06B9A0E727C}"/>
                  </a:ext>
                </a:extLst>
              </p:cNvPr>
              <p:cNvSpPr txBox="1"/>
              <p:nvPr/>
            </p:nvSpPr>
            <p:spPr>
              <a:xfrm>
                <a:off x="8247281" y="4649024"/>
                <a:ext cx="1038361" cy="334772"/>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acc>
                        <m:accPr>
                          <m:chr m:val="̃"/>
                          <m:ctrlPr>
                            <a:rPr lang="ar-AE" altLang="ko-KR" sz="2109" i="1" kern="0">
                              <a:solidFill>
                                <a:srgbClr val="FFFFFF"/>
                              </a:solidFill>
                              <a:latin typeface="Cambria Math" panose="02040503050406030204" pitchFamily="18" charset="0"/>
                              <a:sym typeface="Helvetica Neue"/>
                            </a:rPr>
                          </m:ctrlPr>
                        </m:accPr>
                        <m:e>
                          <m:r>
                            <m:rPr>
                              <m:sty m:val="p"/>
                            </m:rPr>
                            <a:rPr lang="el-GR" altLang="ko-KR" sz="2109" kern="0">
                              <a:solidFill>
                                <a:srgbClr val="FFFFFF"/>
                              </a:solidFill>
                              <a:latin typeface="Cambria Math" panose="02040503050406030204" pitchFamily="18" charset="0"/>
                              <a:sym typeface="Helvetica Neue"/>
                            </a:rPr>
                            <m:t>Λ</m:t>
                          </m:r>
                        </m:e>
                      </m:acc>
                      <m:r>
                        <a:rPr lang="ar-AE" sz="2109" i="1" kern="0">
                          <a:solidFill>
                            <a:srgbClr val="FFFFFF"/>
                          </a:solidFill>
                          <a:latin typeface="Cambria Math" panose="02040503050406030204" pitchFamily="18" charset="0"/>
                          <a:sym typeface="Helvetica Neue"/>
                        </a:rPr>
                        <m:t>≤</m:t>
                      </m:r>
                      <m:r>
                        <a:rPr lang="ar-AE" sz="2109" i="1" kern="0">
                          <a:solidFill>
                            <a:srgbClr val="FFFFFF"/>
                          </a:solidFill>
                          <a:latin typeface="Cambria Math" panose="02040503050406030204" pitchFamily="18" charset="0"/>
                          <a:sym typeface="Helvetica Neue"/>
                        </a:rPr>
                        <m:t>800</m:t>
                      </m:r>
                    </m:oMath>
                  </m:oMathPara>
                </a14:m>
                <a:endParaRPr lang="ar-AE" sz="2109" kern="0" dirty="0">
                  <a:solidFill>
                    <a:srgbClr val="FFFFFF"/>
                  </a:solidFill>
                  <a:latin typeface="Helvetica Neue"/>
                  <a:sym typeface="Helvetica Neue"/>
                </a:endParaRPr>
              </a:p>
            </p:txBody>
          </p:sp>
        </mc:Choice>
        <mc:Fallback xmlns="">
          <p:sp>
            <p:nvSpPr>
              <p:cNvPr id="16" name="방정식">
                <a:extLst>
                  <a:ext uri="{FF2B5EF4-FFF2-40B4-BE49-F238E27FC236}">
                    <a16:creationId xmlns:a16="http://schemas.microsoft.com/office/drawing/2014/main" id="{397F7030-B3BC-204B-93EC-D06B9A0E727C}"/>
                  </a:ext>
                </a:extLst>
              </p:cNvPr>
              <p:cNvSpPr txBox="1">
                <a:spLocks noRot="1" noChangeAspect="1" noMove="1" noResize="1" noEditPoints="1" noAdjustHandles="1" noChangeArrowheads="1" noChangeShapeType="1" noTextEdit="1"/>
              </p:cNvSpPr>
              <p:nvPr/>
            </p:nvSpPr>
            <p:spPr>
              <a:xfrm>
                <a:off x="8247281" y="4649024"/>
                <a:ext cx="1038361" cy="334772"/>
              </a:xfrm>
              <a:prstGeom prst="rect">
                <a:avLst/>
              </a:prstGeom>
              <a:blipFill>
                <a:blip r:embed="rId7"/>
                <a:stretch>
                  <a:fillRect l="-5294" t="-23636" r="-4706" b="-10909"/>
                </a:stretch>
              </a:blipFill>
              <a:ln w="12700">
                <a:miter lim="400000"/>
              </a:ln>
            </p:spPr>
            <p:txBody>
              <a:bodyPr/>
              <a:lstStyle/>
              <a:p>
                <a:r>
                  <a:rPr lang="ko-KR" altLang="en-US">
                    <a:noFill/>
                  </a:rPr>
                  <a:t> </a:t>
                </a:r>
              </a:p>
            </p:txBody>
          </p:sp>
        </mc:Fallback>
      </mc:AlternateContent>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Introduction (GW170817)"/>
          <p:cNvSpPr txBox="1">
            <a:spLocks noGrp="1"/>
          </p:cNvSpPr>
          <p:nvPr>
            <p:ph type="title"/>
          </p:nvPr>
        </p:nvSpPr>
        <p:spPr>
          <a:prstGeom prst="rect">
            <a:avLst/>
          </a:prstGeom>
        </p:spPr>
        <p:txBody>
          <a:bodyPr/>
          <a:lstStyle/>
          <a:p>
            <a:r>
              <a:t>Introduction (GW170817)</a:t>
            </a:r>
          </a:p>
        </p:txBody>
      </p:sp>
      <p:pic>
        <p:nvPicPr>
          <p:cNvPr id="153" name="이미지" descr="이미지"/>
          <p:cNvPicPr>
            <a:picLocks noChangeAspect="1"/>
          </p:cNvPicPr>
          <p:nvPr/>
        </p:nvPicPr>
        <p:blipFill>
          <a:blip r:embed="rId2"/>
          <a:stretch>
            <a:fillRect/>
          </a:stretch>
        </p:blipFill>
        <p:spPr>
          <a:xfrm>
            <a:off x="1781609" y="1003925"/>
            <a:ext cx="5470095" cy="4850151"/>
          </a:xfrm>
          <a:prstGeom prst="rect">
            <a:avLst/>
          </a:prstGeom>
          <a:ln w="12700">
            <a:miter lim="400000"/>
          </a:ln>
        </p:spPr>
      </p:pic>
      <p:sp>
        <p:nvSpPr>
          <p:cNvPr id="154" name="NSF/LIGO/Sonoma State University/A. Simonnet…"/>
          <p:cNvSpPr txBox="1"/>
          <p:nvPr/>
        </p:nvSpPr>
        <p:spPr>
          <a:xfrm>
            <a:off x="1725683" y="5831967"/>
            <a:ext cx="4237508" cy="5048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defTabSz="321457" latinLnBrk="0" hangingPunct="0">
              <a:defRPr sz="2000">
                <a:latin typeface="Helvetica"/>
                <a:ea typeface="Helvetica"/>
                <a:cs typeface="Helvetica"/>
                <a:sym typeface="Helvetica"/>
              </a:defRPr>
            </a:pPr>
            <a:r>
              <a:rPr sz="1406" kern="0">
                <a:solidFill>
                  <a:srgbClr val="FFFFFF"/>
                </a:solidFill>
                <a:latin typeface="Helvetica"/>
                <a:cs typeface="Helvetica"/>
                <a:sym typeface="Helvetica"/>
              </a:rPr>
              <a:t>NSF/LIGO/Sonoma State University/A. Simonnet</a:t>
            </a:r>
          </a:p>
          <a:p>
            <a:pPr algn="ctr" defTabSz="410751" latinLnBrk="0" hangingPunct="0">
              <a:defRPr sz="2000"/>
            </a:pPr>
            <a:r>
              <a:rPr sz="1406" kern="0">
                <a:solidFill>
                  <a:srgbClr val="FFFFFF"/>
                </a:solidFill>
                <a:latin typeface="Helvetica Neue"/>
                <a:sym typeface="Helvetica Neue"/>
              </a:rPr>
              <a:t>https://www.ligo.caltech.edu/image/ligo20171016d</a:t>
            </a:r>
          </a:p>
        </p:txBody>
      </p:sp>
      <mc:AlternateContent xmlns:mc="http://schemas.openxmlformats.org/markup-compatibility/2006" xmlns:a14="http://schemas.microsoft.com/office/drawing/2010/main">
        <mc:Choice Requires="a14">
          <p:sp>
            <p:nvSpPr>
              <p:cNvPr id="155" name="방정식"/>
              <p:cNvSpPr txBox="1"/>
              <p:nvPr/>
            </p:nvSpPr>
            <p:spPr>
              <a:xfrm>
                <a:off x="7668485" y="1669052"/>
                <a:ext cx="2524730" cy="338811"/>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𝑚</m:t>
                          </m:r>
                        </m:e>
                        <m:sub>
                          <m:r>
                            <a:rPr sz="2109" i="1" kern="0">
                              <a:solidFill>
                                <a:srgbClr val="FEFEFE"/>
                              </a:solidFill>
                              <a:latin typeface="Cambria Math" panose="02040503050406030204" pitchFamily="18" charset="0"/>
                              <a:sym typeface="Helvetica Neue"/>
                            </a:rPr>
                            <m:t>1</m:t>
                          </m:r>
                        </m:sub>
                      </m:s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36</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60</m:t>
                      </m:r>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𝑀</m:t>
                          </m:r>
                        </m:e>
                        <m:sub>
                          <m:r>
                            <a:rPr sz="2109" i="1" kern="0">
                              <a:solidFill>
                                <a:srgbClr val="FEFEFE"/>
                              </a:solidFill>
                              <a:latin typeface="Cambria Math" panose="02040503050406030204" pitchFamily="18" charset="0"/>
                              <a:sym typeface="Helvetica Neue"/>
                            </a:rPr>
                            <m:t>⊙</m:t>
                          </m:r>
                        </m:sub>
                      </m:sSub>
                    </m:oMath>
                  </m:oMathPara>
                </a14:m>
                <a:endParaRPr sz="2109" kern="0">
                  <a:solidFill>
                    <a:srgbClr val="FFFFFF"/>
                  </a:solidFill>
                  <a:latin typeface="Helvetica Neue"/>
                  <a:sym typeface="Helvetica Neue"/>
                </a:endParaRPr>
              </a:p>
            </p:txBody>
          </p:sp>
        </mc:Choice>
        <mc:Fallback xmlns="">
          <p:sp>
            <p:nvSpPr>
              <p:cNvPr id="155" name="방정식"/>
              <p:cNvSpPr txBox="1">
                <a:spLocks noRot="1" noChangeAspect="1" noMove="1" noResize="1" noEditPoints="1" noAdjustHandles="1" noChangeArrowheads="1" noChangeShapeType="1" noTextEdit="1"/>
              </p:cNvSpPr>
              <p:nvPr/>
            </p:nvSpPr>
            <p:spPr>
              <a:xfrm>
                <a:off x="7668485" y="1669052"/>
                <a:ext cx="2524730" cy="338811"/>
              </a:xfrm>
              <a:prstGeom prst="rect">
                <a:avLst/>
              </a:prstGeom>
              <a:blipFill>
                <a:blip r:embed="rId3"/>
                <a:stretch>
                  <a:fillRect l="-725" r="-966" b="-25455"/>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56" name="방정식"/>
              <p:cNvSpPr txBox="1"/>
              <p:nvPr/>
            </p:nvSpPr>
            <p:spPr>
              <a:xfrm>
                <a:off x="7668485" y="2029317"/>
                <a:ext cx="2531014" cy="338811"/>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𝑚</m:t>
                          </m:r>
                        </m:e>
                        <m:sub>
                          <m:r>
                            <a:rPr sz="2109" i="1" kern="0">
                              <a:solidFill>
                                <a:srgbClr val="FEFEFE"/>
                              </a:solidFill>
                              <a:latin typeface="Cambria Math" panose="02040503050406030204" pitchFamily="18" charset="0"/>
                              <a:sym typeface="Helvetica Neue"/>
                            </a:rPr>
                            <m:t>2</m:t>
                          </m:r>
                        </m:sub>
                      </m:s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17</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m:t>
                      </m:r>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36</m:t>
                      </m:r>
                      <m:sSub>
                        <m:sSubPr>
                          <m:ctrlPr>
                            <a:rPr sz="2109" i="1" kern="0">
                              <a:solidFill>
                                <a:srgbClr val="FEFEFE"/>
                              </a:solidFill>
                              <a:latin typeface="Cambria Math" panose="02040503050406030204" pitchFamily="18" charset="0"/>
                              <a:sym typeface="Helvetica Neue"/>
                            </a:rPr>
                          </m:ctrlPr>
                        </m:sSubPr>
                        <m:e>
                          <m:r>
                            <a:rPr sz="2109" i="1" kern="0">
                              <a:solidFill>
                                <a:srgbClr val="FEFEFE"/>
                              </a:solidFill>
                              <a:latin typeface="Cambria Math" panose="02040503050406030204" pitchFamily="18" charset="0"/>
                              <a:sym typeface="Helvetica Neue"/>
                            </a:rPr>
                            <m:t>𝑀</m:t>
                          </m:r>
                        </m:e>
                        <m:sub>
                          <m:r>
                            <a:rPr sz="2109" i="1" kern="0">
                              <a:solidFill>
                                <a:srgbClr val="FEFEFE"/>
                              </a:solidFill>
                              <a:latin typeface="Cambria Math" panose="02040503050406030204" pitchFamily="18" charset="0"/>
                              <a:sym typeface="Helvetica Neue"/>
                            </a:rPr>
                            <m:t>⊙</m:t>
                          </m:r>
                        </m:sub>
                      </m:sSub>
                    </m:oMath>
                  </m:oMathPara>
                </a14:m>
                <a:endParaRPr sz="2109" kern="0">
                  <a:solidFill>
                    <a:srgbClr val="FFFFFF"/>
                  </a:solidFill>
                  <a:latin typeface="Helvetica Neue"/>
                  <a:sym typeface="Helvetica Neue"/>
                </a:endParaRPr>
              </a:p>
            </p:txBody>
          </p:sp>
        </mc:Choice>
        <mc:Fallback xmlns="">
          <p:sp>
            <p:nvSpPr>
              <p:cNvPr id="156" name="방정식"/>
              <p:cNvSpPr txBox="1">
                <a:spLocks noRot="1" noChangeAspect="1" noMove="1" noResize="1" noEditPoints="1" noAdjustHandles="1" noChangeArrowheads="1" noChangeShapeType="1" noTextEdit="1"/>
              </p:cNvSpPr>
              <p:nvPr/>
            </p:nvSpPr>
            <p:spPr>
              <a:xfrm>
                <a:off x="7668485" y="2029317"/>
                <a:ext cx="2531014" cy="338811"/>
              </a:xfrm>
              <a:prstGeom prst="rect">
                <a:avLst/>
              </a:prstGeom>
              <a:blipFill>
                <a:blip r:embed="rId4"/>
                <a:stretch>
                  <a:fillRect l="-723" r="-964" b="-25455"/>
                </a:stretch>
              </a:blipFill>
              <a:ln w="12700">
                <a:miter lim="400000"/>
              </a:ln>
            </p:spPr>
            <p:txBody>
              <a:bodyPr/>
              <a:lstStyle/>
              <a:p>
                <a:r>
                  <a:rPr lang="ko-KR" altLang="en-US">
                    <a:noFill/>
                  </a:rPr>
                  <a:t> </a:t>
                </a:r>
              </a:p>
            </p:txBody>
          </p:sp>
        </mc:Fallback>
      </mc:AlternateContent>
      <p:sp>
        <p:nvSpPr>
          <p:cNvPr id="157" name="Mass"/>
          <p:cNvSpPr txBox="1"/>
          <p:nvPr/>
        </p:nvSpPr>
        <p:spPr>
          <a:xfrm>
            <a:off x="8503878" y="1141250"/>
            <a:ext cx="609142"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Mass</a:t>
            </a:r>
          </a:p>
        </p:txBody>
      </p:sp>
      <p:sp>
        <p:nvSpPr>
          <p:cNvPr id="158" name="Distance"/>
          <p:cNvSpPr txBox="1"/>
          <p:nvPr/>
        </p:nvSpPr>
        <p:spPr>
          <a:xfrm>
            <a:off x="8334761" y="2677156"/>
            <a:ext cx="947376"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Distance</a:t>
            </a:r>
          </a:p>
        </p:txBody>
      </p:sp>
      <mc:AlternateContent xmlns:mc="http://schemas.openxmlformats.org/markup-compatibility/2006" xmlns:a14="http://schemas.microsoft.com/office/drawing/2010/main">
        <mc:Choice Requires="a14">
          <p:sp>
            <p:nvSpPr>
              <p:cNvPr id="159" name="방정식"/>
              <p:cNvSpPr txBox="1"/>
              <p:nvPr/>
            </p:nvSpPr>
            <p:spPr>
              <a:xfrm>
                <a:off x="8214757" y="3085514"/>
                <a:ext cx="1247136" cy="330475"/>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109" i="1" kern="0">
                              <a:solidFill>
                                <a:srgbClr val="FEFEFE"/>
                              </a:solidFill>
                              <a:latin typeface="Cambria Math" panose="02040503050406030204" pitchFamily="18" charset="0"/>
                              <a:sym typeface="Helvetica Neue"/>
                            </a:rPr>
                          </m:ctrlPr>
                        </m:sSubSupPr>
                        <m:e>
                          <m:r>
                            <a:rPr sz="2109" i="1" kern="0">
                              <a:solidFill>
                                <a:srgbClr val="FEFEFE"/>
                              </a:solidFill>
                              <a:latin typeface="Cambria Math" panose="02040503050406030204" pitchFamily="18" charset="0"/>
                              <a:sym typeface="Helvetica Neue"/>
                            </a:rPr>
                            <m:t>40</m:t>
                          </m:r>
                        </m:e>
                        <m:sub>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14</m:t>
                          </m:r>
                        </m:sub>
                        <m:sup>
                          <m:r>
                            <a:rPr sz="2109" i="1" kern="0">
                              <a:solidFill>
                                <a:srgbClr val="FEFEFE"/>
                              </a:solidFill>
                              <a:latin typeface="Cambria Math" panose="02040503050406030204" pitchFamily="18" charset="0"/>
                              <a:sym typeface="Helvetica Neue"/>
                            </a:rPr>
                            <m:t>+</m:t>
                          </m:r>
                          <m:r>
                            <a:rPr sz="2109" i="1" kern="0">
                              <a:solidFill>
                                <a:srgbClr val="FEFEFE"/>
                              </a:solidFill>
                              <a:latin typeface="Cambria Math" panose="02040503050406030204" pitchFamily="18" charset="0"/>
                              <a:sym typeface="Helvetica Neue"/>
                            </a:rPr>
                            <m:t>8</m:t>
                          </m:r>
                        </m:sup>
                      </m:sSubSup>
                      <m:r>
                        <m:rPr>
                          <m:nor/>
                        </m:rPr>
                        <a:rPr sz="2109" i="1" kern="0">
                          <a:solidFill>
                            <a:srgbClr val="FEFEFE"/>
                          </a:solidFill>
                          <a:latin typeface="Cambria Math" panose="02040503050406030204" pitchFamily="18" charset="0"/>
                          <a:sym typeface="Helvetica Neue"/>
                        </a:rPr>
                        <m:t>Mpc</m:t>
                      </m:r>
                    </m:oMath>
                  </m:oMathPara>
                </a14:m>
                <a:endParaRPr sz="2109" kern="0">
                  <a:solidFill>
                    <a:srgbClr val="FFFFFF"/>
                  </a:solidFill>
                  <a:latin typeface="Helvetica Neue"/>
                  <a:sym typeface="Helvetica Neue"/>
                </a:endParaRPr>
              </a:p>
            </p:txBody>
          </p:sp>
        </mc:Choice>
        <mc:Fallback xmlns="">
          <p:sp>
            <p:nvSpPr>
              <p:cNvPr id="159" name="방정식"/>
              <p:cNvSpPr txBox="1">
                <a:spLocks noRot="1" noChangeAspect="1" noMove="1" noResize="1" noEditPoints="1" noAdjustHandles="1" noChangeArrowheads="1" noChangeShapeType="1" noTextEdit="1"/>
              </p:cNvSpPr>
              <p:nvPr/>
            </p:nvSpPr>
            <p:spPr>
              <a:xfrm>
                <a:off x="8214757" y="3085514"/>
                <a:ext cx="1247136" cy="330475"/>
              </a:xfrm>
              <a:prstGeom prst="rect">
                <a:avLst/>
              </a:prstGeom>
              <a:blipFill>
                <a:blip r:embed="rId5"/>
                <a:stretch>
                  <a:fillRect l="-4412" r="-6863" b="-35185"/>
                </a:stretch>
              </a:blipFill>
              <a:ln w="12700">
                <a:miter lim="400000"/>
              </a:ln>
            </p:spPr>
            <p:txBody>
              <a:bodyPr/>
              <a:lstStyle/>
              <a:p>
                <a:r>
                  <a:rPr lang="ko-KR" altLang="en-US">
                    <a:noFill/>
                  </a:rPr>
                  <a:t> </a:t>
                </a:r>
              </a:p>
            </p:txBody>
          </p:sp>
        </mc:Fallback>
      </mc:AlternateContent>
      <p:sp>
        <p:nvSpPr>
          <p:cNvPr id="160" name="Combined dimensionless tidal deformability"/>
          <p:cNvSpPr txBox="1"/>
          <p:nvPr/>
        </p:nvSpPr>
        <p:spPr>
          <a:xfrm>
            <a:off x="7516428" y="3926692"/>
            <a:ext cx="2584042" cy="613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Combined dimensionless</a:t>
            </a:r>
            <a:br>
              <a:rPr sz="1758" kern="0">
                <a:solidFill>
                  <a:srgbClr val="FFFFFF"/>
                </a:solidFill>
                <a:latin typeface="Helvetica Neue"/>
                <a:sym typeface="Helvetica Neue"/>
              </a:rPr>
            </a:br>
            <a:r>
              <a:rPr sz="1758" kern="0">
                <a:solidFill>
                  <a:srgbClr val="FFFFFF"/>
                </a:solidFill>
                <a:latin typeface="Helvetica Neue"/>
                <a:sym typeface="Helvetica Neue"/>
              </a:rPr>
              <a:t>tidal deformability</a:t>
            </a:r>
          </a:p>
        </p:txBody>
      </p:sp>
      <mc:AlternateContent xmlns:mc="http://schemas.openxmlformats.org/markup-compatibility/2006" xmlns:a14="http://schemas.microsoft.com/office/drawing/2010/main">
        <mc:Choice Requires="a14">
          <p:sp>
            <p:nvSpPr>
              <p:cNvPr id="161" name="방정식"/>
              <p:cNvSpPr txBox="1"/>
              <p:nvPr/>
            </p:nvSpPr>
            <p:spPr>
              <a:xfrm>
                <a:off x="8247281" y="4649024"/>
                <a:ext cx="1038361" cy="334772"/>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acc>
                        <m:accPr>
                          <m:chr m:val="̃"/>
                          <m:ctrlPr>
                            <a:rPr lang="ar-AE" altLang="ko-KR" sz="2109" i="1" kern="0">
                              <a:solidFill>
                                <a:srgbClr val="FAE231"/>
                              </a:solidFill>
                              <a:latin typeface="Cambria Math" panose="02040503050406030204" pitchFamily="18" charset="0"/>
                              <a:sym typeface="Helvetica Neue"/>
                            </a:rPr>
                          </m:ctrlPr>
                        </m:accPr>
                        <m:e>
                          <m:r>
                            <m:rPr>
                              <m:sty m:val="p"/>
                            </m:rPr>
                            <a:rPr lang="ar-AE" altLang="ko-KR" sz="2109" kern="0">
                              <a:solidFill>
                                <a:srgbClr val="FAE231"/>
                              </a:solidFill>
                              <a:latin typeface="Cambria Math" panose="02040503050406030204" pitchFamily="18" charset="0"/>
                              <a:sym typeface="Helvetica Neue"/>
                            </a:rPr>
                            <m:t>Λ</m:t>
                          </m:r>
                        </m:e>
                      </m:acc>
                      <m:r>
                        <a:rPr lang="ar-AE" sz="2109" i="1" kern="0">
                          <a:solidFill>
                            <a:srgbClr val="FAE231"/>
                          </a:solidFill>
                          <a:latin typeface="Cambria Math" panose="02040503050406030204" pitchFamily="18" charset="0"/>
                          <a:sym typeface="Helvetica Neue"/>
                        </a:rPr>
                        <m:t>≤</m:t>
                      </m:r>
                      <m:r>
                        <a:rPr lang="ar-AE" sz="2109" i="1" kern="0">
                          <a:solidFill>
                            <a:srgbClr val="FAE231"/>
                          </a:solidFill>
                          <a:latin typeface="Cambria Math" panose="02040503050406030204" pitchFamily="18" charset="0"/>
                          <a:sym typeface="Helvetica Neue"/>
                        </a:rPr>
                        <m:t>800</m:t>
                      </m:r>
                    </m:oMath>
                  </m:oMathPara>
                </a14:m>
                <a:endParaRPr sz="2109" kern="0" dirty="0">
                  <a:solidFill>
                    <a:srgbClr val="FAE232"/>
                  </a:solidFill>
                  <a:latin typeface="Helvetica Neue"/>
                  <a:sym typeface="Helvetica Neue"/>
                </a:endParaRPr>
              </a:p>
            </p:txBody>
          </p:sp>
        </mc:Choice>
        <mc:Fallback xmlns="">
          <p:sp>
            <p:nvSpPr>
              <p:cNvPr id="161" name="방정식"/>
              <p:cNvSpPr txBox="1">
                <a:spLocks noRot="1" noChangeAspect="1" noMove="1" noResize="1" noEditPoints="1" noAdjustHandles="1" noChangeArrowheads="1" noChangeShapeType="1" noTextEdit="1"/>
              </p:cNvSpPr>
              <p:nvPr/>
            </p:nvSpPr>
            <p:spPr>
              <a:xfrm>
                <a:off x="8247281" y="4649024"/>
                <a:ext cx="1038361" cy="334772"/>
              </a:xfrm>
              <a:prstGeom prst="rect">
                <a:avLst/>
              </a:prstGeom>
              <a:blipFill>
                <a:blip r:embed="rId6"/>
                <a:stretch>
                  <a:fillRect l="-5294" t="-23636" r="-4706" b="-10909"/>
                </a:stretch>
              </a:blipFill>
              <a:ln w="12700">
                <a:miter lim="400000"/>
              </a:ln>
            </p:spPr>
            <p:txBody>
              <a:bodyPr/>
              <a:lstStyle/>
              <a:p>
                <a:r>
                  <a:rPr lang="ko-KR" altLang="en-US">
                    <a:noFill/>
                  </a:rPr>
                  <a:t> </a:t>
                </a:r>
              </a:p>
            </p:txBody>
          </p:sp>
        </mc:Fallback>
      </mc:AlternateContent>
      <p:sp>
        <p:nvSpPr>
          <p:cNvPr id="162" name="Dimensionless tidal deformability"/>
          <p:cNvSpPr txBox="1"/>
          <p:nvPr/>
        </p:nvSpPr>
        <p:spPr>
          <a:xfrm>
            <a:off x="7866685" y="5356138"/>
            <a:ext cx="1883529" cy="613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latinLnBrk="0" hangingPunct="0"/>
            <a:r>
              <a:rPr sz="1758" kern="0">
                <a:solidFill>
                  <a:srgbClr val="FFFFFF"/>
                </a:solidFill>
                <a:latin typeface="Helvetica Neue"/>
                <a:sym typeface="Helvetica Neue"/>
              </a:rPr>
              <a:t>Dimensionless</a:t>
            </a:r>
            <a:br>
              <a:rPr sz="1758" kern="0">
                <a:solidFill>
                  <a:srgbClr val="FFFFFF"/>
                </a:solidFill>
                <a:latin typeface="Helvetica Neue"/>
                <a:sym typeface="Helvetica Neue"/>
              </a:rPr>
            </a:br>
            <a:r>
              <a:rPr sz="1758" kern="0">
                <a:solidFill>
                  <a:srgbClr val="FFFFFF"/>
                </a:solidFill>
                <a:latin typeface="Helvetica Neue"/>
                <a:sym typeface="Helvetica Neue"/>
              </a:rPr>
              <a:t>tidal deformability </a:t>
            </a:r>
          </a:p>
        </p:txBody>
      </p:sp>
      <mc:AlternateContent xmlns:mc="http://schemas.openxmlformats.org/markup-compatibility/2006" xmlns:a14="http://schemas.microsoft.com/office/drawing/2010/main">
        <mc:Choice Requires="a14">
          <p:sp>
            <p:nvSpPr>
              <p:cNvPr id="163" name="방정식"/>
              <p:cNvSpPr txBox="1"/>
              <p:nvPr/>
            </p:nvSpPr>
            <p:spPr>
              <a:xfrm>
                <a:off x="7916448" y="6117549"/>
                <a:ext cx="2040430" cy="338811"/>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m:rPr>
                          <m:sty m:val="p"/>
                        </m:rPr>
                        <a:rPr sz="2109" i="1" kern="0">
                          <a:solidFill>
                            <a:srgbClr val="FAE231"/>
                          </a:solidFill>
                          <a:latin typeface="Cambria Math" panose="02040503050406030204" pitchFamily="18" charset="0"/>
                          <a:sym typeface="Helvetica Neue"/>
                        </a:rPr>
                        <m:t>Λ</m:t>
                      </m:r>
                      <m:r>
                        <a:rPr sz="2109" i="1" kern="0">
                          <a:solidFill>
                            <a:srgbClr val="FAE231"/>
                          </a:solidFill>
                          <a:latin typeface="Cambria Math" panose="02040503050406030204" pitchFamily="18" charset="0"/>
                          <a:sym typeface="Helvetica Neue"/>
                        </a:rPr>
                        <m:t>(</m:t>
                      </m:r>
                      <m:r>
                        <a:rPr sz="2109" i="1" kern="0">
                          <a:solidFill>
                            <a:srgbClr val="FAE231"/>
                          </a:solidFill>
                          <a:latin typeface="Cambria Math" panose="02040503050406030204" pitchFamily="18" charset="0"/>
                          <a:sym typeface="Helvetica Neue"/>
                        </a:rPr>
                        <m:t>1</m:t>
                      </m:r>
                      <m:r>
                        <a:rPr sz="2109" i="1" kern="0">
                          <a:solidFill>
                            <a:srgbClr val="FAE231"/>
                          </a:solidFill>
                          <a:latin typeface="Cambria Math" panose="02040503050406030204" pitchFamily="18" charset="0"/>
                          <a:sym typeface="Helvetica Neue"/>
                        </a:rPr>
                        <m:t>.</m:t>
                      </m:r>
                      <m:r>
                        <a:rPr sz="2109" i="1" kern="0">
                          <a:solidFill>
                            <a:srgbClr val="FAE231"/>
                          </a:solidFill>
                          <a:latin typeface="Cambria Math" panose="02040503050406030204" pitchFamily="18" charset="0"/>
                          <a:sym typeface="Helvetica Neue"/>
                        </a:rPr>
                        <m:t>4</m:t>
                      </m:r>
                      <m:sSub>
                        <m:sSubPr>
                          <m:ctrlPr>
                            <a:rPr sz="2109" i="1" kern="0">
                              <a:solidFill>
                                <a:srgbClr val="FAE231"/>
                              </a:solidFill>
                              <a:latin typeface="Cambria Math" panose="02040503050406030204" pitchFamily="18" charset="0"/>
                              <a:sym typeface="Helvetica Neue"/>
                            </a:rPr>
                          </m:ctrlPr>
                        </m:sSubPr>
                        <m:e>
                          <m:r>
                            <a:rPr sz="2109" i="1" kern="0">
                              <a:solidFill>
                                <a:srgbClr val="FAE231"/>
                              </a:solidFill>
                              <a:latin typeface="Cambria Math" panose="02040503050406030204" pitchFamily="18" charset="0"/>
                              <a:sym typeface="Helvetica Neue"/>
                            </a:rPr>
                            <m:t>𝑀</m:t>
                          </m:r>
                        </m:e>
                        <m:sub>
                          <m:r>
                            <a:rPr sz="2109" i="1" kern="0">
                              <a:solidFill>
                                <a:srgbClr val="FAE231"/>
                              </a:solidFill>
                              <a:latin typeface="Cambria Math" panose="02040503050406030204" pitchFamily="18" charset="0"/>
                              <a:sym typeface="Helvetica Neue"/>
                            </a:rPr>
                            <m:t>⊙</m:t>
                          </m:r>
                        </m:sub>
                      </m:sSub>
                      <m:r>
                        <a:rPr sz="2109" i="1" kern="0">
                          <a:solidFill>
                            <a:srgbClr val="FAE231"/>
                          </a:solidFill>
                          <a:latin typeface="Cambria Math" panose="02040503050406030204" pitchFamily="18" charset="0"/>
                          <a:sym typeface="Helvetica Neue"/>
                        </a:rPr>
                        <m:t>)≤</m:t>
                      </m:r>
                      <m:r>
                        <a:rPr sz="2109" i="1" kern="0">
                          <a:solidFill>
                            <a:srgbClr val="FAE231"/>
                          </a:solidFill>
                          <a:latin typeface="Cambria Math" panose="02040503050406030204" pitchFamily="18" charset="0"/>
                          <a:sym typeface="Helvetica Neue"/>
                        </a:rPr>
                        <m:t>800</m:t>
                      </m:r>
                    </m:oMath>
                  </m:oMathPara>
                </a14:m>
                <a:endParaRPr sz="2109" kern="0">
                  <a:solidFill>
                    <a:srgbClr val="FAE232"/>
                  </a:solidFill>
                  <a:latin typeface="Helvetica Neue"/>
                  <a:sym typeface="Helvetica Neue"/>
                </a:endParaRPr>
              </a:p>
            </p:txBody>
          </p:sp>
        </mc:Choice>
        <mc:Fallback xmlns="">
          <p:sp>
            <p:nvSpPr>
              <p:cNvPr id="163" name="방정식"/>
              <p:cNvSpPr txBox="1">
                <a:spLocks noRot="1" noChangeAspect="1" noMove="1" noResize="1" noEditPoints="1" noAdjustHandles="1" noChangeArrowheads="1" noChangeShapeType="1" noTextEdit="1"/>
              </p:cNvSpPr>
              <p:nvPr/>
            </p:nvSpPr>
            <p:spPr>
              <a:xfrm>
                <a:off x="7916448" y="6117549"/>
                <a:ext cx="2040430" cy="338811"/>
              </a:xfrm>
              <a:prstGeom prst="rect">
                <a:avLst/>
              </a:prstGeom>
              <a:blipFill>
                <a:blip r:embed="rId7"/>
                <a:stretch>
                  <a:fillRect l="-2395" r="-2096" b="-32727"/>
                </a:stretch>
              </a:blipFill>
              <a:ln w="12700">
                <a:miter lim="400000"/>
              </a:ln>
            </p:spPr>
            <p:txBody>
              <a:bodyPr/>
              <a:lstStyle/>
              <a:p>
                <a:r>
                  <a:rPr lang="ko-KR" altLang="en-US">
                    <a:noFill/>
                  </a:rPr>
                  <a:t> </a:t>
                </a:r>
              </a:p>
            </p:txBody>
          </p:sp>
        </mc:Fallback>
      </mc:AlternateContent>
      <p:sp>
        <p:nvSpPr>
          <p:cNvPr id="164" name="PRL 119 161101 (2017)"/>
          <p:cNvSpPr txBox="1"/>
          <p:nvPr/>
        </p:nvSpPr>
        <p:spPr>
          <a:xfrm>
            <a:off x="1732050" y="6313161"/>
            <a:ext cx="2636940"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a:defRPr sz="2600">
                <a:latin typeface="+mn-lt"/>
                <a:ea typeface="+mn-ea"/>
                <a:cs typeface="+mn-cs"/>
                <a:sym typeface="Helvetica Neue Medium"/>
              </a:defRPr>
            </a:lvl1pPr>
          </a:lstStyle>
          <a:p>
            <a:pPr defTabSz="410751" latinLnBrk="0" hangingPunct="0"/>
            <a:r>
              <a:rPr sz="1828" kern="0">
                <a:solidFill>
                  <a:srgbClr val="FFFFFF"/>
                </a:solidFill>
                <a:latin typeface="Helvetica Neue Medium"/>
              </a:rPr>
              <a:t> PRL 119 161101 (2017)</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Introduction"/>
          <p:cNvSpPr txBox="1">
            <a:spLocks noGrp="1"/>
          </p:cNvSpPr>
          <p:nvPr>
            <p:ph type="title"/>
          </p:nvPr>
        </p:nvSpPr>
        <p:spPr>
          <a:prstGeom prst="rect">
            <a:avLst/>
          </a:prstGeom>
        </p:spPr>
        <p:txBody>
          <a:bodyPr/>
          <a:lstStyle/>
          <a:p>
            <a:r>
              <a:t>Introduction</a:t>
            </a:r>
          </a:p>
        </p:txBody>
      </p:sp>
      <mc:AlternateContent xmlns:mc="http://schemas.openxmlformats.org/markup-compatibility/2006" xmlns:a14="http://schemas.microsoft.com/office/drawing/2010/main">
        <mc:Choice Requires="a14">
          <p:sp>
            <p:nvSpPr>
              <p:cNvPr id="167" name="방정식"/>
              <p:cNvSpPr txBox="1"/>
              <p:nvPr/>
            </p:nvSpPr>
            <p:spPr>
              <a:xfrm>
                <a:off x="5431671" y="1295704"/>
                <a:ext cx="1499257" cy="432747"/>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a:rPr sz="2812" i="1" kern="0">
                          <a:solidFill>
                            <a:srgbClr val="FEFEFE"/>
                          </a:solidFill>
                          <a:latin typeface="Cambria Math" panose="02040503050406030204" pitchFamily="18" charset="0"/>
                          <a:sym typeface="Helvetica Neue"/>
                        </a:rPr>
                        <m:t>𝑄</m:t>
                      </m:r>
                      <m:r>
                        <a:rPr sz="2812" i="1" kern="0">
                          <a:solidFill>
                            <a:srgbClr val="FEFEFE"/>
                          </a:solidFill>
                          <a:latin typeface="Cambria Math" panose="02040503050406030204" pitchFamily="18" charset="0"/>
                          <a:sym typeface="Helvetica Neue"/>
                        </a:rPr>
                        <m:t>=−</m:t>
                      </m:r>
                      <m:r>
                        <a:rPr sz="2812" i="1" kern="0">
                          <a:solidFill>
                            <a:srgbClr val="FEFEFE"/>
                          </a:solidFill>
                          <a:latin typeface="Cambria Math" panose="02040503050406030204" pitchFamily="18" charset="0"/>
                          <a:sym typeface="Helvetica Neue"/>
                        </a:rPr>
                        <m:t>𝜆</m:t>
                      </m:r>
                      <m:r>
                        <a:rPr sz="2812" i="1" kern="0">
                          <a:solidFill>
                            <a:srgbClr val="FEFEFE"/>
                          </a:solidFill>
                          <a:latin typeface="Cambria Math" panose="02040503050406030204" pitchFamily="18" charset="0"/>
                          <a:sym typeface="Helvetica Neue"/>
                        </a:rPr>
                        <m:t>ℰ</m:t>
                      </m:r>
                    </m:oMath>
                  </m:oMathPara>
                </a14:m>
                <a:endParaRPr sz="2812" kern="0">
                  <a:solidFill>
                    <a:srgbClr val="FFFFFF"/>
                  </a:solidFill>
                  <a:latin typeface="Helvetica Neue"/>
                  <a:sym typeface="Helvetica Neue"/>
                </a:endParaRPr>
              </a:p>
            </p:txBody>
          </p:sp>
        </mc:Choice>
        <mc:Fallback xmlns="">
          <p:sp>
            <p:nvSpPr>
              <p:cNvPr id="167" name="방정식"/>
              <p:cNvSpPr txBox="1">
                <a:spLocks noRot="1" noChangeAspect="1" noMove="1" noResize="1" noEditPoints="1" noAdjustHandles="1" noChangeArrowheads="1" noChangeShapeType="1" noTextEdit="1"/>
              </p:cNvSpPr>
              <p:nvPr/>
            </p:nvSpPr>
            <p:spPr>
              <a:xfrm>
                <a:off x="5431671" y="1295704"/>
                <a:ext cx="1499257" cy="432747"/>
              </a:xfrm>
              <a:prstGeom prst="rect">
                <a:avLst/>
              </a:prstGeom>
              <a:blipFill>
                <a:blip r:embed="rId2"/>
                <a:stretch>
                  <a:fillRect/>
                </a:stretch>
              </a:blipFill>
              <a:ln w="12700">
                <a:miter lim="400000"/>
              </a:ln>
            </p:spPr>
            <p:txBody>
              <a:bodyPr/>
              <a:lstStyle/>
              <a:p>
                <a:r>
                  <a:rPr lang="ko-KR" altLang="en-US">
                    <a:noFill/>
                  </a:rPr>
                  <a:t> </a:t>
                </a:r>
              </a:p>
            </p:txBody>
          </p:sp>
        </mc:Fallback>
      </mc:AlternateContent>
      <p:sp>
        <p:nvSpPr>
          <p:cNvPr id="168" name=": Quadrupole moment of neutron star"/>
          <p:cNvSpPr txBox="1"/>
          <p:nvPr/>
        </p:nvSpPr>
        <p:spPr>
          <a:xfrm>
            <a:off x="2600509" y="2050012"/>
            <a:ext cx="3760646"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a:lstStyle>
          <a:p>
            <a:pPr defTabSz="410751" latinLnBrk="0" hangingPunct="0"/>
            <a:r>
              <a:rPr sz="1758" kern="0">
                <a:solidFill>
                  <a:srgbClr val="FFFFFF"/>
                </a:solidFill>
                <a:latin typeface="Helvetica Neue"/>
                <a:sym typeface="Helvetica Neue"/>
              </a:rPr>
              <a:t>: Quadrupole moment of neutron star</a:t>
            </a:r>
          </a:p>
        </p:txBody>
      </p:sp>
      <mc:AlternateContent xmlns:mc="http://schemas.openxmlformats.org/markup-compatibility/2006" xmlns:a14="http://schemas.microsoft.com/office/drawing/2010/main">
        <mc:Choice Requires="a14">
          <p:sp>
            <p:nvSpPr>
              <p:cNvPr id="169" name="방정식"/>
              <p:cNvSpPr txBox="1"/>
              <p:nvPr/>
            </p:nvSpPr>
            <p:spPr>
              <a:xfrm>
                <a:off x="2041218" y="2069714"/>
                <a:ext cx="355225" cy="432747"/>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a:rPr sz="2812" i="1" kern="0">
                          <a:solidFill>
                            <a:srgbClr val="FEFEFE"/>
                          </a:solidFill>
                          <a:latin typeface="Cambria Math" panose="02040503050406030204" pitchFamily="18" charset="0"/>
                          <a:sym typeface="Helvetica Neue"/>
                        </a:rPr>
                        <m:t>𝑄</m:t>
                      </m:r>
                    </m:oMath>
                  </m:oMathPara>
                </a14:m>
                <a:endParaRPr sz="2812" kern="0">
                  <a:solidFill>
                    <a:srgbClr val="FFFFFF"/>
                  </a:solidFill>
                  <a:latin typeface="Helvetica Neue"/>
                  <a:sym typeface="Helvetica Neue"/>
                </a:endParaRPr>
              </a:p>
            </p:txBody>
          </p:sp>
        </mc:Choice>
        <mc:Fallback xmlns="">
          <p:sp>
            <p:nvSpPr>
              <p:cNvPr id="169" name="방정식"/>
              <p:cNvSpPr txBox="1">
                <a:spLocks noRot="1" noChangeAspect="1" noMove="1" noResize="1" noEditPoints="1" noAdjustHandles="1" noChangeArrowheads="1" noChangeShapeType="1" noTextEdit="1"/>
              </p:cNvSpPr>
              <p:nvPr/>
            </p:nvSpPr>
            <p:spPr>
              <a:xfrm>
                <a:off x="2041218" y="2069714"/>
                <a:ext cx="355225" cy="432747"/>
              </a:xfrm>
              <a:prstGeom prst="rect">
                <a:avLst/>
              </a:prstGeom>
              <a:blipFill>
                <a:blip r:embed="rId3"/>
                <a:stretch>
                  <a:fillRect/>
                </a:stretch>
              </a:blipFill>
              <a:ln w="12700">
                <a:miter lim="400000"/>
              </a:ln>
            </p:spPr>
            <p:txBody>
              <a:bodyPr/>
              <a:lstStyle/>
              <a:p>
                <a:r>
                  <a:rPr lang="ko-KR" altLang="en-US">
                    <a:noFill/>
                  </a:rPr>
                  <a:t> </a:t>
                </a:r>
              </a:p>
            </p:txBody>
          </p:sp>
        </mc:Fallback>
      </mc:AlternateContent>
      <p:sp>
        <p:nvSpPr>
          <p:cNvPr id="170" name=": External quadrupole tidal field"/>
          <p:cNvSpPr txBox="1"/>
          <p:nvPr/>
        </p:nvSpPr>
        <p:spPr>
          <a:xfrm>
            <a:off x="2600510" y="2675090"/>
            <a:ext cx="3159519"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a:lstStyle>
          <a:p>
            <a:pPr defTabSz="410751" latinLnBrk="0" hangingPunct="0"/>
            <a:r>
              <a:rPr sz="1758" kern="0">
                <a:solidFill>
                  <a:srgbClr val="FFFFFF"/>
                </a:solidFill>
                <a:latin typeface="Helvetica Neue"/>
                <a:sym typeface="Helvetica Neue"/>
              </a:rPr>
              <a:t>: External quadrupole tidal field</a:t>
            </a:r>
          </a:p>
        </p:txBody>
      </p:sp>
      <mc:AlternateContent xmlns:mc="http://schemas.openxmlformats.org/markup-compatibility/2006" xmlns:a14="http://schemas.microsoft.com/office/drawing/2010/main">
        <mc:Choice Requires="a14">
          <p:sp>
            <p:nvSpPr>
              <p:cNvPr id="171" name="방정식"/>
              <p:cNvSpPr txBox="1"/>
              <p:nvPr/>
            </p:nvSpPr>
            <p:spPr>
              <a:xfrm>
                <a:off x="2042290" y="2734619"/>
                <a:ext cx="320280" cy="432747"/>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a:rPr sz="2812" i="1" kern="0">
                          <a:solidFill>
                            <a:srgbClr val="FEFEFE"/>
                          </a:solidFill>
                          <a:latin typeface="Cambria Math" panose="02040503050406030204" pitchFamily="18" charset="0"/>
                          <a:sym typeface="Helvetica Neue"/>
                        </a:rPr>
                        <m:t>ℰ</m:t>
                      </m:r>
                    </m:oMath>
                  </m:oMathPara>
                </a14:m>
                <a:endParaRPr sz="2812" kern="0">
                  <a:solidFill>
                    <a:srgbClr val="FFFFFF"/>
                  </a:solidFill>
                  <a:latin typeface="Helvetica Neue"/>
                  <a:sym typeface="Helvetica Neue"/>
                </a:endParaRPr>
              </a:p>
            </p:txBody>
          </p:sp>
        </mc:Choice>
        <mc:Fallback xmlns="">
          <p:sp>
            <p:nvSpPr>
              <p:cNvPr id="171" name="방정식"/>
              <p:cNvSpPr txBox="1">
                <a:spLocks noRot="1" noChangeAspect="1" noMove="1" noResize="1" noEditPoints="1" noAdjustHandles="1" noChangeArrowheads="1" noChangeShapeType="1" noTextEdit="1"/>
              </p:cNvSpPr>
              <p:nvPr/>
            </p:nvSpPr>
            <p:spPr>
              <a:xfrm>
                <a:off x="2042290" y="2734619"/>
                <a:ext cx="320280" cy="432747"/>
              </a:xfrm>
              <a:prstGeom prst="rect">
                <a:avLst/>
              </a:prstGeom>
              <a:blipFill>
                <a:blip r:embed="rId4"/>
                <a:stretch>
                  <a:fillRect/>
                </a:stretch>
              </a:blipFill>
              <a:ln w="12700">
                <a:miter lim="400000"/>
              </a:ln>
            </p:spPr>
            <p:txBody>
              <a:bodyPr/>
              <a:lstStyle/>
              <a:p>
                <a:r>
                  <a:rPr lang="ko-KR" altLang="en-US">
                    <a:noFill/>
                  </a:rPr>
                  <a:t> </a:t>
                </a:r>
              </a:p>
            </p:txBody>
          </p:sp>
        </mc:Fallback>
      </mc:AlternateContent>
      <p:sp>
        <p:nvSpPr>
          <p:cNvPr id="172" name=": a constant which is related to the tidal deformability"/>
          <p:cNvSpPr txBox="1"/>
          <p:nvPr/>
        </p:nvSpPr>
        <p:spPr>
          <a:xfrm>
            <a:off x="2600510" y="3300168"/>
            <a:ext cx="5283499" cy="3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a:lstStyle>
          <a:p>
            <a:pPr defTabSz="410751" latinLnBrk="0" hangingPunct="0"/>
            <a:r>
              <a:rPr sz="1758" kern="0">
                <a:solidFill>
                  <a:srgbClr val="FFFFFF"/>
                </a:solidFill>
                <a:latin typeface="Helvetica Neue"/>
                <a:sym typeface="Helvetica Neue"/>
              </a:rPr>
              <a:t>: a constant which is related to the tidal deformability</a:t>
            </a:r>
          </a:p>
        </p:txBody>
      </p:sp>
      <mc:AlternateContent xmlns:mc="http://schemas.openxmlformats.org/markup-compatibility/2006" xmlns:a14="http://schemas.microsoft.com/office/drawing/2010/main">
        <mc:Choice Requires="a14">
          <p:sp>
            <p:nvSpPr>
              <p:cNvPr id="173" name="방정식"/>
              <p:cNvSpPr txBox="1"/>
              <p:nvPr/>
            </p:nvSpPr>
            <p:spPr>
              <a:xfrm>
                <a:off x="2076401" y="3347374"/>
                <a:ext cx="293094" cy="432747"/>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a:rPr sz="2812" i="1" kern="0">
                          <a:solidFill>
                            <a:srgbClr val="FEFEFE"/>
                          </a:solidFill>
                          <a:latin typeface="Cambria Math" panose="02040503050406030204" pitchFamily="18" charset="0"/>
                          <a:sym typeface="Helvetica Neue"/>
                        </a:rPr>
                        <m:t>𝜆</m:t>
                      </m:r>
                    </m:oMath>
                  </m:oMathPara>
                </a14:m>
                <a:endParaRPr sz="2812" kern="0">
                  <a:solidFill>
                    <a:srgbClr val="FFFFFF"/>
                  </a:solidFill>
                  <a:latin typeface="Helvetica Neue"/>
                  <a:sym typeface="Helvetica Neue"/>
                </a:endParaRPr>
              </a:p>
            </p:txBody>
          </p:sp>
        </mc:Choice>
        <mc:Fallback xmlns="">
          <p:sp>
            <p:nvSpPr>
              <p:cNvPr id="173" name="방정식"/>
              <p:cNvSpPr txBox="1">
                <a:spLocks noRot="1" noChangeAspect="1" noMove="1" noResize="1" noEditPoints="1" noAdjustHandles="1" noChangeArrowheads="1" noChangeShapeType="1" noTextEdit="1"/>
              </p:cNvSpPr>
              <p:nvPr/>
            </p:nvSpPr>
            <p:spPr>
              <a:xfrm>
                <a:off x="2076401" y="3347374"/>
                <a:ext cx="293094" cy="432747"/>
              </a:xfrm>
              <a:prstGeom prst="rect">
                <a:avLst/>
              </a:prstGeom>
              <a:blipFill>
                <a:blip r:embed="rId5"/>
                <a:stretch>
                  <a:fillRect/>
                </a:stretch>
              </a:blipFill>
              <a:ln w="12700">
                <a:miter lim="400000"/>
              </a:ln>
            </p:spPr>
            <p:txBody>
              <a:bodyPr/>
              <a:lstStyle/>
              <a:p>
                <a:r>
                  <a:rPr lang="ko-KR" altLang="en-US">
                    <a:noFill/>
                  </a:rPr>
                  <a:t> </a:t>
                </a:r>
              </a:p>
            </p:txBody>
          </p:sp>
        </mc:Fallback>
      </mc:AlternateContent>
      <p:sp>
        <p:nvSpPr>
          <p:cNvPr id="174" name="방정식"/>
          <p:cNvSpPr txBox="1"/>
          <p:nvPr/>
        </p:nvSpPr>
        <p:spPr>
          <a:xfrm>
            <a:off x="8019204" y="3350946"/>
            <a:ext cx="65" cy="432747"/>
          </a:xfrm>
          <a:prstGeom prst="rect">
            <a:avLst/>
          </a:prstGeom>
          <a:ln w="12700">
            <a:miter lim="400000"/>
          </a:ln>
        </p:spPr>
        <p:txBody>
          <a:bodyPr wrap="none" lIns="0" tIns="0" rIns="0" bIns="0">
            <a:spAutoFit/>
          </a:bodyPr>
          <a:lstStyle/>
          <a:p>
            <a:pPr defTabSz="642915" hangingPunct="0">
              <a:defRPr sz="1800">
                <a:solidFill>
                  <a:srgbClr val="000000"/>
                </a:solidFill>
              </a:defRPr>
            </a:pPr>
            <a:endParaRPr sz="2812" kern="0" dirty="0">
              <a:solidFill>
                <a:srgbClr val="FFFFFF"/>
              </a:solidFill>
              <a:latin typeface="Helvetica Neue"/>
              <a:sym typeface="Helvetica Neue"/>
            </a:endParaRPr>
          </a:p>
        </p:txBody>
      </p:sp>
      <mc:AlternateContent xmlns:mc="http://schemas.openxmlformats.org/markup-compatibility/2006" xmlns:a14="http://schemas.microsoft.com/office/drawing/2010/main">
        <mc:Choice Requires="a14">
          <p:sp>
            <p:nvSpPr>
              <p:cNvPr id="175" name="방정식"/>
              <p:cNvSpPr txBox="1"/>
              <p:nvPr/>
            </p:nvSpPr>
            <p:spPr>
              <a:xfrm>
                <a:off x="5116023" y="4108629"/>
                <a:ext cx="1869679" cy="651589"/>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r>
                        <m:rPr>
                          <m:sty m:val="p"/>
                        </m:rPr>
                        <a:rPr sz="2109" i="1" kern="0">
                          <a:solidFill>
                            <a:srgbClr val="FEFEFE"/>
                          </a:solidFill>
                          <a:latin typeface="Cambria Math" panose="02040503050406030204" pitchFamily="18" charset="0"/>
                          <a:sym typeface="Helvetica Neue"/>
                        </a:rPr>
                        <m:t>Λ</m:t>
                      </m:r>
                      <m:r>
                        <a:rPr sz="2109" i="1" kern="0">
                          <a:solidFill>
                            <a:srgbClr val="FEFEFE"/>
                          </a:solidFill>
                          <a:latin typeface="Cambria Math" panose="02040503050406030204" pitchFamily="18" charset="0"/>
                          <a:sym typeface="Helvetica Neue"/>
                        </a:rPr>
                        <m:t>=</m:t>
                      </m:r>
                      <m:f>
                        <m:fPr>
                          <m:ctrlPr>
                            <a:rPr sz="2109" i="1" kern="0">
                              <a:solidFill>
                                <a:srgbClr val="FEFEFE"/>
                              </a:solidFill>
                              <a:latin typeface="Cambria Math" panose="02040503050406030204" pitchFamily="18" charset="0"/>
                              <a:sym typeface="Helvetica Neue"/>
                            </a:rPr>
                          </m:ctrlPr>
                        </m:fPr>
                        <m:num>
                          <m:r>
                            <a:rPr sz="2109" i="1" kern="0">
                              <a:solidFill>
                                <a:srgbClr val="FEFEFE"/>
                              </a:solidFill>
                              <a:latin typeface="Cambria Math" panose="02040503050406030204" pitchFamily="18" charset="0"/>
                              <a:sym typeface="Helvetica Neue"/>
                            </a:rPr>
                            <m:t>5</m:t>
                          </m:r>
                        </m:num>
                        <m:den>
                          <m:r>
                            <a:rPr sz="2109" i="1" kern="0">
                              <a:solidFill>
                                <a:srgbClr val="FEFEFE"/>
                              </a:solidFill>
                              <a:latin typeface="Cambria Math" panose="02040503050406030204" pitchFamily="18" charset="0"/>
                              <a:sym typeface="Helvetica Neue"/>
                            </a:rPr>
                            <m:t>2</m:t>
                          </m:r>
                        </m:den>
                      </m:f>
                      <m:r>
                        <a:rPr sz="2109" i="1" kern="0">
                          <a:solidFill>
                            <a:srgbClr val="FEFEFE"/>
                          </a:solidFill>
                          <a:latin typeface="Cambria Math" panose="02040503050406030204" pitchFamily="18" charset="0"/>
                          <a:sym typeface="Helvetica Neue"/>
                        </a:rPr>
                        <m:t>𝜆</m:t>
                      </m:r>
                      <m:f>
                        <m:fPr>
                          <m:ctrlPr>
                            <a:rPr sz="2109" i="1" kern="0">
                              <a:solidFill>
                                <a:srgbClr val="FEFEFE"/>
                              </a:solidFill>
                              <a:latin typeface="Cambria Math" panose="02040503050406030204" pitchFamily="18" charset="0"/>
                              <a:sym typeface="Helvetica Neue"/>
                            </a:rPr>
                          </m:ctrlPr>
                        </m:fPr>
                        <m:num>
                          <m:r>
                            <a:rPr sz="2109" i="1" kern="0">
                              <a:solidFill>
                                <a:srgbClr val="FEFEFE"/>
                              </a:solidFill>
                              <a:latin typeface="Cambria Math" panose="02040503050406030204" pitchFamily="18" charset="0"/>
                              <a:sym typeface="Helvetica Neue"/>
                            </a:rPr>
                            <m:t>1</m:t>
                          </m:r>
                        </m:num>
                        <m:den>
                          <m:r>
                            <a:rPr sz="2109" i="1" kern="0">
                              <a:solidFill>
                                <a:srgbClr val="FEFEFE"/>
                              </a:solidFill>
                              <a:latin typeface="Cambria Math" panose="02040503050406030204" pitchFamily="18" charset="0"/>
                              <a:sym typeface="Helvetica Neue"/>
                            </a:rPr>
                            <m:t>𝑀</m:t>
                          </m:r>
                        </m:den>
                      </m:f>
                      <m:r>
                        <a:rPr sz="2109" i="1" kern="0">
                          <a:solidFill>
                            <a:srgbClr val="FEFEFE"/>
                          </a:solidFill>
                          <a:latin typeface="Cambria Math" panose="02040503050406030204" pitchFamily="18" charset="0"/>
                          <a:sym typeface="Helvetica Neue"/>
                        </a:rPr>
                        <m:t>(</m:t>
                      </m:r>
                      <m:f>
                        <m:fPr>
                          <m:ctrlPr>
                            <a:rPr sz="2109" i="1" kern="0">
                              <a:solidFill>
                                <a:srgbClr val="FEFEFE"/>
                              </a:solidFill>
                              <a:latin typeface="Cambria Math" panose="02040503050406030204" pitchFamily="18" charset="0"/>
                              <a:sym typeface="Helvetica Neue"/>
                            </a:rPr>
                          </m:ctrlPr>
                        </m:fPr>
                        <m:num>
                          <m:sSup>
                            <m:sSupPr>
                              <m:ctrlPr>
                                <a:rPr sz="2109" i="1" kern="0">
                                  <a:solidFill>
                                    <a:srgbClr val="FEFEFE"/>
                                  </a:solidFill>
                                  <a:latin typeface="Cambria Math" panose="02040503050406030204" pitchFamily="18" charset="0"/>
                                  <a:sym typeface="Helvetica Neue"/>
                                </a:rPr>
                              </m:ctrlPr>
                            </m:sSupPr>
                            <m:e>
                              <m:r>
                                <a:rPr sz="2109" i="1" kern="0">
                                  <a:solidFill>
                                    <a:srgbClr val="FEFEFE"/>
                                  </a:solidFill>
                                  <a:latin typeface="Cambria Math" panose="02040503050406030204" pitchFamily="18" charset="0"/>
                                  <a:sym typeface="Helvetica Neue"/>
                                </a:rPr>
                                <m:t>𝑐</m:t>
                              </m:r>
                            </m:e>
                            <m:sup>
                              <m:r>
                                <a:rPr sz="2109" i="1" kern="0">
                                  <a:solidFill>
                                    <a:srgbClr val="FEFEFE"/>
                                  </a:solidFill>
                                  <a:latin typeface="Cambria Math" panose="02040503050406030204" pitchFamily="18" charset="0"/>
                                  <a:sym typeface="Helvetica Neue"/>
                                </a:rPr>
                                <m:t>2</m:t>
                              </m:r>
                            </m:sup>
                          </m:sSup>
                        </m:num>
                        <m:den>
                          <m:r>
                            <a:rPr sz="2109" i="1" kern="0">
                              <a:solidFill>
                                <a:srgbClr val="FEFEFE"/>
                              </a:solidFill>
                              <a:latin typeface="Cambria Math" panose="02040503050406030204" pitchFamily="18" charset="0"/>
                              <a:sym typeface="Helvetica Neue"/>
                            </a:rPr>
                            <m:t>𝐺</m:t>
                          </m:r>
                        </m:den>
                      </m:f>
                      <m:sSup>
                        <m:sSupPr>
                          <m:ctrlPr>
                            <a:rPr sz="2109" i="1" kern="0">
                              <a:solidFill>
                                <a:srgbClr val="FEFEFE"/>
                              </a:solidFill>
                              <a:latin typeface="Cambria Math" panose="02040503050406030204" pitchFamily="18" charset="0"/>
                              <a:sym typeface="Helvetica Neue"/>
                            </a:rPr>
                          </m:ctrlPr>
                        </m:sSupPr>
                        <m:e>
                          <m:r>
                            <a:rPr sz="2109" i="1" kern="0">
                              <a:solidFill>
                                <a:srgbClr val="FEFEFE"/>
                              </a:solidFill>
                              <a:latin typeface="Cambria Math" panose="02040503050406030204" pitchFamily="18" charset="0"/>
                              <a:sym typeface="Helvetica Neue"/>
                            </a:rPr>
                            <m:t>)</m:t>
                          </m:r>
                        </m:e>
                        <m:sup>
                          <m:r>
                            <a:rPr sz="2109" i="1" kern="0">
                              <a:solidFill>
                                <a:srgbClr val="FEFEFE"/>
                              </a:solidFill>
                              <a:latin typeface="Cambria Math" panose="02040503050406030204" pitchFamily="18" charset="0"/>
                              <a:sym typeface="Helvetica Neue"/>
                            </a:rPr>
                            <m:t>5</m:t>
                          </m:r>
                        </m:sup>
                      </m:sSup>
                    </m:oMath>
                  </m:oMathPara>
                </a14:m>
                <a:endParaRPr sz="2109" kern="0" dirty="0">
                  <a:solidFill>
                    <a:srgbClr val="FFFFFF"/>
                  </a:solidFill>
                  <a:latin typeface="Helvetica Neue"/>
                  <a:sym typeface="Helvetica Neue"/>
                </a:endParaRPr>
              </a:p>
            </p:txBody>
          </p:sp>
        </mc:Choice>
        <mc:Fallback xmlns="">
          <p:sp>
            <p:nvSpPr>
              <p:cNvPr id="175" name="방정식"/>
              <p:cNvSpPr txBox="1">
                <a:spLocks noRot="1" noChangeAspect="1" noMove="1" noResize="1" noEditPoints="1" noAdjustHandles="1" noChangeArrowheads="1" noChangeShapeType="1" noTextEdit="1"/>
              </p:cNvSpPr>
              <p:nvPr/>
            </p:nvSpPr>
            <p:spPr>
              <a:xfrm>
                <a:off x="5116023" y="4108629"/>
                <a:ext cx="1869679" cy="651589"/>
              </a:xfrm>
              <a:prstGeom prst="rect">
                <a:avLst/>
              </a:prstGeom>
              <a:blipFill>
                <a:blip r:embed="rId7"/>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76" name="방정식"/>
              <p:cNvSpPr txBox="1"/>
              <p:nvPr/>
            </p:nvSpPr>
            <p:spPr>
              <a:xfrm>
                <a:off x="3531240" y="5302791"/>
                <a:ext cx="5636030" cy="712759"/>
              </a:xfrm>
              <a:prstGeom prst="rect">
                <a:avLst/>
              </a:prstGeom>
              <a:ln w="12700">
                <a:miter lim="400000"/>
              </a:ln>
            </p:spPr>
            <p:txBody>
              <a:bodyPr wrap="none" lIns="0" tIns="0" rIns="0" bIns="0">
                <a:spAutoFit/>
              </a:bodyPr>
              <a:lstStyle/>
              <a:p>
                <a:pPr defTabSz="642915" hangingPunct="0">
                  <a:defRPr sz="1800">
                    <a:solidFill>
                      <a:srgbClr val="000000"/>
                    </a:solidFill>
                  </a:defRPr>
                </a:pPr>
                <a14:m>
                  <m:oMathPara xmlns:m="http://schemas.openxmlformats.org/officeDocument/2006/math">
                    <m:oMathParaPr>
                      <m:jc m:val="centerGroup"/>
                    </m:oMathParaPr>
                    <m:oMath xmlns:m="http://schemas.openxmlformats.org/officeDocument/2006/math">
                      <m:acc>
                        <m:accPr>
                          <m:chr m:val="̃"/>
                          <m:ctrlPr>
                            <a:rPr lang="ar-AE" altLang="ko-KR" sz="2109" i="1" kern="0">
                              <a:solidFill>
                                <a:srgbClr val="FEFEFE"/>
                              </a:solidFill>
                              <a:latin typeface="Cambria Math" panose="02040503050406030204" pitchFamily="18" charset="0"/>
                              <a:sym typeface="Helvetica Neue"/>
                            </a:rPr>
                          </m:ctrlPr>
                        </m:accPr>
                        <m:e>
                          <m:r>
                            <m:rPr>
                              <m:sty m:val="p"/>
                            </m:rPr>
                            <a:rPr lang="en-US" altLang="ko-KR" sz="2109" kern="0">
                              <a:solidFill>
                                <a:srgbClr val="FEFEFE"/>
                              </a:solidFill>
                              <a:latin typeface="Cambria Math" panose="02040503050406030204" pitchFamily="18" charset="0"/>
                              <a:sym typeface="Helvetica Neue"/>
                            </a:rPr>
                            <m:t>Λ</m:t>
                          </m:r>
                        </m:e>
                      </m:acc>
                      <m:r>
                        <a:rPr lang="ar-AE" sz="2109" i="1" kern="0">
                          <a:solidFill>
                            <a:srgbClr val="FEFEFE"/>
                          </a:solidFill>
                          <a:latin typeface="Cambria Math" panose="02040503050406030204" pitchFamily="18" charset="0"/>
                          <a:sym typeface="Helvetica Neue"/>
                        </a:rPr>
                        <m:t>=</m:t>
                      </m:r>
                      <m:f>
                        <m:fPr>
                          <m:ctrlPr>
                            <a:rPr lang="ar-AE" sz="2109" i="1" kern="0">
                              <a:solidFill>
                                <a:srgbClr val="FEFEFE"/>
                              </a:solidFill>
                              <a:latin typeface="Cambria Math" panose="02040503050406030204" pitchFamily="18" charset="0"/>
                              <a:sym typeface="Helvetica Neue"/>
                            </a:rPr>
                          </m:ctrlPr>
                        </m:fPr>
                        <m:num>
                          <m:r>
                            <a:rPr lang="ar-AE" sz="2109" i="1" kern="0">
                              <a:solidFill>
                                <a:srgbClr val="FEFEFE"/>
                              </a:solidFill>
                              <a:latin typeface="Cambria Math" panose="02040503050406030204" pitchFamily="18" charset="0"/>
                              <a:sym typeface="Helvetica Neue"/>
                            </a:rPr>
                            <m:t>16</m:t>
                          </m:r>
                        </m:num>
                        <m:den>
                          <m:r>
                            <a:rPr lang="ar-AE" sz="2109" i="1" kern="0">
                              <a:solidFill>
                                <a:srgbClr val="FEFEFE"/>
                              </a:solidFill>
                              <a:latin typeface="Cambria Math" panose="02040503050406030204" pitchFamily="18" charset="0"/>
                              <a:sym typeface="Helvetica Neue"/>
                            </a:rPr>
                            <m:t>13</m:t>
                          </m:r>
                        </m:den>
                      </m:f>
                      <m:f>
                        <m:fPr>
                          <m:ctrlPr>
                            <a:rPr lang="ar-AE" sz="2109" i="1" kern="0">
                              <a:solidFill>
                                <a:srgbClr val="FEFEFE"/>
                              </a:solidFill>
                              <a:latin typeface="Cambria Math" panose="02040503050406030204" pitchFamily="18" charset="0"/>
                              <a:sym typeface="Helvetica Neue"/>
                            </a:rPr>
                          </m:ctrlPr>
                        </m:fPr>
                        <m:num>
                          <m:r>
                            <a:rPr lang="ar-AE" sz="2109" i="1" kern="0">
                              <a:solidFill>
                                <a:srgbClr val="FEFEFE"/>
                              </a:solidFill>
                              <a:latin typeface="Cambria Math" panose="02040503050406030204" pitchFamily="18" charset="0"/>
                              <a:sym typeface="Helvetica Neue"/>
                            </a:rPr>
                            <m:t>(</m:t>
                          </m:r>
                          <m:sSub>
                            <m:sSubPr>
                              <m:ctrlPr>
                                <a:rPr lang="ar-AE" sz="2109" i="1" kern="0">
                                  <a:solidFill>
                                    <a:srgbClr val="FEFEFE"/>
                                  </a:solidFill>
                                  <a:latin typeface="Cambria Math" panose="02040503050406030204" pitchFamily="18" charset="0"/>
                                  <a:sym typeface="Helvetica Neue"/>
                                </a:rPr>
                              </m:ctrlPr>
                            </m:sSub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1</m:t>
                              </m:r>
                            </m:sub>
                          </m:sSub>
                          <m:r>
                            <a:rPr lang="ar-AE" sz="2109" i="1" kern="0">
                              <a:solidFill>
                                <a:srgbClr val="FEFEFE"/>
                              </a:solidFill>
                              <a:latin typeface="Cambria Math" panose="02040503050406030204" pitchFamily="18" charset="0"/>
                              <a:sym typeface="Helvetica Neue"/>
                            </a:rPr>
                            <m:t>+</m:t>
                          </m:r>
                          <m:r>
                            <a:rPr lang="ar-AE" sz="2109" i="1" kern="0">
                              <a:solidFill>
                                <a:srgbClr val="FEFEFE"/>
                              </a:solidFill>
                              <a:latin typeface="Cambria Math" panose="02040503050406030204" pitchFamily="18" charset="0"/>
                              <a:sym typeface="Helvetica Neue"/>
                            </a:rPr>
                            <m:t>12</m:t>
                          </m:r>
                          <m:sSub>
                            <m:sSubPr>
                              <m:ctrlPr>
                                <a:rPr lang="ar-AE" sz="2109" i="1" kern="0">
                                  <a:solidFill>
                                    <a:srgbClr val="FEFEFE"/>
                                  </a:solidFill>
                                  <a:latin typeface="Cambria Math" panose="02040503050406030204" pitchFamily="18" charset="0"/>
                                  <a:sym typeface="Helvetica Neue"/>
                                </a:rPr>
                              </m:ctrlPr>
                            </m:sSub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2</m:t>
                              </m:r>
                            </m:sub>
                          </m:sSub>
                          <m:r>
                            <a:rPr lang="ar-AE" sz="2109" i="1" kern="0">
                              <a:solidFill>
                                <a:srgbClr val="FEFEFE"/>
                              </a:solidFill>
                              <a:latin typeface="Cambria Math" panose="02040503050406030204" pitchFamily="18" charset="0"/>
                              <a:sym typeface="Helvetica Neue"/>
                            </a:rPr>
                            <m:t>)</m:t>
                          </m:r>
                          <m:sSubSup>
                            <m:sSubSupPr>
                              <m:ctrlPr>
                                <a:rPr lang="ar-AE" sz="2109" i="1" kern="0">
                                  <a:solidFill>
                                    <a:srgbClr val="FEFEFE"/>
                                  </a:solidFill>
                                  <a:latin typeface="Cambria Math" panose="02040503050406030204" pitchFamily="18" charset="0"/>
                                  <a:sym typeface="Helvetica Neue"/>
                                </a:rPr>
                              </m:ctrlPr>
                            </m:sSubSup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1</m:t>
                              </m:r>
                            </m:sub>
                            <m:sup>
                              <m:r>
                                <a:rPr lang="ar-AE" sz="2109" i="1" kern="0">
                                  <a:solidFill>
                                    <a:srgbClr val="FEFEFE"/>
                                  </a:solidFill>
                                  <a:latin typeface="Cambria Math" panose="02040503050406030204" pitchFamily="18" charset="0"/>
                                  <a:sym typeface="Helvetica Neue"/>
                                </a:rPr>
                                <m:t>4</m:t>
                              </m:r>
                            </m:sup>
                          </m:sSubSup>
                          <m:sSub>
                            <m:sSubPr>
                              <m:ctrlPr>
                                <a:rPr lang="ar-AE" sz="2109" i="1" kern="0">
                                  <a:solidFill>
                                    <a:srgbClr val="FEFEFE"/>
                                  </a:solidFill>
                                  <a:latin typeface="Cambria Math" panose="02040503050406030204" pitchFamily="18" charset="0"/>
                                  <a:sym typeface="Helvetica Neue"/>
                                </a:rPr>
                              </m:ctrlPr>
                            </m:sSubPr>
                            <m:e>
                              <m:r>
                                <m:rPr>
                                  <m:sty m:val="p"/>
                                </m:rPr>
                                <a:rPr lang="el-GR" sz="2109" i="1" kern="0">
                                  <a:solidFill>
                                    <a:srgbClr val="FEFEFE"/>
                                  </a:solidFill>
                                  <a:latin typeface="Cambria Math" panose="02040503050406030204" pitchFamily="18" charset="0"/>
                                  <a:sym typeface="Helvetica Neue"/>
                                </a:rPr>
                                <m:t>Λ</m:t>
                              </m:r>
                            </m:e>
                            <m:sub>
                              <m:r>
                                <a:rPr lang="ar-AE" sz="2109" i="1" kern="0">
                                  <a:solidFill>
                                    <a:srgbClr val="FEFEFE"/>
                                  </a:solidFill>
                                  <a:latin typeface="Cambria Math" panose="02040503050406030204" pitchFamily="18" charset="0"/>
                                  <a:sym typeface="Helvetica Neue"/>
                                </a:rPr>
                                <m:t>1</m:t>
                              </m:r>
                            </m:sub>
                          </m:sSub>
                          <m:r>
                            <a:rPr lang="ar-AE" sz="2109" i="1" kern="0">
                              <a:solidFill>
                                <a:srgbClr val="FEFEFE"/>
                              </a:solidFill>
                              <a:latin typeface="Cambria Math" panose="02040503050406030204" pitchFamily="18" charset="0"/>
                              <a:sym typeface="Helvetica Neue"/>
                            </a:rPr>
                            <m:t>+(</m:t>
                          </m:r>
                          <m:sSub>
                            <m:sSubPr>
                              <m:ctrlPr>
                                <a:rPr lang="ar-AE" sz="2109" i="1" kern="0">
                                  <a:solidFill>
                                    <a:srgbClr val="FEFEFE"/>
                                  </a:solidFill>
                                  <a:latin typeface="Cambria Math" panose="02040503050406030204" pitchFamily="18" charset="0"/>
                                  <a:sym typeface="Helvetica Neue"/>
                                </a:rPr>
                              </m:ctrlPr>
                            </m:sSub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2</m:t>
                              </m:r>
                            </m:sub>
                          </m:sSub>
                          <m:r>
                            <a:rPr lang="ar-AE" sz="2109" i="1" kern="0">
                              <a:solidFill>
                                <a:srgbClr val="FEFEFE"/>
                              </a:solidFill>
                              <a:latin typeface="Cambria Math" panose="02040503050406030204" pitchFamily="18" charset="0"/>
                              <a:sym typeface="Helvetica Neue"/>
                            </a:rPr>
                            <m:t>+</m:t>
                          </m:r>
                          <m:r>
                            <a:rPr lang="ar-AE" sz="2109" i="1" kern="0">
                              <a:solidFill>
                                <a:srgbClr val="FEFEFE"/>
                              </a:solidFill>
                              <a:latin typeface="Cambria Math" panose="02040503050406030204" pitchFamily="18" charset="0"/>
                              <a:sym typeface="Helvetica Neue"/>
                            </a:rPr>
                            <m:t>12</m:t>
                          </m:r>
                          <m:sSub>
                            <m:sSubPr>
                              <m:ctrlPr>
                                <a:rPr lang="ar-AE" sz="2109" i="1" kern="0">
                                  <a:solidFill>
                                    <a:srgbClr val="FEFEFE"/>
                                  </a:solidFill>
                                  <a:latin typeface="Cambria Math" panose="02040503050406030204" pitchFamily="18" charset="0"/>
                                  <a:sym typeface="Helvetica Neue"/>
                                </a:rPr>
                              </m:ctrlPr>
                            </m:sSub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1</m:t>
                              </m:r>
                            </m:sub>
                          </m:sSub>
                          <m:r>
                            <a:rPr lang="ar-AE" sz="2109" i="1" kern="0">
                              <a:solidFill>
                                <a:srgbClr val="FEFEFE"/>
                              </a:solidFill>
                              <a:latin typeface="Cambria Math" panose="02040503050406030204" pitchFamily="18" charset="0"/>
                              <a:sym typeface="Helvetica Neue"/>
                            </a:rPr>
                            <m:t>)</m:t>
                          </m:r>
                          <m:sSubSup>
                            <m:sSubSupPr>
                              <m:ctrlPr>
                                <a:rPr lang="ar-AE" sz="2109" i="1" kern="0">
                                  <a:solidFill>
                                    <a:srgbClr val="FEFEFE"/>
                                  </a:solidFill>
                                  <a:latin typeface="Cambria Math" panose="02040503050406030204" pitchFamily="18" charset="0"/>
                                  <a:sym typeface="Helvetica Neue"/>
                                </a:rPr>
                              </m:ctrlPr>
                            </m:sSubSup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2</m:t>
                              </m:r>
                            </m:sub>
                            <m:sup>
                              <m:r>
                                <a:rPr lang="ar-AE" sz="2109" i="1" kern="0">
                                  <a:solidFill>
                                    <a:srgbClr val="FEFEFE"/>
                                  </a:solidFill>
                                  <a:latin typeface="Cambria Math" panose="02040503050406030204" pitchFamily="18" charset="0"/>
                                  <a:sym typeface="Helvetica Neue"/>
                                </a:rPr>
                                <m:t>4</m:t>
                              </m:r>
                            </m:sup>
                          </m:sSubSup>
                          <m:sSub>
                            <m:sSubPr>
                              <m:ctrlPr>
                                <a:rPr lang="ar-AE" sz="2109" i="1" kern="0">
                                  <a:solidFill>
                                    <a:srgbClr val="FEFEFE"/>
                                  </a:solidFill>
                                  <a:latin typeface="Cambria Math" panose="02040503050406030204" pitchFamily="18" charset="0"/>
                                  <a:sym typeface="Helvetica Neue"/>
                                </a:rPr>
                              </m:ctrlPr>
                            </m:sSubPr>
                            <m:e>
                              <m:r>
                                <m:rPr>
                                  <m:sty m:val="p"/>
                                </m:rPr>
                                <a:rPr lang="el-GR" sz="2109" i="1" kern="0">
                                  <a:solidFill>
                                    <a:srgbClr val="FEFEFE"/>
                                  </a:solidFill>
                                  <a:latin typeface="Cambria Math" panose="02040503050406030204" pitchFamily="18" charset="0"/>
                                  <a:sym typeface="Helvetica Neue"/>
                                </a:rPr>
                                <m:t>Λ</m:t>
                              </m:r>
                            </m:e>
                            <m:sub>
                              <m:r>
                                <a:rPr lang="ar-AE" sz="2109" i="1" kern="0">
                                  <a:solidFill>
                                    <a:srgbClr val="FEFEFE"/>
                                  </a:solidFill>
                                  <a:latin typeface="Cambria Math" panose="02040503050406030204" pitchFamily="18" charset="0"/>
                                  <a:sym typeface="Helvetica Neue"/>
                                </a:rPr>
                                <m:t>2</m:t>
                              </m:r>
                            </m:sub>
                          </m:sSub>
                        </m:num>
                        <m:den>
                          <m:r>
                            <a:rPr lang="ar-AE" sz="2109" i="1" kern="0">
                              <a:solidFill>
                                <a:srgbClr val="FEFEFE"/>
                              </a:solidFill>
                              <a:latin typeface="Cambria Math" panose="02040503050406030204" pitchFamily="18" charset="0"/>
                              <a:sym typeface="Helvetica Neue"/>
                            </a:rPr>
                            <m:t>(</m:t>
                          </m:r>
                          <m:sSub>
                            <m:sSubPr>
                              <m:ctrlPr>
                                <a:rPr lang="ar-AE" sz="2109" i="1" kern="0">
                                  <a:solidFill>
                                    <a:srgbClr val="FEFEFE"/>
                                  </a:solidFill>
                                  <a:latin typeface="Cambria Math" panose="02040503050406030204" pitchFamily="18" charset="0"/>
                                  <a:sym typeface="Helvetica Neue"/>
                                </a:rPr>
                              </m:ctrlPr>
                            </m:sSub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1</m:t>
                              </m:r>
                            </m:sub>
                          </m:sSub>
                          <m:r>
                            <a:rPr lang="ar-AE" sz="2109" i="1" kern="0">
                              <a:solidFill>
                                <a:srgbClr val="FEFEFE"/>
                              </a:solidFill>
                              <a:latin typeface="Cambria Math" panose="02040503050406030204" pitchFamily="18" charset="0"/>
                              <a:sym typeface="Helvetica Neue"/>
                            </a:rPr>
                            <m:t>+</m:t>
                          </m:r>
                          <m:sSub>
                            <m:sSubPr>
                              <m:ctrlPr>
                                <a:rPr lang="ar-AE" sz="2109" i="1" kern="0">
                                  <a:solidFill>
                                    <a:srgbClr val="FEFEFE"/>
                                  </a:solidFill>
                                  <a:latin typeface="Cambria Math" panose="02040503050406030204" pitchFamily="18" charset="0"/>
                                  <a:sym typeface="Helvetica Neue"/>
                                </a:rPr>
                              </m:ctrlPr>
                            </m:sSubPr>
                            <m:e>
                              <m:r>
                                <a:rPr lang="ar-AE" sz="2109" i="1" kern="0">
                                  <a:solidFill>
                                    <a:srgbClr val="FEFEFE"/>
                                  </a:solidFill>
                                  <a:latin typeface="Cambria Math" panose="02040503050406030204" pitchFamily="18" charset="0"/>
                                  <a:sym typeface="Helvetica Neue"/>
                                </a:rPr>
                                <m:t>𝑚</m:t>
                              </m:r>
                            </m:e>
                            <m:sub>
                              <m:r>
                                <a:rPr lang="ar-AE" sz="2109" i="1" kern="0">
                                  <a:solidFill>
                                    <a:srgbClr val="FEFEFE"/>
                                  </a:solidFill>
                                  <a:latin typeface="Cambria Math" panose="02040503050406030204" pitchFamily="18" charset="0"/>
                                  <a:sym typeface="Helvetica Neue"/>
                                </a:rPr>
                                <m:t>2</m:t>
                              </m:r>
                            </m:sub>
                          </m:sSub>
                          <m:sSup>
                            <m:sSupPr>
                              <m:ctrlPr>
                                <a:rPr lang="ar-AE" sz="2109" i="1" kern="0">
                                  <a:solidFill>
                                    <a:srgbClr val="FEFEFE"/>
                                  </a:solidFill>
                                  <a:latin typeface="Cambria Math" panose="02040503050406030204" pitchFamily="18" charset="0"/>
                                  <a:sym typeface="Helvetica Neue"/>
                                </a:rPr>
                              </m:ctrlPr>
                            </m:sSupPr>
                            <m:e>
                              <m:r>
                                <a:rPr lang="ar-AE" sz="2109" i="1" kern="0">
                                  <a:solidFill>
                                    <a:srgbClr val="FEFEFE"/>
                                  </a:solidFill>
                                  <a:latin typeface="Cambria Math" panose="02040503050406030204" pitchFamily="18" charset="0"/>
                                  <a:sym typeface="Helvetica Neue"/>
                                </a:rPr>
                                <m:t>)</m:t>
                              </m:r>
                            </m:e>
                            <m:sup>
                              <m:r>
                                <a:rPr lang="ar-AE" sz="2109" i="1" kern="0">
                                  <a:solidFill>
                                    <a:srgbClr val="FEFEFE"/>
                                  </a:solidFill>
                                  <a:latin typeface="Cambria Math" panose="02040503050406030204" pitchFamily="18" charset="0"/>
                                  <a:sym typeface="Helvetica Neue"/>
                                </a:rPr>
                                <m:t>5</m:t>
                              </m:r>
                            </m:sup>
                          </m:sSup>
                        </m:den>
                      </m:f>
                    </m:oMath>
                  </m:oMathPara>
                </a14:m>
                <a:endParaRPr sz="2109" kern="0" dirty="0">
                  <a:solidFill>
                    <a:srgbClr val="FFFFFF"/>
                  </a:solidFill>
                  <a:latin typeface="Helvetica Neue"/>
                  <a:sym typeface="Helvetica Neue"/>
                </a:endParaRPr>
              </a:p>
            </p:txBody>
          </p:sp>
        </mc:Choice>
        <mc:Fallback xmlns="">
          <p:sp>
            <p:nvSpPr>
              <p:cNvPr id="176" name="방정식"/>
              <p:cNvSpPr txBox="1">
                <a:spLocks noRot="1" noChangeAspect="1" noMove="1" noResize="1" noEditPoints="1" noAdjustHandles="1" noChangeArrowheads="1" noChangeShapeType="1" noTextEdit="1"/>
              </p:cNvSpPr>
              <p:nvPr/>
            </p:nvSpPr>
            <p:spPr>
              <a:xfrm>
                <a:off x="3531240" y="5302791"/>
                <a:ext cx="5636030" cy="712759"/>
              </a:xfrm>
              <a:prstGeom prst="rect">
                <a:avLst/>
              </a:prstGeom>
              <a:blipFill>
                <a:blip r:embed="rId8"/>
                <a:stretch>
                  <a:fillRect/>
                </a:stretch>
              </a:blipFill>
              <a:ln w="12700">
                <a:miter lim="400000"/>
              </a:ln>
            </p:spPr>
            <p:txBody>
              <a:bodyPr/>
              <a:lstStyle/>
              <a:p>
                <a:r>
                  <a:rPr lang="ko-KR" altLang="en-US">
                    <a:noFill/>
                  </a:rPr>
                  <a:t> </a:t>
                </a:r>
              </a:p>
            </p:txBody>
          </p:sp>
        </mc:Fallback>
      </mc:AlternateContent>
      <p:sp>
        <p:nvSpPr>
          <p:cNvPr id="177" name="PRD 77 021502 (2008)"/>
          <p:cNvSpPr txBox="1"/>
          <p:nvPr/>
        </p:nvSpPr>
        <p:spPr>
          <a:xfrm>
            <a:off x="7801482" y="6313162"/>
            <a:ext cx="2547172"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l">
              <a:defRPr sz="2600">
                <a:latin typeface="+mn-lt"/>
                <a:ea typeface="+mn-ea"/>
                <a:cs typeface="+mn-cs"/>
                <a:sym typeface="Helvetica Neue Medium"/>
              </a:defRPr>
            </a:lvl1pPr>
          </a:lstStyle>
          <a:p>
            <a:pPr defTabSz="410751" latinLnBrk="0" hangingPunct="0"/>
            <a:r>
              <a:rPr sz="1828" kern="0" dirty="0">
                <a:solidFill>
                  <a:srgbClr val="FFFFFF"/>
                </a:solidFill>
                <a:latin typeface="Helvetica Neue Medium"/>
              </a:rPr>
              <a:t> PRD </a:t>
            </a:r>
            <a:r>
              <a:rPr lang="en-US" altLang="ko-KR" sz="1828" kern="0" dirty="0">
                <a:solidFill>
                  <a:srgbClr val="FFFFFF"/>
                </a:solidFill>
                <a:latin typeface="Helvetica Neue Medium"/>
              </a:rPr>
              <a:t>81 123016</a:t>
            </a:r>
            <a:r>
              <a:rPr sz="1828" kern="0" dirty="0">
                <a:solidFill>
                  <a:srgbClr val="FFFFFF"/>
                </a:solidFill>
                <a:latin typeface="Helvetica Neue Medium"/>
              </a:rPr>
              <a:t> (20</a:t>
            </a:r>
            <a:r>
              <a:rPr lang="en-US" altLang="ko-KR" sz="1828" kern="0" dirty="0">
                <a:solidFill>
                  <a:srgbClr val="FFFFFF"/>
                </a:solidFill>
                <a:latin typeface="Helvetica Neue Medium"/>
              </a:rPr>
              <a:t>10</a:t>
            </a:r>
            <a:r>
              <a:rPr sz="1828" kern="0" dirty="0">
                <a:solidFill>
                  <a:srgbClr val="FFFFFF"/>
                </a:solidFill>
                <a:latin typeface="Helvetica Neue Medium"/>
              </a:rPr>
              <a:t>)</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1961" y="332656"/>
            <a:ext cx="8956873" cy="6333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바닥글 개체 틀 2"/>
          <p:cNvSpPr>
            <a:spLocks noGrp="1"/>
          </p:cNvSpPr>
          <p:nvPr>
            <p:ph type="ftr" sz="quarter" idx="11"/>
          </p:nvPr>
        </p:nvSpPr>
        <p:spPr/>
        <p:txBody>
          <a:bodyPr/>
          <a:lstStyle/>
          <a:p>
            <a:r>
              <a:rPr lang="en-US" altLang="zh-CN">
                <a:solidFill>
                  <a:prstClr val="black">
                    <a:tint val="75000"/>
                  </a:prstClr>
                </a:solidFill>
                <a:latin typeface="맑은 고딕"/>
                <a:ea typeface="宋体" panose="02010600030101010101" pitchFamily="2" charset="-122"/>
              </a:rPr>
              <a:t>Inha workshop, Oct. 28, Incheon, Korea</a:t>
            </a:r>
            <a:endParaRPr lang="zh-CN" altLang="en-US">
              <a:solidFill>
                <a:prstClr val="black">
                  <a:tint val="75000"/>
                </a:prstClr>
              </a:solidFill>
              <a:latin typeface="맑은 고딕"/>
              <a:ea typeface="宋体" panose="02010600030101010101" pitchFamily="2" charset="-122"/>
            </a:endParaRPr>
          </a:p>
        </p:txBody>
      </p:sp>
      <p:sp>
        <p:nvSpPr>
          <p:cNvPr id="4" name="슬라이드 번호 개체 틀 3"/>
          <p:cNvSpPr>
            <a:spLocks noGrp="1"/>
          </p:cNvSpPr>
          <p:nvPr>
            <p:ph type="sldNum" sz="quarter" idx="12"/>
          </p:nvPr>
        </p:nvSpPr>
        <p:spPr/>
        <p:txBody>
          <a:bodyPr/>
          <a:lstStyle/>
          <a:p>
            <a:fld id="{33992871-F00D-49BA-9962-D8511533DE84}" type="slidenum">
              <a:rPr lang="zh-CN" altLang="en-US">
                <a:solidFill>
                  <a:prstClr val="black">
                    <a:tint val="75000"/>
                  </a:prstClr>
                </a:solidFill>
                <a:latin typeface="맑은 고딕"/>
                <a:ea typeface="宋体" panose="02010600030101010101" pitchFamily="2" charset="-122"/>
              </a:rPr>
              <a:pPr/>
              <a:t>7</a:t>
            </a:fld>
            <a:endParaRPr lang="zh-CN" altLang="en-US">
              <a:solidFill>
                <a:prstClr val="black">
                  <a:tint val="75000"/>
                </a:prstClr>
              </a:solidFill>
              <a:latin typeface="맑은 고딕"/>
              <a:ea typeface="宋体" panose="02010600030101010101" pitchFamily="2" charset="-122"/>
            </a:endParaRPr>
          </a:p>
        </p:txBody>
      </p:sp>
      <p:sp>
        <p:nvSpPr>
          <p:cNvPr id="5" name="슬라이드 번호 개체 틀 3"/>
          <p:cNvSpPr txBox="1">
            <a:spLocks/>
          </p:cNvSpPr>
          <p:nvPr/>
        </p:nvSpPr>
        <p:spPr>
          <a:xfrm>
            <a:off x="8737600" y="6356351"/>
            <a:ext cx="2844800" cy="365125"/>
          </a:xfrm>
          <a:prstGeom prst="rect">
            <a:avLst/>
          </a:prstGeom>
        </p:spPr>
        <p:txBody>
          <a:bodyPr vert="horz" lIns="91440" tIns="45720" rIns="91440" bIns="4572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33992871-F00D-49BA-9962-D8511533DE84}" type="slidenum">
              <a:rPr lang="zh-CN" altLang="en-US" smtClean="0">
                <a:solidFill>
                  <a:prstClr val="black">
                    <a:tint val="75000"/>
                  </a:prstClr>
                </a:solidFill>
                <a:latin typeface="맑은 고딕"/>
                <a:ea typeface="宋体" panose="02010600030101010101" pitchFamily="2" charset="-122"/>
              </a:rPr>
              <a:pPr/>
              <a:t>7</a:t>
            </a:fld>
            <a:endParaRPr lang="zh-CN" altLang="en-US">
              <a:solidFill>
                <a:prstClr val="black">
                  <a:tint val="75000"/>
                </a:prstClr>
              </a:solidFill>
              <a:latin typeface="맑은 고딕"/>
              <a:ea typeface="宋体" panose="02010600030101010101" pitchFamily="2" charset="-122"/>
            </a:endParaRPr>
          </a:p>
        </p:txBody>
      </p:sp>
      <p:pic>
        <p:nvPicPr>
          <p:cNvPr id="6" name="그림 5">
            <a:extLst>
              <a:ext uri="{FF2B5EF4-FFF2-40B4-BE49-F238E27FC236}">
                <a16:creationId xmlns="" xmlns:a16="http://schemas.microsoft.com/office/drawing/2014/main" id="{F67574B1-F856-4CC5-8D03-CF712ACB0B91}"/>
              </a:ext>
            </a:extLst>
          </p:cNvPr>
          <p:cNvPicPr>
            <a:picLocks noChangeAspect="1"/>
          </p:cNvPicPr>
          <p:nvPr/>
        </p:nvPicPr>
        <p:blipFill>
          <a:blip r:embed="rId3"/>
          <a:stretch>
            <a:fillRect/>
          </a:stretch>
        </p:blipFill>
        <p:spPr>
          <a:xfrm>
            <a:off x="1276463" y="3815832"/>
            <a:ext cx="5303980" cy="3042168"/>
          </a:xfrm>
          <a:prstGeom prst="rect">
            <a:avLst/>
          </a:prstGeom>
        </p:spPr>
      </p:pic>
      <p:pic>
        <p:nvPicPr>
          <p:cNvPr id="7" name="Picture 4">
            <a:extLst>
              <a:ext uri="{FF2B5EF4-FFF2-40B4-BE49-F238E27FC236}">
                <a16:creationId xmlns="" xmlns:a16="http://schemas.microsoft.com/office/drawing/2014/main" id="{92037158-F410-4813-B135-15343367CF45}"/>
              </a:ext>
            </a:extLst>
          </p:cNvPr>
          <p:cNvPicPr>
            <a:picLocks noChangeAspect="1" noChangeArrowheads="1"/>
          </p:cNvPicPr>
          <p:nvPr/>
        </p:nvPicPr>
        <p:blipFill>
          <a:blip r:embed="rId4" cstate="print"/>
          <a:srcRect/>
          <a:stretch>
            <a:fillRect/>
          </a:stretch>
        </p:blipFill>
        <p:spPr bwMode="auto">
          <a:xfrm>
            <a:off x="9674640" y="3429000"/>
            <a:ext cx="2409825" cy="2447925"/>
          </a:xfrm>
          <a:prstGeom prst="rect">
            <a:avLst/>
          </a:prstGeom>
          <a:noFill/>
          <a:ln w="9525">
            <a:noFill/>
            <a:miter lim="800000"/>
            <a:headEnd/>
            <a:tailEnd/>
          </a:ln>
          <a:effectLst/>
        </p:spPr>
      </p:pic>
    </p:spTree>
    <p:extLst>
      <p:ext uri="{BB962C8B-B14F-4D97-AF65-F5344CB8AC3E}">
        <p14:creationId xmlns:p14="http://schemas.microsoft.com/office/powerpoint/2010/main" val="245637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545" y="328670"/>
            <a:ext cx="8112199" cy="6529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25">
            <a:extLst>
              <a:ext uri="{FF2B5EF4-FFF2-40B4-BE49-F238E27FC236}">
                <a16:creationId xmlns="" xmlns:a16="http://schemas.microsoft.com/office/drawing/2014/main" id="{7F86F273-2149-4B93-876C-2837418CDCE5}"/>
              </a:ext>
            </a:extLst>
          </p:cNvPr>
          <p:cNvSpPr txBox="1">
            <a:spLocks noChangeArrowheads="1"/>
          </p:cNvSpPr>
          <p:nvPr/>
        </p:nvSpPr>
        <p:spPr bwMode="auto">
          <a:xfrm>
            <a:off x="1026729" y="6462474"/>
            <a:ext cx="8675688" cy="396875"/>
          </a:xfrm>
          <a:prstGeom prst="rect">
            <a:avLst/>
          </a:prstGeom>
          <a:solidFill>
            <a:srgbClr val="CCFFFF"/>
          </a:solidFill>
          <a:ln w="38100">
            <a:noFill/>
            <a:miter lim="800000"/>
            <a:headEnd/>
            <a:tailEnd/>
          </a:ln>
          <a:effectLst/>
        </p:spPr>
        <p:txBody>
          <a:bodyPr lIns="91436" tIns="45716" rIns="91436" bIns="45716">
            <a:spAutoFit/>
          </a:bodyPr>
          <a:lstStyle/>
          <a:p>
            <a:pPr eaLnBrk="0" hangingPunct="0"/>
            <a:r>
              <a:rPr lang="en-US" altLang="ko-KR" sz="2000" b="1" dirty="0">
                <a:solidFill>
                  <a:prstClr val="black"/>
                </a:solidFill>
                <a:latin typeface="Arial" charset="0"/>
                <a:ea typeface="MS PGothic" pitchFamily="34" charset="-128"/>
              </a:rPr>
              <a:t>Sym. Energy is given by the difference of the SNM and PNM energy !!</a:t>
            </a:r>
            <a:endParaRPr lang="ja-JP" altLang="en-US" sz="2000" b="1" dirty="0">
              <a:solidFill>
                <a:prstClr val="black"/>
              </a:solidFill>
              <a:latin typeface="Arial" charset="0"/>
            </a:endParaRPr>
          </a:p>
        </p:txBody>
      </p:sp>
    </p:spTree>
    <p:extLst>
      <p:ext uri="{BB962C8B-B14F-4D97-AF65-F5344CB8AC3E}">
        <p14:creationId xmlns:p14="http://schemas.microsoft.com/office/powerpoint/2010/main" val="2029891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바닥글 개체 틀 2"/>
          <p:cNvSpPr>
            <a:spLocks noGrp="1"/>
          </p:cNvSpPr>
          <p:nvPr>
            <p:ph type="ftr" sz="quarter" idx="11"/>
          </p:nvPr>
        </p:nvSpPr>
        <p:spPr/>
        <p:txBody>
          <a:bodyPr/>
          <a:lstStyle/>
          <a:p>
            <a:r>
              <a:rPr lang="en-US" altLang="ko-KR">
                <a:solidFill>
                  <a:prstClr val="black">
                    <a:tint val="75000"/>
                  </a:prstClr>
                </a:solidFill>
                <a:latin typeface="맑은 고딕"/>
                <a:ea typeface="맑은 고딕" panose="020B0503020000020004" pitchFamily="50" charset="-127"/>
              </a:rPr>
              <a:t>Inha workshop, Oct. 28, Incheon, Korea</a:t>
            </a:r>
            <a:endParaRPr lang="ko-KR" altLang="en-US">
              <a:solidFill>
                <a:prstClr val="black">
                  <a:tint val="75000"/>
                </a:prstClr>
              </a:solidFill>
              <a:latin typeface="맑은 고딕"/>
              <a:ea typeface="맑은 고딕" panose="020B0503020000020004" pitchFamily="50" charset="-127"/>
            </a:endParaRPr>
          </a:p>
        </p:txBody>
      </p:sp>
      <p:sp>
        <p:nvSpPr>
          <p:cNvPr id="5" name="TextBox 4"/>
          <p:cNvSpPr txBox="1"/>
          <p:nvPr/>
        </p:nvSpPr>
        <p:spPr>
          <a:xfrm>
            <a:off x="1735106" y="188641"/>
            <a:ext cx="8856984" cy="6740307"/>
          </a:xfrm>
          <a:prstGeom prst="rect">
            <a:avLst/>
          </a:prstGeom>
          <a:noFill/>
        </p:spPr>
        <p:txBody>
          <a:bodyPr wrap="square" rtlCol="0">
            <a:spAutoFit/>
          </a:bodyPr>
          <a:lstStyle/>
          <a:p>
            <a:r>
              <a:rPr lang="en-US" altLang="ko-KR" dirty="0">
                <a:solidFill>
                  <a:prstClr val="black"/>
                </a:solidFill>
                <a:latin typeface="맑은 고딕"/>
                <a:ea typeface="맑은 고딕" panose="020B0503020000020004" pitchFamily="50" charset="-127"/>
              </a:rPr>
              <a:t>Why</a:t>
            </a:r>
            <a:r>
              <a:rPr lang="ko-KR" altLang="en-US" dirty="0">
                <a:solidFill>
                  <a:prstClr val="black"/>
                </a:solidFill>
                <a:latin typeface="맑은 고딕"/>
                <a:ea typeface="맑은 고딕" panose="020B0503020000020004" pitchFamily="50" charset="-127"/>
              </a:rPr>
              <a:t> </a:t>
            </a:r>
            <a:r>
              <a:rPr lang="en-US" altLang="ko-KR" dirty="0">
                <a:solidFill>
                  <a:prstClr val="black"/>
                </a:solidFill>
                <a:latin typeface="맑은 고딕"/>
                <a:ea typeface="맑은 고딕" panose="020B0503020000020004" pitchFamily="50" charset="-127"/>
              </a:rPr>
              <a:t>not \alpha*S_1(\rho) ?</a:t>
            </a:r>
          </a:p>
          <a:p>
            <a:r>
              <a:rPr lang="en-US" altLang="ko-KR" dirty="0">
                <a:solidFill>
                  <a:prstClr val="black"/>
                </a:solidFill>
                <a:latin typeface="맑은 고딕"/>
                <a:ea typeface="맑은 고딕" panose="020B0503020000020004" pitchFamily="50" charset="-127"/>
              </a:rPr>
              <a:t>because of </a:t>
            </a:r>
            <a:r>
              <a:rPr lang="en-US" altLang="ko-KR" dirty="0" err="1">
                <a:solidFill>
                  <a:prstClr val="black"/>
                </a:solidFill>
                <a:latin typeface="맑은 고딕"/>
                <a:ea typeface="맑은 고딕" panose="020B0503020000020004" pitchFamily="50" charset="-127"/>
              </a:rPr>
              <a:t>Isospin</a:t>
            </a:r>
            <a:r>
              <a:rPr lang="en-US" altLang="ko-KR" dirty="0">
                <a:solidFill>
                  <a:prstClr val="black"/>
                </a:solidFill>
                <a:latin typeface="맑은 고딕"/>
                <a:ea typeface="맑은 고딕" panose="020B0503020000020004" pitchFamily="50" charset="-127"/>
              </a:rPr>
              <a:t> Symmetry of N-N force. </a:t>
            </a:r>
          </a:p>
          <a:p>
            <a:r>
              <a:rPr lang="en-US" altLang="ko-KR" dirty="0">
                <a:solidFill>
                  <a:prstClr val="black"/>
                </a:solidFill>
                <a:latin typeface="맑은 고딕"/>
                <a:ea typeface="맑은 고딕" panose="020B0503020000020004" pitchFamily="50" charset="-127"/>
              </a:rPr>
              <a:t>But if we include the </a:t>
            </a:r>
            <a:r>
              <a:rPr lang="en-US" altLang="ko-KR" dirty="0" err="1">
                <a:solidFill>
                  <a:prstClr val="black"/>
                </a:solidFill>
                <a:latin typeface="맑은 고딕"/>
                <a:ea typeface="맑은 고딕" panose="020B0503020000020004" pitchFamily="50" charset="-127"/>
              </a:rPr>
              <a:t>ISBreaking</a:t>
            </a:r>
            <a:r>
              <a:rPr lang="en-US" altLang="ko-KR" dirty="0">
                <a:solidFill>
                  <a:prstClr val="black"/>
                </a:solidFill>
                <a:latin typeface="맑은 고딕"/>
                <a:ea typeface="맑은 고딕" panose="020B0503020000020004" pitchFamily="50" charset="-127"/>
              </a:rPr>
              <a:t> including Coulomb interaction, we may consider the term.   </a:t>
            </a:r>
          </a:p>
          <a:p>
            <a:endParaRPr lang="en-US" altLang="ko-KR" dirty="0">
              <a:solidFill>
                <a:prstClr val="black"/>
              </a:solidFill>
              <a:latin typeface="맑은 고딕"/>
              <a:ea typeface="맑은 고딕" panose="020B0503020000020004" pitchFamily="50" charset="-127"/>
            </a:endParaRPr>
          </a:p>
          <a:p>
            <a:r>
              <a:rPr lang="en-US" altLang="ko-KR" b="1" dirty="0">
                <a:solidFill>
                  <a:srgbClr val="00B0F0"/>
                </a:solidFill>
                <a:latin typeface="맑은 고딕"/>
                <a:ea typeface="맑은 고딕" panose="020B0503020000020004" pitchFamily="50" charset="-127"/>
              </a:rPr>
              <a:t>Why not the 1</a:t>
            </a:r>
            <a:r>
              <a:rPr lang="en-US" altLang="ko-KR" b="1" baseline="30000" dirty="0">
                <a:solidFill>
                  <a:srgbClr val="00B0F0"/>
                </a:solidFill>
                <a:latin typeface="맑은 고딕"/>
                <a:ea typeface="맑은 고딕" panose="020B0503020000020004" pitchFamily="50" charset="-127"/>
              </a:rPr>
              <a:t>st</a:t>
            </a:r>
            <a:r>
              <a:rPr lang="en-US" altLang="ko-KR" b="1" dirty="0">
                <a:solidFill>
                  <a:srgbClr val="00B0F0"/>
                </a:solidFill>
                <a:latin typeface="맑은 고딕"/>
                <a:ea typeface="맑은 고딕" panose="020B0503020000020004" pitchFamily="50" charset="-127"/>
              </a:rPr>
              <a:t> derivative term of density in E_{SNM} ?</a:t>
            </a:r>
          </a:p>
          <a:p>
            <a:r>
              <a:rPr lang="en-US" altLang="ko-KR" b="1" dirty="0">
                <a:solidFill>
                  <a:srgbClr val="00B0F0"/>
                </a:solidFill>
                <a:latin typeface="맑은 고딕"/>
                <a:ea typeface="맑은 고딕" panose="020B0503020000020004" pitchFamily="50" charset="-127"/>
              </a:rPr>
              <a:t>because the derivative should be zero at rho = rho_0 in SNM.  </a:t>
            </a:r>
          </a:p>
          <a:p>
            <a:endParaRPr lang="en-US" altLang="ko-KR" b="1" dirty="0">
              <a:solidFill>
                <a:srgbClr val="00B0F0"/>
              </a:solidFill>
              <a:latin typeface="맑은 고딕"/>
              <a:ea typeface="맑은 고딕" panose="020B0503020000020004" pitchFamily="50" charset="-127"/>
            </a:endParaRPr>
          </a:p>
          <a:p>
            <a:r>
              <a:rPr lang="en-US" altLang="ko-KR" dirty="0">
                <a:solidFill>
                  <a:prstClr val="black"/>
                </a:solidFill>
                <a:latin typeface="맑은 고딕"/>
                <a:ea typeface="맑은 고딕" panose="020B0503020000020004" pitchFamily="50" charset="-127"/>
              </a:rPr>
              <a:t>Why the 1</a:t>
            </a:r>
            <a:r>
              <a:rPr lang="en-US" altLang="ko-KR" baseline="30000" dirty="0">
                <a:solidFill>
                  <a:prstClr val="black"/>
                </a:solidFill>
                <a:latin typeface="맑은 고딕"/>
                <a:ea typeface="맑은 고딕" panose="020B0503020000020004" pitchFamily="50" charset="-127"/>
              </a:rPr>
              <a:t>st</a:t>
            </a:r>
            <a:r>
              <a:rPr lang="en-US" altLang="ko-KR" dirty="0">
                <a:solidFill>
                  <a:prstClr val="black"/>
                </a:solidFill>
                <a:latin typeface="맑은 고딕"/>
                <a:ea typeface="맑은 고딕" panose="020B0503020000020004" pitchFamily="50" charset="-127"/>
              </a:rPr>
              <a:t> term of density in the symmetry energy, </a:t>
            </a:r>
          </a:p>
          <a:p>
            <a:r>
              <a:rPr lang="en-US" altLang="ko-KR" dirty="0">
                <a:solidFill>
                  <a:prstClr val="black"/>
                </a:solidFill>
                <a:latin typeface="맑은 고딕"/>
                <a:ea typeface="맑은 고딕" panose="020B0503020000020004" pitchFamily="50" charset="-127"/>
              </a:rPr>
              <a:t>which is just the symmetry pressure L term ? </a:t>
            </a:r>
          </a:p>
          <a:p>
            <a:r>
              <a:rPr lang="en-US" altLang="ko-KR" dirty="0">
                <a:solidFill>
                  <a:prstClr val="black"/>
                </a:solidFill>
                <a:latin typeface="맑은 고딕"/>
                <a:ea typeface="맑은 고딕" panose="020B0503020000020004" pitchFamily="50" charset="-127"/>
              </a:rPr>
              <a:t>because the derivative does not need to be zero at rho = rho_0 in Asymmetric NM.</a:t>
            </a:r>
          </a:p>
          <a:p>
            <a:endParaRPr lang="en-US" altLang="ko-KR" dirty="0">
              <a:solidFill>
                <a:prstClr val="black"/>
              </a:solidFill>
              <a:latin typeface="맑은 고딕"/>
              <a:ea typeface="맑은 고딕" panose="020B0503020000020004" pitchFamily="50" charset="-127"/>
            </a:endParaRPr>
          </a:p>
          <a:p>
            <a:r>
              <a:rPr lang="en-US" altLang="ko-KR" dirty="0">
                <a:solidFill>
                  <a:prstClr val="black"/>
                </a:solidFill>
                <a:latin typeface="맑은 고딕"/>
                <a:ea typeface="맑은 고딕" panose="020B0503020000020004" pitchFamily="50" charset="-127"/>
              </a:rPr>
              <a:t>Is it really true ????</a:t>
            </a:r>
          </a:p>
          <a:p>
            <a:r>
              <a:rPr lang="en-US" altLang="ko-KR" dirty="0">
                <a:solidFill>
                  <a:prstClr val="black"/>
                </a:solidFill>
                <a:latin typeface="맑은 고딕"/>
                <a:ea typeface="맑은 고딕" panose="020B0503020000020004" pitchFamily="50" charset="-127"/>
              </a:rPr>
              <a:t>1) E_{PNM} – E_{SNM} </a:t>
            </a:r>
          </a:p>
          <a:p>
            <a:r>
              <a:rPr lang="en-US" altLang="ko-KR" dirty="0">
                <a:solidFill>
                  <a:prstClr val="black"/>
                </a:solidFill>
                <a:latin typeface="맑은 고딕"/>
                <a:ea typeface="맑은 고딕" panose="020B0503020000020004" pitchFamily="50" charset="-127"/>
              </a:rPr>
              <a:t>= S_(\rho) </a:t>
            </a:r>
          </a:p>
          <a:p>
            <a:r>
              <a:rPr lang="en-US" altLang="ko-KR" dirty="0">
                <a:solidFill>
                  <a:prstClr val="black"/>
                </a:solidFill>
                <a:latin typeface="맑은 고딕"/>
                <a:ea typeface="맑은 고딕" panose="020B0503020000020004" pitchFamily="50" charset="-127"/>
              </a:rPr>
              <a:t>= S_1(\rho) + </a:t>
            </a:r>
            <a:r>
              <a:rPr lang="en-US" altLang="ko-KR" dirty="0">
                <a:solidFill>
                  <a:srgbClr val="FF0000"/>
                </a:solidFill>
                <a:latin typeface="맑은 고딕"/>
                <a:ea typeface="맑은 고딕" panose="020B0503020000020004" pitchFamily="50" charset="-127"/>
              </a:rPr>
              <a:t>S_2(\rho) </a:t>
            </a:r>
            <a:r>
              <a:rPr lang="en-US" altLang="ko-KR" dirty="0">
                <a:solidFill>
                  <a:prstClr val="black"/>
                </a:solidFill>
                <a:latin typeface="맑은 고딕"/>
                <a:ea typeface="맑은 고딕" panose="020B0503020000020004" pitchFamily="50" charset="-127"/>
              </a:rPr>
              <a:t>+ S_3(\rho) + S_4(\rho) … ~ S_2(\rho)  for alpha = 1  </a:t>
            </a:r>
          </a:p>
          <a:p>
            <a:r>
              <a:rPr lang="en-US" altLang="ko-KR" dirty="0">
                <a:solidFill>
                  <a:prstClr val="black"/>
                </a:solidFill>
                <a:latin typeface="맑은 고딕"/>
                <a:ea typeface="맑은 고딕" panose="020B0503020000020004" pitchFamily="50" charset="-127"/>
              </a:rPr>
              <a:t>= a*S_1(\rho) + a^2*S_2(\rho) + a^3*S_3(\rho) …                    for alpha .ne. 1</a:t>
            </a:r>
          </a:p>
          <a:p>
            <a:endParaRPr lang="en-US" altLang="ko-KR" dirty="0">
              <a:solidFill>
                <a:prstClr val="black"/>
              </a:solidFill>
              <a:latin typeface="맑은 고딕"/>
              <a:ea typeface="맑은 고딕" panose="020B0503020000020004" pitchFamily="50" charset="-127"/>
            </a:endParaRPr>
          </a:p>
          <a:p>
            <a:r>
              <a:rPr lang="en-US" altLang="ko-KR" dirty="0">
                <a:solidFill>
                  <a:prstClr val="black"/>
                </a:solidFill>
                <a:latin typeface="맑은 고딕"/>
                <a:ea typeface="맑은 고딕" panose="020B0503020000020004" pitchFamily="50" charset="-127"/>
              </a:rPr>
              <a:t>2) Therefore, </a:t>
            </a:r>
            <a:r>
              <a:rPr lang="en-US" altLang="ko-KR" dirty="0">
                <a:solidFill>
                  <a:srgbClr val="7030A0"/>
                </a:solidFill>
                <a:latin typeface="맑은 고딕"/>
                <a:ea typeface="맑은 고딕" panose="020B0503020000020004" pitchFamily="50" charset="-127"/>
              </a:rPr>
              <a:t> L term in the S_{\rho) includes terms neglected in the standard definition.</a:t>
            </a:r>
            <a:r>
              <a:rPr lang="en-US" altLang="ko-KR" dirty="0">
                <a:solidFill>
                  <a:prstClr val="black"/>
                </a:solidFill>
                <a:latin typeface="맑은 고딕"/>
                <a:ea typeface="맑은 고딕" panose="020B0503020000020004" pitchFamily="50" charset="-127"/>
              </a:rPr>
              <a:t> And for asymmetric matter we have to also the asymmetry coefficients.</a:t>
            </a:r>
          </a:p>
          <a:p>
            <a:r>
              <a:rPr lang="en-US" altLang="ko-KR" dirty="0">
                <a:solidFill>
                  <a:prstClr val="black"/>
                </a:solidFill>
                <a:latin typeface="맑은 고딕"/>
                <a:ea typeface="맑은 고딕" panose="020B0503020000020004" pitchFamily="50" charset="-127"/>
              </a:rPr>
              <a:t>3) How is the relation of the saturation density(\rho_0) and asymmetry (\alpha)  ?</a:t>
            </a:r>
          </a:p>
          <a:p>
            <a:endParaRPr lang="en-US" altLang="ko-KR" dirty="0">
              <a:solidFill>
                <a:prstClr val="black"/>
              </a:solidFill>
              <a:latin typeface="맑은 고딕"/>
              <a:ea typeface="맑은 고딕" panose="020B0503020000020004" pitchFamily="50" charset="-127"/>
            </a:endParaRPr>
          </a:p>
          <a:p>
            <a:endParaRPr lang="ko-KR" altLang="en-US" dirty="0">
              <a:solidFill>
                <a:prstClr val="black"/>
              </a:solidFill>
              <a:latin typeface="맑은 고딕"/>
              <a:ea typeface="맑은 고딕" panose="020B0503020000020004" pitchFamily="50" charset="-127"/>
            </a:endParaRPr>
          </a:p>
        </p:txBody>
      </p:sp>
      <p:sp>
        <p:nvSpPr>
          <p:cNvPr id="4" name="슬라이드 번호 개체 틀 3"/>
          <p:cNvSpPr>
            <a:spLocks noGrp="1"/>
          </p:cNvSpPr>
          <p:nvPr>
            <p:ph type="sldNum" sz="quarter" idx="12"/>
          </p:nvPr>
        </p:nvSpPr>
        <p:spPr/>
        <p:txBody>
          <a:bodyPr/>
          <a:lstStyle/>
          <a:p>
            <a:fld id="{DC10357D-0522-4F38-B422-8B23FF9EDA82}" type="slidenum">
              <a:rPr lang="ko-KR" altLang="en-US">
                <a:solidFill>
                  <a:prstClr val="black">
                    <a:tint val="75000"/>
                  </a:prstClr>
                </a:solidFill>
                <a:latin typeface="맑은 고딕"/>
                <a:ea typeface="맑은 고딕" panose="020B0503020000020004" pitchFamily="50" charset="-127"/>
              </a:rPr>
              <a:pPr/>
              <a:t>9</a:t>
            </a:fld>
            <a:endParaRPr lang="ko-KR" altLang="en-US">
              <a:solidFill>
                <a:prstClr val="black">
                  <a:tint val="75000"/>
                </a:prstClr>
              </a:solidFill>
              <a:latin typeface="맑은 고딕"/>
              <a:ea typeface="맑은 고딕" panose="020B0503020000020004" pitchFamily="50" charset="-127"/>
            </a:endParaRPr>
          </a:p>
        </p:txBody>
      </p:sp>
    </p:spTree>
    <p:extLst>
      <p:ext uri="{BB962C8B-B14F-4D97-AF65-F5344CB8AC3E}">
        <p14:creationId xmlns:p14="http://schemas.microsoft.com/office/powerpoint/2010/main" val="237463940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5975" y="166689"/>
            <a:ext cx="8020050" cy="65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바닥글 개체 틀 2"/>
          <p:cNvSpPr>
            <a:spLocks noGrp="1"/>
          </p:cNvSpPr>
          <p:nvPr>
            <p:ph type="ftr" sz="quarter" idx="11"/>
          </p:nvPr>
        </p:nvSpPr>
        <p:spPr/>
        <p:txBody>
          <a:bodyPr/>
          <a:lstStyle/>
          <a:p>
            <a:r>
              <a:rPr lang="en-US" altLang="zh-CN">
                <a:solidFill>
                  <a:prstClr val="black">
                    <a:tint val="75000"/>
                  </a:prstClr>
                </a:solidFill>
                <a:latin typeface="맑은 고딕"/>
                <a:ea typeface="宋体" panose="02010600030101010101" pitchFamily="2" charset="-122"/>
              </a:rPr>
              <a:t>Inha workshop, Oct. 28, Incheon, Korea</a:t>
            </a:r>
            <a:endParaRPr lang="zh-CN" altLang="en-US">
              <a:solidFill>
                <a:prstClr val="black">
                  <a:tint val="75000"/>
                </a:prstClr>
              </a:solidFill>
              <a:latin typeface="맑은 고딕"/>
              <a:ea typeface="宋体" panose="02010600030101010101" pitchFamily="2" charset="-122"/>
            </a:endParaRPr>
          </a:p>
        </p:txBody>
      </p:sp>
      <p:sp>
        <p:nvSpPr>
          <p:cNvPr id="4" name="슬라이드 번호 개체 틀 3"/>
          <p:cNvSpPr>
            <a:spLocks noGrp="1"/>
          </p:cNvSpPr>
          <p:nvPr>
            <p:ph type="sldNum" sz="quarter" idx="12"/>
          </p:nvPr>
        </p:nvSpPr>
        <p:spPr/>
        <p:txBody>
          <a:bodyPr/>
          <a:lstStyle/>
          <a:p>
            <a:fld id="{33992871-F00D-49BA-9962-D8511533DE84}" type="slidenum">
              <a:rPr lang="zh-CN" altLang="en-US">
                <a:solidFill>
                  <a:prstClr val="black">
                    <a:tint val="75000"/>
                  </a:prstClr>
                </a:solidFill>
                <a:latin typeface="맑은 고딕"/>
                <a:ea typeface="宋体" panose="02010600030101010101" pitchFamily="2" charset="-122"/>
              </a:rPr>
              <a:pPr/>
              <a:t>10</a:t>
            </a:fld>
            <a:endParaRPr lang="zh-CN" altLang="en-US">
              <a:solidFill>
                <a:prstClr val="black">
                  <a:tint val="75000"/>
                </a:prstClr>
              </a:solidFill>
              <a:latin typeface="맑은 고딕"/>
              <a:ea typeface="宋体" panose="02010600030101010101" pitchFamily="2" charset="-122"/>
            </a:endParaRPr>
          </a:p>
        </p:txBody>
      </p:sp>
    </p:spTree>
    <p:extLst>
      <p:ext uri="{BB962C8B-B14F-4D97-AF65-F5344CB8AC3E}">
        <p14:creationId xmlns:p14="http://schemas.microsoft.com/office/powerpoint/2010/main" val="1583824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바닥글 개체 틀 2"/>
          <p:cNvSpPr>
            <a:spLocks noGrp="1"/>
          </p:cNvSpPr>
          <p:nvPr>
            <p:ph type="ftr" sz="quarter" idx="11"/>
          </p:nvPr>
        </p:nvSpPr>
        <p:spPr/>
        <p:txBody>
          <a:bodyPr/>
          <a:lstStyle/>
          <a:p>
            <a:r>
              <a:rPr lang="en-US" altLang="ko-KR">
                <a:solidFill>
                  <a:prstClr val="black">
                    <a:tint val="75000"/>
                  </a:prstClr>
                </a:solidFill>
                <a:latin typeface="맑은 고딕"/>
                <a:ea typeface="맑은 고딕" panose="020B0503020000020004" pitchFamily="50" charset="-127"/>
              </a:rPr>
              <a:t>Inha workshop, Oct. 28, Incheon, Korea</a:t>
            </a:r>
          </a:p>
        </p:txBody>
      </p:sp>
      <p:pic>
        <p:nvPicPr>
          <p:cNvPr id="5125" name="Picture 5"/>
          <p:cNvPicPr>
            <a:picLocks noChangeAspect="1" noChangeArrowheads="1"/>
          </p:cNvPicPr>
          <p:nvPr/>
        </p:nvPicPr>
        <p:blipFill>
          <a:blip r:embed="rId2" cstate="print"/>
          <a:srcRect/>
          <a:stretch>
            <a:fillRect/>
          </a:stretch>
        </p:blipFill>
        <p:spPr bwMode="auto">
          <a:xfrm>
            <a:off x="2566989" y="1916113"/>
            <a:ext cx="4478337" cy="436562"/>
          </a:xfrm>
          <a:prstGeom prst="rect">
            <a:avLst/>
          </a:prstGeom>
          <a:noFill/>
          <a:ln w="9525">
            <a:noFill/>
            <a:miter lim="800000"/>
            <a:headEnd/>
            <a:tailEnd/>
          </a:ln>
          <a:effectLst/>
        </p:spPr>
      </p:pic>
      <p:pic>
        <p:nvPicPr>
          <p:cNvPr id="5126" name="Picture 6"/>
          <p:cNvPicPr>
            <a:picLocks noChangeAspect="1" noChangeArrowheads="1"/>
          </p:cNvPicPr>
          <p:nvPr/>
        </p:nvPicPr>
        <p:blipFill>
          <a:blip r:embed="rId3" cstate="print"/>
          <a:srcRect/>
          <a:stretch>
            <a:fillRect/>
          </a:stretch>
        </p:blipFill>
        <p:spPr bwMode="auto">
          <a:xfrm>
            <a:off x="5808663" y="2636839"/>
            <a:ext cx="1357312" cy="446087"/>
          </a:xfrm>
          <a:prstGeom prst="rect">
            <a:avLst/>
          </a:prstGeom>
          <a:noFill/>
          <a:ln w="9525">
            <a:noFill/>
            <a:miter lim="800000"/>
            <a:headEnd/>
            <a:tailEnd/>
          </a:ln>
          <a:effectLst/>
        </p:spPr>
      </p:pic>
      <p:pic>
        <p:nvPicPr>
          <p:cNvPr id="5127" name="Picture 7"/>
          <p:cNvPicPr>
            <a:picLocks noChangeAspect="1" noChangeArrowheads="1"/>
          </p:cNvPicPr>
          <p:nvPr/>
        </p:nvPicPr>
        <p:blipFill>
          <a:blip r:embed="rId4" cstate="print"/>
          <a:srcRect/>
          <a:stretch>
            <a:fillRect/>
          </a:stretch>
        </p:blipFill>
        <p:spPr bwMode="auto">
          <a:xfrm>
            <a:off x="7824789" y="1844676"/>
            <a:ext cx="1400175" cy="600075"/>
          </a:xfrm>
          <a:prstGeom prst="rect">
            <a:avLst/>
          </a:prstGeom>
          <a:noFill/>
          <a:ln w="57150" algn="ctr">
            <a:noFill/>
            <a:miter lim="800000"/>
            <a:headEnd/>
            <a:tailEnd/>
          </a:ln>
          <a:effectLst/>
        </p:spPr>
      </p:pic>
      <p:pic>
        <p:nvPicPr>
          <p:cNvPr id="5128" name="Picture 8"/>
          <p:cNvPicPr>
            <a:picLocks noChangeAspect="1" noChangeArrowheads="1"/>
          </p:cNvPicPr>
          <p:nvPr/>
        </p:nvPicPr>
        <p:blipFill>
          <a:blip r:embed="rId5" cstate="print"/>
          <a:srcRect/>
          <a:stretch>
            <a:fillRect/>
          </a:stretch>
        </p:blipFill>
        <p:spPr bwMode="auto">
          <a:xfrm>
            <a:off x="1847851" y="3284539"/>
            <a:ext cx="3152775" cy="676275"/>
          </a:xfrm>
          <a:prstGeom prst="rect">
            <a:avLst/>
          </a:prstGeom>
          <a:noFill/>
          <a:ln w="9525">
            <a:noFill/>
            <a:miter lim="800000"/>
            <a:headEnd/>
            <a:tailEnd/>
          </a:ln>
          <a:effectLst/>
        </p:spPr>
      </p:pic>
      <p:pic>
        <p:nvPicPr>
          <p:cNvPr id="5129" name="Picture 9"/>
          <p:cNvPicPr>
            <a:picLocks noChangeAspect="1" noChangeArrowheads="1"/>
          </p:cNvPicPr>
          <p:nvPr/>
        </p:nvPicPr>
        <p:blipFill>
          <a:blip r:embed="rId6" cstate="print"/>
          <a:srcRect/>
          <a:stretch>
            <a:fillRect/>
          </a:stretch>
        </p:blipFill>
        <p:spPr bwMode="auto">
          <a:xfrm>
            <a:off x="3863975" y="2492375"/>
            <a:ext cx="1657350" cy="685800"/>
          </a:xfrm>
          <a:prstGeom prst="rect">
            <a:avLst/>
          </a:prstGeom>
          <a:noFill/>
          <a:ln w="9525">
            <a:noFill/>
            <a:miter lim="800000"/>
            <a:headEnd/>
            <a:tailEnd/>
          </a:ln>
          <a:effectLst/>
        </p:spPr>
      </p:pic>
      <p:pic>
        <p:nvPicPr>
          <p:cNvPr id="5130" name="Picture 10"/>
          <p:cNvPicPr>
            <a:picLocks noChangeAspect="1" noChangeArrowheads="1"/>
          </p:cNvPicPr>
          <p:nvPr/>
        </p:nvPicPr>
        <p:blipFill>
          <a:blip r:embed="rId7" cstate="print"/>
          <a:srcRect/>
          <a:stretch>
            <a:fillRect/>
          </a:stretch>
        </p:blipFill>
        <p:spPr bwMode="auto">
          <a:xfrm>
            <a:off x="7391400" y="2492375"/>
            <a:ext cx="1912938" cy="763588"/>
          </a:xfrm>
          <a:prstGeom prst="rect">
            <a:avLst/>
          </a:prstGeom>
          <a:noFill/>
          <a:ln w="9525">
            <a:noFill/>
            <a:miter lim="800000"/>
            <a:headEnd/>
            <a:tailEnd/>
          </a:ln>
          <a:effectLst/>
        </p:spPr>
      </p:pic>
      <p:pic>
        <p:nvPicPr>
          <p:cNvPr id="5131" name="Picture 11"/>
          <p:cNvPicPr>
            <a:picLocks noChangeAspect="1" noChangeArrowheads="1"/>
          </p:cNvPicPr>
          <p:nvPr/>
        </p:nvPicPr>
        <p:blipFill>
          <a:blip r:embed="rId8" cstate="print"/>
          <a:srcRect/>
          <a:stretch>
            <a:fillRect/>
          </a:stretch>
        </p:blipFill>
        <p:spPr bwMode="auto">
          <a:xfrm>
            <a:off x="1524000" y="4005263"/>
            <a:ext cx="3367088" cy="1624012"/>
          </a:xfrm>
          <a:prstGeom prst="rect">
            <a:avLst/>
          </a:prstGeom>
          <a:noFill/>
          <a:ln w="9525">
            <a:noFill/>
            <a:miter lim="800000"/>
            <a:headEnd/>
            <a:tailEnd/>
          </a:ln>
          <a:effectLst/>
        </p:spPr>
      </p:pic>
      <p:pic>
        <p:nvPicPr>
          <p:cNvPr id="5132" name="Picture 12"/>
          <p:cNvPicPr>
            <a:picLocks noChangeAspect="1" noChangeArrowheads="1"/>
          </p:cNvPicPr>
          <p:nvPr/>
        </p:nvPicPr>
        <p:blipFill>
          <a:blip r:embed="rId9" cstate="print"/>
          <a:srcRect/>
          <a:stretch>
            <a:fillRect/>
          </a:stretch>
        </p:blipFill>
        <p:spPr bwMode="auto">
          <a:xfrm>
            <a:off x="5592763" y="3573464"/>
            <a:ext cx="1485900" cy="282575"/>
          </a:xfrm>
          <a:prstGeom prst="rect">
            <a:avLst/>
          </a:prstGeom>
          <a:noFill/>
          <a:ln w="9525">
            <a:noFill/>
            <a:miter lim="800000"/>
            <a:headEnd/>
            <a:tailEnd/>
          </a:ln>
          <a:effectLst/>
        </p:spPr>
      </p:pic>
      <p:pic>
        <p:nvPicPr>
          <p:cNvPr id="5134" name="Picture 14"/>
          <p:cNvPicPr>
            <a:picLocks noChangeAspect="1" noChangeArrowheads="1"/>
          </p:cNvPicPr>
          <p:nvPr/>
        </p:nvPicPr>
        <p:blipFill>
          <a:blip r:embed="rId10" cstate="print"/>
          <a:srcRect/>
          <a:stretch>
            <a:fillRect/>
          </a:stretch>
        </p:blipFill>
        <p:spPr bwMode="auto">
          <a:xfrm>
            <a:off x="5592764" y="4078289"/>
            <a:ext cx="1443037" cy="282575"/>
          </a:xfrm>
          <a:prstGeom prst="rect">
            <a:avLst/>
          </a:prstGeom>
          <a:noFill/>
          <a:ln w="9525">
            <a:noFill/>
            <a:miter lim="800000"/>
            <a:headEnd/>
            <a:tailEnd/>
          </a:ln>
          <a:effectLst/>
        </p:spPr>
      </p:pic>
      <p:pic>
        <p:nvPicPr>
          <p:cNvPr id="5135" name="Picture 15"/>
          <p:cNvPicPr>
            <a:picLocks noChangeAspect="1" noChangeArrowheads="1"/>
          </p:cNvPicPr>
          <p:nvPr/>
        </p:nvPicPr>
        <p:blipFill>
          <a:blip r:embed="rId11" cstate="print"/>
          <a:srcRect/>
          <a:stretch>
            <a:fillRect/>
          </a:stretch>
        </p:blipFill>
        <p:spPr bwMode="auto">
          <a:xfrm>
            <a:off x="6024563" y="4365626"/>
            <a:ext cx="4521200" cy="250825"/>
          </a:xfrm>
          <a:prstGeom prst="rect">
            <a:avLst/>
          </a:prstGeom>
          <a:noFill/>
          <a:ln w="9525">
            <a:noFill/>
            <a:miter lim="800000"/>
            <a:headEnd/>
            <a:tailEnd/>
          </a:ln>
          <a:effectLst/>
        </p:spPr>
      </p:pic>
      <p:pic>
        <p:nvPicPr>
          <p:cNvPr id="5136" name="Picture 16"/>
          <p:cNvPicPr>
            <a:picLocks noChangeAspect="1" noChangeArrowheads="1"/>
          </p:cNvPicPr>
          <p:nvPr/>
        </p:nvPicPr>
        <p:blipFill>
          <a:blip r:embed="rId12" cstate="print"/>
          <a:srcRect/>
          <a:stretch>
            <a:fillRect/>
          </a:stretch>
        </p:blipFill>
        <p:spPr bwMode="auto">
          <a:xfrm>
            <a:off x="5592764" y="5013325"/>
            <a:ext cx="1271587" cy="304800"/>
          </a:xfrm>
          <a:prstGeom prst="rect">
            <a:avLst/>
          </a:prstGeom>
          <a:noFill/>
          <a:ln w="9525">
            <a:noFill/>
            <a:miter lim="800000"/>
            <a:headEnd/>
            <a:tailEnd/>
          </a:ln>
          <a:effectLst/>
        </p:spPr>
      </p:pic>
      <p:pic>
        <p:nvPicPr>
          <p:cNvPr id="5137" name="Picture 17"/>
          <p:cNvPicPr>
            <a:picLocks noChangeAspect="1" noChangeArrowheads="1"/>
          </p:cNvPicPr>
          <p:nvPr/>
        </p:nvPicPr>
        <p:blipFill>
          <a:blip r:embed="rId13" cstate="print"/>
          <a:srcRect/>
          <a:stretch>
            <a:fillRect/>
          </a:stretch>
        </p:blipFill>
        <p:spPr bwMode="auto">
          <a:xfrm>
            <a:off x="7105650" y="3286125"/>
            <a:ext cx="2895600" cy="228600"/>
          </a:xfrm>
          <a:prstGeom prst="rect">
            <a:avLst/>
          </a:prstGeom>
          <a:noFill/>
          <a:ln w="9525">
            <a:noFill/>
            <a:miter lim="800000"/>
            <a:headEnd/>
            <a:tailEnd/>
          </a:ln>
          <a:effectLst/>
        </p:spPr>
      </p:pic>
      <p:pic>
        <p:nvPicPr>
          <p:cNvPr id="5138" name="Picture 18"/>
          <p:cNvPicPr>
            <a:picLocks noChangeAspect="1" noChangeArrowheads="1"/>
          </p:cNvPicPr>
          <p:nvPr/>
        </p:nvPicPr>
        <p:blipFill>
          <a:blip r:embed="rId14" cstate="print"/>
          <a:srcRect/>
          <a:stretch>
            <a:fillRect/>
          </a:stretch>
        </p:blipFill>
        <p:spPr bwMode="auto">
          <a:xfrm>
            <a:off x="7105650" y="3575050"/>
            <a:ext cx="2597150" cy="293688"/>
          </a:xfrm>
          <a:prstGeom prst="rect">
            <a:avLst/>
          </a:prstGeom>
          <a:noFill/>
          <a:ln w="9525">
            <a:noFill/>
            <a:miter lim="800000"/>
            <a:headEnd/>
            <a:tailEnd/>
          </a:ln>
          <a:effectLst/>
        </p:spPr>
      </p:pic>
      <p:pic>
        <p:nvPicPr>
          <p:cNvPr id="5139" name="Picture 19"/>
          <p:cNvPicPr>
            <a:picLocks noChangeAspect="1" noChangeArrowheads="1"/>
          </p:cNvPicPr>
          <p:nvPr/>
        </p:nvPicPr>
        <p:blipFill>
          <a:blip r:embed="rId15" cstate="print"/>
          <a:srcRect/>
          <a:stretch>
            <a:fillRect/>
          </a:stretch>
        </p:blipFill>
        <p:spPr bwMode="auto">
          <a:xfrm>
            <a:off x="6961188" y="4725988"/>
            <a:ext cx="2811462" cy="273050"/>
          </a:xfrm>
          <a:prstGeom prst="rect">
            <a:avLst/>
          </a:prstGeom>
          <a:noFill/>
          <a:ln w="9525">
            <a:noFill/>
            <a:miter lim="800000"/>
            <a:headEnd/>
            <a:tailEnd/>
          </a:ln>
          <a:effectLst/>
        </p:spPr>
      </p:pic>
      <p:pic>
        <p:nvPicPr>
          <p:cNvPr id="5140" name="Picture 20"/>
          <p:cNvPicPr>
            <a:picLocks noChangeAspect="1" noChangeArrowheads="1"/>
          </p:cNvPicPr>
          <p:nvPr/>
        </p:nvPicPr>
        <p:blipFill>
          <a:blip r:embed="rId16" cstate="print"/>
          <a:srcRect/>
          <a:stretch>
            <a:fillRect/>
          </a:stretch>
        </p:blipFill>
        <p:spPr bwMode="auto">
          <a:xfrm>
            <a:off x="6745288" y="5373689"/>
            <a:ext cx="2938462" cy="261937"/>
          </a:xfrm>
          <a:prstGeom prst="rect">
            <a:avLst/>
          </a:prstGeom>
          <a:noFill/>
          <a:ln w="9525">
            <a:noFill/>
            <a:miter lim="800000"/>
            <a:headEnd/>
            <a:tailEnd/>
          </a:ln>
          <a:effectLst/>
        </p:spPr>
      </p:pic>
      <p:pic>
        <p:nvPicPr>
          <p:cNvPr id="5141" name="Picture 21"/>
          <p:cNvPicPr>
            <a:picLocks noChangeAspect="1" noChangeArrowheads="1"/>
          </p:cNvPicPr>
          <p:nvPr/>
        </p:nvPicPr>
        <p:blipFill>
          <a:blip r:embed="rId17" cstate="print"/>
          <a:srcRect/>
          <a:stretch>
            <a:fillRect/>
          </a:stretch>
        </p:blipFill>
        <p:spPr bwMode="auto">
          <a:xfrm>
            <a:off x="6889751" y="5662613"/>
            <a:ext cx="3452813" cy="381000"/>
          </a:xfrm>
          <a:prstGeom prst="rect">
            <a:avLst/>
          </a:prstGeom>
          <a:noFill/>
          <a:ln w="9525">
            <a:noFill/>
            <a:miter lim="800000"/>
            <a:headEnd/>
            <a:tailEnd/>
          </a:ln>
          <a:effectLst/>
        </p:spPr>
      </p:pic>
      <p:pic>
        <p:nvPicPr>
          <p:cNvPr id="5142" name="Picture 22"/>
          <p:cNvPicPr>
            <a:picLocks noChangeAspect="1" noChangeArrowheads="1"/>
          </p:cNvPicPr>
          <p:nvPr/>
        </p:nvPicPr>
        <p:blipFill>
          <a:blip r:embed="rId18" cstate="print"/>
          <a:srcRect/>
          <a:stretch>
            <a:fillRect/>
          </a:stretch>
        </p:blipFill>
        <p:spPr bwMode="auto">
          <a:xfrm>
            <a:off x="6097588" y="5302251"/>
            <a:ext cx="673100" cy="354013"/>
          </a:xfrm>
          <a:prstGeom prst="rect">
            <a:avLst/>
          </a:prstGeom>
          <a:noFill/>
          <a:ln w="9525">
            <a:noFill/>
            <a:miter lim="800000"/>
            <a:headEnd/>
            <a:tailEnd/>
          </a:ln>
          <a:effectLst/>
        </p:spPr>
      </p:pic>
      <p:sp>
        <p:nvSpPr>
          <p:cNvPr id="5143" name="Rectangle 23"/>
          <p:cNvSpPr>
            <a:spLocks noChangeArrowheads="1"/>
          </p:cNvSpPr>
          <p:nvPr/>
        </p:nvSpPr>
        <p:spPr bwMode="auto">
          <a:xfrm>
            <a:off x="1703389" y="3213101"/>
            <a:ext cx="3455987" cy="2665413"/>
          </a:xfrm>
          <a:prstGeom prst="rect">
            <a:avLst/>
          </a:prstGeom>
          <a:solidFill>
            <a:srgbClr val="FFFFFF">
              <a:alpha val="0"/>
            </a:srgbClr>
          </a:solidFill>
          <a:ln w="38100" algn="ctr">
            <a:solidFill>
              <a:schemeClr val="tx1"/>
            </a:solidFill>
            <a:miter lim="800000"/>
            <a:headEnd/>
            <a:tailEnd/>
          </a:ln>
          <a:effectLst/>
        </p:spPr>
        <p:txBody>
          <a:bodyPr wrap="none" anchor="ctr"/>
          <a:lstStyle/>
          <a:p>
            <a:endParaRPr lang="ko-KR" altLang="en-US">
              <a:solidFill>
                <a:prstClr val="black"/>
              </a:solidFill>
              <a:latin typeface="맑은 고딕"/>
              <a:ea typeface="맑은 고딕" panose="020B0503020000020004" pitchFamily="50" charset="-127"/>
            </a:endParaRPr>
          </a:p>
        </p:txBody>
      </p:sp>
      <p:sp>
        <p:nvSpPr>
          <p:cNvPr id="5145" name="AutoShape 25"/>
          <p:cNvSpPr>
            <a:spLocks noChangeArrowheads="1"/>
          </p:cNvSpPr>
          <p:nvPr/>
        </p:nvSpPr>
        <p:spPr bwMode="auto">
          <a:xfrm>
            <a:off x="1847850" y="1196975"/>
            <a:ext cx="2376488" cy="609600"/>
          </a:xfrm>
          <a:prstGeom prst="wedgeRoundRectCallout">
            <a:avLst>
              <a:gd name="adj1" fmla="val 19741"/>
              <a:gd name="adj2" fmla="val 74218"/>
              <a:gd name="adj3" fmla="val 16667"/>
            </a:avLst>
          </a:prstGeom>
          <a:solidFill>
            <a:srgbClr val="FF99CC"/>
          </a:solidFill>
          <a:ln w="38100" algn="ctr">
            <a:solidFill>
              <a:schemeClr val="tx1"/>
            </a:solidFill>
            <a:miter lim="800000"/>
            <a:headEnd/>
            <a:tailEnd/>
          </a:ln>
          <a:effectLst/>
        </p:spPr>
        <p:txBody>
          <a:bodyPr/>
          <a:lstStyle/>
          <a:p>
            <a:r>
              <a:rPr lang="en-US" altLang="ko-KR" sz="1600" b="1">
                <a:solidFill>
                  <a:prstClr val="black"/>
                </a:solidFill>
                <a:latin typeface="맑은 고딕"/>
                <a:ea typeface="맑은 고딕" panose="020B0503020000020004" pitchFamily="50" charset="-127"/>
              </a:rPr>
              <a:t>Sym. Energy at sat. density</a:t>
            </a:r>
          </a:p>
        </p:txBody>
      </p:sp>
      <p:sp>
        <p:nvSpPr>
          <p:cNvPr id="5146" name="AutoShape 26"/>
          <p:cNvSpPr>
            <a:spLocks noChangeArrowheads="1"/>
          </p:cNvSpPr>
          <p:nvPr/>
        </p:nvSpPr>
        <p:spPr bwMode="auto">
          <a:xfrm>
            <a:off x="1631951" y="2565401"/>
            <a:ext cx="2016125" cy="360363"/>
          </a:xfrm>
          <a:prstGeom prst="wedgeRoundRectCallout">
            <a:avLst>
              <a:gd name="adj1" fmla="val 57245"/>
              <a:gd name="adj2" fmla="val -137227"/>
              <a:gd name="adj3" fmla="val 16667"/>
            </a:avLst>
          </a:prstGeom>
          <a:solidFill>
            <a:srgbClr val="FFCC00"/>
          </a:solidFill>
          <a:ln w="38100" algn="ctr">
            <a:solidFill>
              <a:schemeClr val="tx1"/>
            </a:solidFill>
            <a:miter lim="800000"/>
            <a:headEnd/>
            <a:tailEnd/>
          </a:ln>
          <a:effectLst/>
        </p:spPr>
        <p:txBody>
          <a:bodyPr/>
          <a:lstStyle/>
          <a:p>
            <a:r>
              <a:rPr lang="en-US" altLang="ko-KR" sz="1600" b="1">
                <a:solidFill>
                  <a:prstClr val="black"/>
                </a:solidFill>
                <a:latin typeface="맑은 고딕"/>
                <a:ea typeface="맑은 고딕" panose="020B0503020000020004" pitchFamily="50" charset="-127"/>
              </a:rPr>
              <a:t>Sym. Pressure</a:t>
            </a:r>
          </a:p>
        </p:txBody>
      </p:sp>
      <p:sp>
        <p:nvSpPr>
          <p:cNvPr id="5147" name="AutoShape 27"/>
          <p:cNvSpPr>
            <a:spLocks noChangeArrowheads="1"/>
          </p:cNvSpPr>
          <p:nvPr/>
        </p:nvSpPr>
        <p:spPr bwMode="auto">
          <a:xfrm>
            <a:off x="5880101" y="1268413"/>
            <a:ext cx="2879725" cy="360362"/>
          </a:xfrm>
          <a:prstGeom prst="wedgeRoundRectCallout">
            <a:avLst>
              <a:gd name="adj1" fmla="val -84069"/>
              <a:gd name="adj2" fmla="val 164097"/>
              <a:gd name="adj3" fmla="val 16667"/>
            </a:avLst>
          </a:prstGeom>
          <a:solidFill>
            <a:srgbClr val="CCFFFF"/>
          </a:solidFill>
          <a:ln w="38100" algn="ctr">
            <a:solidFill>
              <a:schemeClr val="tx1"/>
            </a:solidFill>
            <a:miter lim="800000"/>
            <a:headEnd/>
            <a:tailEnd/>
          </a:ln>
          <a:effectLst/>
        </p:spPr>
        <p:txBody>
          <a:bodyPr/>
          <a:lstStyle/>
          <a:p>
            <a:r>
              <a:rPr lang="en-US" altLang="ko-KR" sz="1600" b="1">
                <a:solidFill>
                  <a:prstClr val="black"/>
                </a:solidFill>
                <a:latin typeface="맑은 고딕"/>
                <a:ea typeface="맑은 고딕" panose="020B0503020000020004" pitchFamily="50" charset="-127"/>
              </a:rPr>
              <a:t>Sym. (in)compressbility</a:t>
            </a:r>
          </a:p>
        </p:txBody>
      </p:sp>
      <p:sp>
        <p:nvSpPr>
          <p:cNvPr id="5148" name="Text Box 28"/>
          <p:cNvSpPr txBox="1">
            <a:spLocks noChangeArrowheads="1"/>
          </p:cNvSpPr>
          <p:nvPr/>
        </p:nvSpPr>
        <p:spPr bwMode="auto">
          <a:xfrm>
            <a:off x="1524001" y="6156325"/>
            <a:ext cx="9143999" cy="707878"/>
          </a:xfrm>
          <a:prstGeom prst="rect">
            <a:avLst/>
          </a:prstGeom>
          <a:solidFill>
            <a:srgbClr val="CCFFFF"/>
          </a:solidFill>
          <a:ln w="38100">
            <a:noFill/>
            <a:miter lim="800000"/>
            <a:headEnd/>
            <a:tailEnd/>
          </a:ln>
          <a:effectLst/>
        </p:spPr>
        <p:txBody>
          <a:bodyPr wrap="square" lIns="91436" tIns="45716" rIns="91436" bIns="45716">
            <a:spAutoFit/>
          </a:bodyPr>
          <a:lstStyle/>
          <a:p>
            <a:pPr eaLnBrk="0" latinLnBrk="0" hangingPunct="0"/>
            <a:r>
              <a:rPr lang="en-US" altLang="ko-KR" sz="2000" b="1" dirty="0">
                <a:solidFill>
                  <a:prstClr val="black"/>
                </a:solidFill>
                <a:latin typeface="Arial" charset="0"/>
                <a:ea typeface="MS PGothic" pitchFamily="34" charset="-128"/>
              </a:rPr>
              <a:t>Sym. Energy has still some ambiguities !! </a:t>
            </a:r>
          </a:p>
          <a:p>
            <a:pPr eaLnBrk="0" latinLnBrk="0" hangingPunct="0"/>
            <a:r>
              <a:rPr lang="en-US" altLang="ko-KR" sz="2000" b="1" dirty="0">
                <a:solidFill>
                  <a:prstClr val="black"/>
                </a:solidFill>
                <a:latin typeface="Arial" charset="0"/>
                <a:ea typeface="MS PGothic" pitchFamily="34" charset="-128"/>
              </a:rPr>
              <a:t>More refined values may be obtained from the Low Energy Reactions ? !!</a:t>
            </a:r>
            <a:endParaRPr lang="ja-JP" altLang="en-US" sz="2000" b="1" dirty="0">
              <a:solidFill>
                <a:prstClr val="black"/>
              </a:solidFill>
              <a:latin typeface="Arial" charset="0"/>
              <a:ea typeface="ＭＳ Ｐゴシック" panose="020B0600070205080204" pitchFamily="34" charset="-128"/>
            </a:endParaRPr>
          </a:p>
        </p:txBody>
      </p:sp>
      <p:sp>
        <p:nvSpPr>
          <p:cNvPr id="30" name="Text Box 11"/>
          <p:cNvSpPr txBox="1">
            <a:spLocks noChangeArrowheads="1"/>
          </p:cNvSpPr>
          <p:nvPr/>
        </p:nvSpPr>
        <p:spPr bwMode="auto">
          <a:xfrm>
            <a:off x="1524000" y="1"/>
            <a:ext cx="2843809" cy="461665"/>
          </a:xfrm>
          <a:prstGeom prst="rect">
            <a:avLst/>
          </a:prstGeom>
          <a:solidFill>
            <a:schemeClr val="tx1">
              <a:alpha val="87057"/>
            </a:schemeClr>
          </a:solidFill>
          <a:ln w="57150" algn="ctr">
            <a:noFill/>
            <a:miter lim="800000"/>
            <a:headEnd/>
            <a:tailEnd/>
          </a:ln>
        </p:spPr>
        <p:txBody>
          <a:bodyPr wrap="square">
            <a:spAutoFit/>
          </a:bodyPr>
          <a:lstStyle/>
          <a:p>
            <a:r>
              <a:rPr lang="en-US" altLang="ko-KR" sz="2400" b="1" dirty="0">
                <a:solidFill>
                  <a:prstClr val="white"/>
                </a:solidFill>
                <a:latin typeface="맑은 고딕"/>
                <a:ea typeface="맑은 고딕" panose="020B0503020000020004" pitchFamily="50" charset="-127"/>
              </a:rPr>
              <a:t>Symmetry</a:t>
            </a:r>
            <a:r>
              <a:rPr lang="ko-KR" altLang="en-US" sz="2400" b="1" dirty="0">
                <a:solidFill>
                  <a:prstClr val="white"/>
                </a:solidFill>
                <a:latin typeface="맑은 고딕"/>
                <a:ea typeface="맑은 고딕" panose="020B0503020000020004" pitchFamily="50" charset="-127"/>
              </a:rPr>
              <a:t> </a:t>
            </a:r>
            <a:r>
              <a:rPr lang="en-US" altLang="ko-KR" sz="2400" b="1" dirty="0">
                <a:solidFill>
                  <a:prstClr val="white"/>
                </a:solidFill>
                <a:latin typeface="맑은 고딕"/>
                <a:ea typeface="맑은 고딕" panose="020B0503020000020004" pitchFamily="50" charset="-127"/>
              </a:rPr>
              <a:t>Energy</a:t>
            </a:r>
            <a:endParaRPr lang="en-US" altLang="ko-KR" b="1" dirty="0">
              <a:solidFill>
                <a:prstClr val="white"/>
              </a:solidFill>
              <a:latin typeface="맑은 고딕"/>
              <a:ea typeface="맑은 고딕" panose="020B0503020000020004" pitchFamily="50" charset="-127"/>
            </a:endParaRPr>
          </a:p>
        </p:txBody>
      </p:sp>
      <p:sp>
        <p:nvSpPr>
          <p:cNvPr id="31" name="Text Box 12"/>
          <p:cNvSpPr txBox="1">
            <a:spLocks noChangeArrowheads="1"/>
          </p:cNvSpPr>
          <p:nvPr/>
        </p:nvSpPr>
        <p:spPr bwMode="auto">
          <a:xfrm>
            <a:off x="4367808" y="1"/>
            <a:ext cx="6300192" cy="461657"/>
          </a:xfrm>
          <a:prstGeom prst="rect">
            <a:avLst/>
          </a:prstGeom>
          <a:solidFill>
            <a:schemeClr val="tx1">
              <a:alpha val="47842"/>
            </a:schemeClr>
          </a:solidFill>
          <a:ln w="38100">
            <a:noFill/>
            <a:miter lim="800000"/>
            <a:headEnd/>
            <a:tailEnd/>
          </a:ln>
        </p:spPr>
        <p:txBody>
          <a:bodyPr wrap="square" lIns="91436" tIns="45716" rIns="91436" bIns="45716">
            <a:spAutoFit/>
          </a:bodyPr>
          <a:lstStyle/>
          <a:p>
            <a:r>
              <a:rPr lang="en-US" altLang="ko-KR" sz="2400" b="1" dirty="0">
                <a:solidFill>
                  <a:prstClr val="white"/>
                </a:solidFill>
                <a:latin typeface="맑은 고딕"/>
                <a:ea typeface="맑은 고딕" panose="020B0503020000020004" pitchFamily="50" charset="-127"/>
              </a:rPr>
              <a:t>S. Energy, Pressure and </a:t>
            </a:r>
            <a:r>
              <a:rPr lang="en-US" altLang="ko-KR" sz="2400" b="1" dirty="0" err="1">
                <a:solidFill>
                  <a:prstClr val="white"/>
                </a:solidFill>
                <a:latin typeface="맑은 고딕"/>
                <a:ea typeface="맑은 고딕" panose="020B0503020000020004" pitchFamily="50" charset="-127"/>
              </a:rPr>
              <a:t>Incompressbility</a:t>
            </a:r>
            <a:endParaRPr lang="en-US" altLang="ko-KR" sz="2400" b="1" dirty="0">
              <a:solidFill>
                <a:prstClr val="white"/>
              </a:solidFill>
              <a:latin typeface="맑은 고딕"/>
              <a:ea typeface="맑은 고딕" panose="020B0503020000020004" pitchFamily="50" charset="-127"/>
            </a:endParaRPr>
          </a:p>
        </p:txBody>
      </p:sp>
      <p:sp>
        <p:nvSpPr>
          <p:cNvPr id="28" name="타원 27"/>
          <p:cNvSpPr/>
          <p:nvPr/>
        </p:nvSpPr>
        <p:spPr>
          <a:xfrm flipV="1">
            <a:off x="7032104" y="3140968"/>
            <a:ext cx="331236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맑은 고딕"/>
              <a:ea typeface="맑은 고딕" panose="020B0503020000020004" pitchFamily="50" charset="-127"/>
            </a:endParaRPr>
          </a:p>
        </p:txBody>
      </p:sp>
      <p:sp>
        <p:nvSpPr>
          <p:cNvPr id="29" name="타원 28"/>
          <p:cNvSpPr/>
          <p:nvPr/>
        </p:nvSpPr>
        <p:spPr>
          <a:xfrm>
            <a:off x="7392144" y="4581128"/>
            <a:ext cx="2520280"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맑은 고딕"/>
              <a:ea typeface="맑은 고딕" panose="020B0503020000020004" pitchFamily="50" charset="-127"/>
            </a:endParaRPr>
          </a:p>
        </p:txBody>
      </p:sp>
      <p:sp>
        <p:nvSpPr>
          <p:cNvPr id="32" name="타원 31"/>
          <p:cNvSpPr/>
          <p:nvPr/>
        </p:nvSpPr>
        <p:spPr>
          <a:xfrm>
            <a:off x="7248128" y="5589240"/>
            <a:ext cx="2160240"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맑은 고딕"/>
              <a:ea typeface="맑은 고딕" panose="020B0503020000020004" pitchFamily="50" charset="-127"/>
            </a:endParaRPr>
          </a:p>
        </p:txBody>
      </p:sp>
      <p:sp>
        <p:nvSpPr>
          <p:cNvPr id="33" name="슬라이드 번호 개체 틀 32"/>
          <p:cNvSpPr>
            <a:spLocks noGrp="1"/>
          </p:cNvSpPr>
          <p:nvPr>
            <p:ph type="sldNum" sz="quarter" idx="12"/>
          </p:nvPr>
        </p:nvSpPr>
        <p:spPr/>
        <p:txBody>
          <a:bodyPr/>
          <a:lstStyle/>
          <a:p>
            <a:fld id="{DC10357D-0522-4F38-B422-8B23FF9EDA82}" type="slidenum">
              <a:rPr lang="ko-KR" altLang="en-US">
                <a:solidFill>
                  <a:prstClr val="black">
                    <a:tint val="75000"/>
                  </a:prstClr>
                </a:solidFill>
                <a:latin typeface="맑은 고딕"/>
                <a:ea typeface="맑은 고딕" panose="020B0503020000020004" pitchFamily="50" charset="-127"/>
              </a:rPr>
              <a:pPr/>
              <a:t>11</a:t>
            </a:fld>
            <a:endParaRPr lang="ko-KR" altLang="en-US">
              <a:solidFill>
                <a:prstClr val="black">
                  <a:tint val="75000"/>
                </a:prstClr>
              </a:solidFill>
              <a:latin typeface="맑은 고딕"/>
              <a:ea typeface="맑은 고딕" panose="020B0503020000020004" pitchFamily="50" charset="-127"/>
            </a:endParaRPr>
          </a:p>
        </p:txBody>
      </p:sp>
    </p:spTree>
    <p:extLst>
      <p:ext uri="{BB962C8B-B14F-4D97-AF65-F5344CB8AC3E}">
        <p14:creationId xmlns:p14="http://schemas.microsoft.com/office/powerpoint/2010/main" val="40137812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48"/>
                                        </p:tgtEl>
                                        <p:attrNameLst>
                                          <p:attrName>style.visibility</p:attrName>
                                        </p:attrNameLst>
                                      </p:cBhvr>
                                      <p:to>
                                        <p:strVal val="visible"/>
                                      </p:to>
                                    </p:set>
                                    <p:anim calcmode="lin" valueType="num">
                                      <p:cBhvr additive="base">
                                        <p:cTn id="7" dur="500" fill="hold"/>
                                        <p:tgtEl>
                                          <p:spTgt spid="5148"/>
                                        </p:tgtEl>
                                        <p:attrNameLst>
                                          <p:attrName>ppt_x</p:attrName>
                                        </p:attrNameLst>
                                      </p:cBhvr>
                                      <p:tavLst>
                                        <p:tav tm="0">
                                          <p:val>
                                            <p:strVal val="#ppt_x"/>
                                          </p:val>
                                        </p:tav>
                                        <p:tav tm="100000">
                                          <p:val>
                                            <p:strVal val="#ppt_x"/>
                                          </p:val>
                                        </p:tav>
                                      </p:tavLst>
                                    </p:anim>
                                    <p:anim calcmode="lin" valueType="num">
                                      <p:cBhvr additive="base">
                                        <p:cTn id="8" dur="500" fill="hold"/>
                                        <p:tgtEl>
                                          <p:spTgt spid="5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9576" y="1052736"/>
            <a:ext cx="6286500"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3903" y="5514309"/>
            <a:ext cx="233362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9589" y="5467477"/>
            <a:ext cx="15621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70730" y="5534151"/>
            <a:ext cx="20097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96994" y="5292055"/>
            <a:ext cx="186690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74347" y="2996952"/>
            <a:ext cx="16764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47529" y="404665"/>
            <a:ext cx="7599709" cy="646331"/>
          </a:xfrm>
          <a:prstGeom prst="rect">
            <a:avLst/>
          </a:prstGeom>
          <a:noFill/>
        </p:spPr>
        <p:txBody>
          <a:bodyPr wrap="none" rtlCol="0">
            <a:spAutoFit/>
          </a:bodyPr>
          <a:lstStyle/>
          <a:p>
            <a:r>
              <a:rPr lang="en-US" altLang="ko-KR" dirty="0">
                <a:solidFill>
                  <a:prstClr val="black"/>
                </a:solidFill>
              </a:rPr>
              <a:t>How</a:t>
            </a:r>
            <a:r>
              <a:rPr lang="ko-KR" altLang="en-US" dirty="0">
                <a:solidFill>
                  <a:prstClr val="black"/>
                </a:solidFill>
              </a:rPr>
              <a:t> </a:t>
            </a:r>
            <a:r>
              <a:rPr lang="en-US" altLang="ko-KR" dirty="0">
                <a:solidFill>
                  <a:prstClr val="black"/>
                </a:solidFill>
              </a:rPr>
              <a:t>to determine L from </a:t>
            </a:r>
            <a:r>
              <a:rPr lang="en-US" altLang="ko-KR" dirty="0">
                <a:solidFill>
                  <a:srgbClr val="FF0000"/>
                </a:solidFill>
              </a:rPr>
              <a:t>static properties </a:t>
            </a:r>
            <a:r>
              <a:rPr lang="en-US" altLang="ko-KR" dirty="0">
                <a:solidFill>
                  <a:prstClr val="black"/>
                </a:solidFill>
              </a:rPr>
              <a:t>of finite nuclei and neutron</a:t>
            </a:r>
          </a:p>
          <a:p>
            <a:r>
              <a:rPr lang="en-US" altLang="ko-KR" dirty="0">
                <a:solidFill>
                  <a:prstClr val="black"/>
                </a:solidFill>
              </a:rPr>
              <a:t>Star observation, </a:t>
            </a:r>
            <a:r>
              <a:rPr lang="en-US" altLang="ko-KR" dirty="0">
                <a:solidFill>
                  <a:srgbClr val="00B050"/>
                </a:solidFill>
              </a:rPr>
              <a:t>simultaneously</a:t>
            </a:r>
            <a:r>
              <a:rPr lang="en-US" altLang="ko-KR" dirty="0">
                <a:solidFill>
                  <a:prstClr val="black"/>
                </a:solidFill>
              </a:rPr>
              <a:t> ? </a:t>
            </a:r>
            <a:endParaRPr lang="ko-KR" altLang="en-US" dirty="0">
              <a:solidFill>
                <a:prstClr val="black"/>
              </a:solidFill>
            </a:endParaRPr>
          </a:p>
        </p:txBody>
      </p:sp>
      <p:pic>
        <p:nvPicPr>
          <p:cNvPr id="1229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40217" y="6542058"/>
            <a:ext cx="2562225" cy="1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7"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88288" y="6330892"/>
            <a:ext cx="685800"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380030" y="6265060"/>
            <a:ext cx="1277914" cy="276999"/>
          </a:xfrm>
          <a:prstGeom prst="rect">
            <a:avLst/>
          </a:prstGeom>
          <a:noFill/>
        </p:spPr>
        <p:txBody>
          <a:bodyPr wrap="none" rtlCol="0">
            <a:spAutoFit/>
          </a:bodyPr>
          <a:lstStyle/>
          <a:p>
            <a:r>
              <a:rPr lang="en-US" altLang="ko-KR" sz="1200" dirty="0">
                <a:solidFill>
                  <a:prstClr val="black"/>
                </a:solidFill>
              </a:rPr>
              <a:t>= 30 ~ 35 MeV</a:t>
            </a:r>
            <a:endParaRPr lang="ko-KR" altLang="en-US" sz="1200" dirty="0">
              <a:solidFill>
                <a:prstClr val="black"/>
              </a:solidFill>
            </a:endParaRPr>
          </a:p>
        </p:txBody>
      </p:sp>
      <p:pic>
        <p:nvPicPr>
          <p:cNvPr id="12298"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193422" y="5634955"/>
            <a:ext cx="1238250" cy="20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바닥글 개체 틀 2"/>
          <p:cNvSpPr>
            <a:spLocks noGrp="1"/>
          </p:cNvSpPr>
          <p:nvPr>
            <p:ph type="ftr" sz="quarter" idx="11"/>
          </p:nvPr>
        </p:nvSpPr>
        <p:spPr/>
        <p:txBody>
          <a:bodyPr/>
          <a:lstStyle/>
          <a:p>
            <a:pPr latinLnBrk="0"/>
            <a:r>
              <a:rPr lang="en-US" altLang="zh-CN">
                <a:solidFill>
                  <a:prstClr val="black">
                    <a:tint val="75000"/>
                  </a:prstClr>
                </a:solidFill>
              </a:rPr>
              <a:t>Densities and Radii in Nuclei</a:t>
            </a:r>
            <a:endParaRPr lang="zh-CN"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pPr latinLnBrk="0"/>
            <a:fld id="{33992871-F00D-49BA-9962-D8511533DE84}" type="slidenum">
              <a:rPr lang="zh-CN" altLang="en-US">
                <a:solidFill>
                  <a:prstClr val="black">
                    <a:tint val="75000"/>
                  </a:prstClr>
                </a:solidFill>
              </a:rPr>
              <a:pPr latinLnBrk="0"/>
              <a:t>12</a:t>
            </a:fld>
            <a:endParaRPr lang="zh-CN" altLang="en-US">
              <a:solidFill>
                <a:prstClr val="black">
                  <a:tint val="75000"/>
                </a:prstClr>
              </a:solidFill>
            </a:endParaRPr>
          </a:p>
        </p:txBody>
      </p:sp>
      <p:sp>
        <p:nvSpPr>
          <p:cNvPr id="17" name="포인트가 4개인 별 16"/>
          <p:cNvSpPr/>
          <p:nvPr/>
        </p:nvSpPr>
        <p:spPr>
          <a:xfrm>
            <a:off x="8359868" y="1387624"/>
            <a:ext cx="410344" cy="986408"/>
          </a:xfrm>
          <a:prstGeom prst="star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cxnSp>
        <p:nvCxnSpPr>
          <p:cNvPr id="19" name="직선 화살표 연결선 18"/>
          <p:cNvCxnSpPr>
            <a:stCxn id="17" idx="1"/>
          </p:cNvCxnSpPr>
          <p:nvPr/>
        </p:nvCxnSpPr>
        <p:spPr>
          <a:xfrm flipH="1">
            <a:off x="6023992" y="1880828"/>
            <a:ext cx="2335876"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 Box 11"/>
          <p:cNvSpPr txBox="1">
            <a:spLocks noChangeArrowheads="1"/>
          </p:cNvSpPr>
          <p:nvPr/>
        </p:nvSpPr>
        <p:spPr bwMode="auto">
          <a:xfrm>
            <a:off x="1524000" y="1"/>
            <a:ext cx="2771801" cy="461665"/>
          </a:xfrm>
          <a:prstGeom prst="rect">
            <a:avLst/>
          </a:prstGeom>
          <a:solidFill>
            <a:schemeClr val="tx1">
              <a:alpha val="87057"/>
            </a:schemeClr>
          </a:solidFill>
          <a:ln w="57150" algn="ctr">
            <a:noFill/>
            <a:miter lim="800000"/>
            <a:headEnd/>
            <a:tailEnd/>
          </a:ln>
        </p:spPr>
        <p:txBody>
          <a:bodyPr wrap="square">
            <a:spAutoFit/>
          </a:bodyPr>
          <a:lstStyle/>
          <a:p>
            <a:r>
              <a:rPr lang="en-US" altLang="ko-KR" sz="2400" b="1" dirty="0">
                <a:solidFill>
                  <a:prstClr val="white"/>
                </a:solidFill>
              </a:rPr>
              <a:t>Symmetry Energy</a:t>
            </a:r>
            <a:endParaRPr lang="en-US" altLang="ko-KR" b="1" dirty="0">
              <a:solidFill>
                <a:prstClr val="white"/>
              </a:solidFill>
            </a:endParaRPr>
          </a:p>
        </p:txBody>
      </p:sp>
      <p:sp>
        <p:nvSpPr>
          <p:cNvPr id="20" name="Text Box 12"/>
          <p:cNvSpPr txBox="1">
            <a:spLocks noChangeArrowheads="1"/>
          </p:cNvSpPr>
          <p:nvPr/>
        </p:nvSpPr>
        <p:spPr bwMode="auto">
          <a:xfrm>
            <a:off x="4223792" y="1"/>
            <a:ext cx="6444208" cy="461657"/>
          </a:xfrm>
          <a:prstGeom prst="rect">
            <a:avLst/>
          </a:prstGeom>
          <a:solidFill>
            <a:schemeClr val="tx1">
              <a:alpha val="47842"/>
            </a:schemeClr>
          </a:solidFill>
          <a:ln w="38100">
            <a:noFill/>
            <a:miter lim="800000"/>
            <a:headEnd/>
            <a:tailEnd/>
          </a:ln>
        </p:spPr>
        <p:txBody>
          <a:bodyPr wrap="square" lIns="91436" tIns="45716" rIns="91436" bIns="45716">
            <a:spAutoFit/>
          </a:bodyPr>
          <a:lstStyle/>
          <a:p>
            <a:r>
              <a:rPr lang="en-US" altLang="ko-KR" sz="2400" b="1" dirty="0">
                <a:solidFill>
                  <a:prstClr val="white"/>
                </a:solidFill>
              </a:rPr>
              <a:t> Low Density from N. Phys. (GDR and PDR)</a:t>
            </a:r>
          </a:p>
        </p:txBody>
      </p:sp>
      <p:sp>
        <p:nvSpPr>
          <p:cNvPr id="21" name="타원 20"/>
          <p:cNvSpPr/>
          <p:nvPr/>
        </p:nvSpPr>
        <p:spPr>
          <a:xfrm>
            <a:off x="2351584" y="3284984"/>
            <a:ext cx="3960440" cy="144016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endParaRPr>
          </a:p>
        </p:txBody>
      </p:sp>
      <p:sp>
        <p:nvSpPr>
          <p:cNvPr id="22" name="타원 21"/>
          <p:cNvSpPr/>
          <p:nvPr/>
        </p:nvSpPr>
        <p:spPr>
          <a:xfrm>
            <a:off x="2423592" y="1340768"/>
            <a:ext cx="3960440" cy="108012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endParaRPr>
          </a:p>
        </p:txBody>
      </p:sp>
      <p:sp>
        <p:nvSpPr>
          <p:cNvPr id="2" name="날짜 개체 틀 1"/>
          <p:cNvSpPr>
            <a:spLocks noGrp="1"/>
          </p:cNvSpPr>
          <p:nvPr>
            <p:ph type="dt" sz="half" idx="10"/>
          </p:nvPr>
        </p:nvSpPr>
        <p:spPr/>
        <p:txBody>
          <a:bodyPr/>
          <a:lstStyle/>
          <a:p>
            <a:pPr latinLnBrk="0"/>
            <a:fld id="{5318DCC5-69C5-48CB-8ED5-14D975B98F87}" type="datetime1">
              <a:rPr lang="zh-CN" altLang="en-US">
                <a:solidFill>
                  <a:prstClr val="black">
                    <a:tint val="75000"/>
                  </a:prstClr>
                </a:solidFill>
              </a:rPr>
              <a:pPr latinLnBrk="0"/>
              <a:t>2020/11/13</a:t>
            </a:fld>
            <a:endParaRPr lang="ko-KR" altLang="en-US">
              <a:solidFill>
                <a:prstClr val="black">
                  <a:tint val="75000"/>
                </a:prstClr>
              </a:solidFill>
            </a:endParaRPr>
          </a:p>
        </p:txBody>
      </p:sp>
    </p:spTree>
    <p:extLst>
      <p:ext uri="{BB962C8B-B14F-4D97-AF65-F5344CB8AC3E}">
        <p14:creationId xmlns:p14="http://schemas.microsoft.com/office/powerpoint/2010/main" val="240872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7"/>
                                        </p:tgtEl>
                                      </p:cBhvr>
                                    </p:animEffect>
                                    <p:animScale>
                                      <p:cBhvr>
                                        <p:cTn id="7" dur="250" autoRev="1" fill="hold"/>
                                        <p:tgtEl>
                                          <p:spTgt spid="17"/>
                                        </p:tgtEl>
                                      </p:cBhvr>
                                      <p:by x="105000" y="105000"/>
                                    </p:animScale>
                                  </p:childTnLst>
                                </p:cTn>
                              </p:par>
                              <p:par>
                                <p:cTn id="8" presetID="8" presetClass="entr" presetSubtype="16"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amond(in)">
                                      <p:cBhvr>
                                        <p:cTn id="10" dur="2000"/>
                                        <p:tgtEl>
                                          <p:spTgt spid="21"/>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amond(in)">
                                      <p:cBhvr>
                                        <p:cTn id="1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9" name="방정식"/>
              <p:cNvSpPr txBox="1"/>
              <p:nvPr/>
            </p:nvSpPr>
            <p:spPr>
              <a:xfrm>
                <a:off x="2731470" y="1686197"/>
                <a:ext cx="8431988" cy="634276"/>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r>
                        <a:rPr sz="2000" i="1" kern="0">
                          <a:solidFill>
                            <a:srgbClr val="FEFEFE"/>
                          </a:solidFill>
                          <a:latin typeface="Cambria Math" panose="02040503050406030204" pitchFamily="18" charset="0"/>
                          <a:sym typeface="Helvetica Neue"/>
                        </a:rPr>
                        <m:t>ℒ</m:t>
                      </m:r>
                      <m:r>
                        <a:rPr sz="2000" i="1" kern="0">
                          <a:solidFill>
                            <a:srgbClr val="FEFEFE"/>
                          </a:solidFill>
                          <a:latin typeface="Cambria Math" panose="02040503050406030204" pitchFamily="18" charset="0"/>
                          <a:sym typeface="Helvetica Neue"/>
                        </a:rPr>
                        <m:t>=</m:t>
                      </m:r>
                      <m:limUpp>
                        <m:limUppPr>
                          <m:ctrlPr>
                            <a:rPr sz="2000" i="1" kern="0">
                              <a:solidFill>
                                <a:srgbClr val="FEFEFE"/>
                              </a:solidFill>
                              <a:latin typeface="Cambria Math" panose="02040503050406030204" pitchFamily="18" charset="0"/>
                              <a:sym typeface="Helvetica Neue"/>
                            </a:rPr>
                          </m:ctrlPr>
                        </m:limUppPr>
                        <m:e>
                          <m:limLow>
                            <m:limLowPr>
                              <m:ctrlPr>
                                <a:rPr sz="2000" i="1" kern="0">
                                  <a:solidFill>
                                    <a:srgbClr val="FEFEFE"/>
                                  </a:solidFill>
                                  <a:latin typeface="Cambria Math" panose="02040503050406030204" pitchFamily="18" charset="0"/>
                                  <a:sym typeface="Helvetica Neue"/>
                                </a:rPr>
                              </m:ctrlPr>
                            </m:limLowPr>
                            <m:e>
                              <m:r>
                                <a:rPr sz="2000" i="1" kern="0">
                                  <a:solidFill>
                                    <a:srgbClr val="FEFEFE"/>
                                  </a:solidFill>
                                  <a:latin typeface="Cambria Math" panose="02040503050406030204" pitchFamily="18" charset="0"/>
                                  <a:sym typeface="Helvetica Neue"/>
                                </a:rPr>
                                <m:t>∑</m:t>
                              </m:r>
                            </m:e>
                            <m:lim>
                              <m:r>
                                <a:rPr sz="2000" i="1" kern="0">
                                  <a:solidFill>
                                    <a:srgbClr val="FEFEFE"/>
                                  </a:solidFill>
                                  <a:latin typeface="Cambria Math" panose="02040503050406030204" pitchFamily="18" charset="0"/>
                                  <a:sym typeface="Helvetica Neue"/>
                                </a:rPr>
                                <m:t>𝐵</m:t>
                              </m:r>
                            </m:lim>
                          </m:limLow>
                        </m:e>
                        <m:lim/>
                      </m:limUpp>
                      <m:sSubSup>
                        <m:sSubSupPr>
                          <m:ctrlPr>
                            <a:rPr sz="2000" i="1" kern="0">
                              <a:solidFill>
                                <a:srgbClr val="FEFEFE"/>
                              </a:solidFill>
                              <a:latin typeface="Cambria Math" panose="02040503050406030204" pitchFamily="18" charset="0"/>
                              <a:sym typeface="Helvetica Neue"/>
                            </a:rPr>
                          </m:ctrlPr>
                        </m:sSubSupPr>
                        <m:e>
                          <m:bar>
                            <m:barPr>
                              <m:pos m:val="top"/>
                              <m:ctrlPr>
                                <a:rPr sz="2000" i="1" kern="0">
                                  <a:solidFill>
                                    <a:srgbClr val="FEFEFE"/>
                                  </a:solidFill>
                                  <a:latin typeface="Cambria Math" panose="02040503050406030204" pitchFamily="18" charset="0"/>
                                  <a:sym typeface="Helvetica Neue"/>
                                </a:rPr>
                              </m:ctrlPr>
                            </m:barPr>
                            <m:e>
                              <m:r>
                                <a:rPr sz="2000" i="1" kern="0">
                                  <a:solidFill>
                                    <a:srgbClr val="FEFEFE"/>
                                  </a:solidFill>
                                  <a:latin typeface="Cambria Math" panose="02040503050406030204" pitchFamily="18" charset="0"/>
                                  <a:sym typeface="Helvetica Neue"/>
                                </a:rPr>
                                <m:t>𝜓</m:t>
                              </m:r>
                            </m:e>
                          </m:bar>
                        </m:e>
                        <m:sub>
                          <m:r>
                            <a:rPr sz="2000" i="1" kern="0">
                              <a:solidFill>
                                <a:srgbClr val="FEFEFE"/>
                              </a:solidFill>
                              <a:latin typeface="Cambria Math" panose="02040503050406030204" pitchFamily="18" charset="0"/>
                              <a:sym typeface="Helvetica Neue"/>
                            </a:rPr>
                            <m:t>𝐵</m:t>
                          </m:r>
                        </m:sub>
                        <m:sup/>
                      </m:sSub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𝑖</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𝛾</m:t>
                          </m:r>
                        </m:e>
                        <m:sub>
                          <m:r>
                            <a:rPr sz="2000" i="1" kern="0">
                              <a:solidFill>
                                <a:srgbClr val="FEFEFE"/>
                              </a:solidFill>
                              <a:latin typeface="Cambria Math" panose="02040503050406030204" pitchFamily="18" charset="0"/>
                              <a:sym typeface="Helvetica Neue"/>
                            </a:rPr>
                            <m:t>𝜇</m:t>
                          </m:r>
                        </m:sub>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m:t>
                          </m:r>
                        </m:e>
                        <m:sub/>
                        <m:sup>
                          <m:r>
                            <a:rPr sz="2000" i="1" kern="0">
                              <a:solidFill>
                                <a:srgbClr val="FEFEFE"/>
                              </a:solidFill>
                              <a:latin typeface="Cambria Math" panose="02040503050406030204" pitchFamily="18" charset="0"/>
                              <a:sym typeface="Helvetica Neue"/>
                            </a:rPr>
                            <m:t>𝜇</m:t>
                          </m:r>
                        </m:sup>
                      </m:sSubSup>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𝑀</m:t>
                          </m:r>
                        </m:e>
                        <m:sub>
                          <m:r>
                            <a:rPr sz="2000" i="1" kern="0">
                              <a:solidFill>
                                <a:srgbClr val="FEFEFE"/>
                              </a:solidFill>
                              <a:latin typeface="Cambria Math" panose="02040503050406030204" pitchFamily="18" charset="0"/>
                              <a:sym typeface="Helvetica Neue"/>
                            </a:rPr>
                            <m:t>𝐵</m:t>
                          </m:r>
                        </m:sub>
                        <m:sup>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Sub>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𝜔</m:t>
                          </m:r>
                          <m:r>
                            <a:rPr sz="2000" i="1" kern="0">
                              <a:solidFill>
                                <a:srgbClr val="FEFEFE"/>
                              </a:solidFill>
                              <a:latin typeface="Cambria Math" panose="02040503050406030204" pitchFamily="18" charset="0"/>
                              <a:sym typeface="Helvetica Neue"/>
                            </a:rPr>
                            <m:t>𝐵</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𝛾</m:t>
                          </m:r>
                        </m:e>
                        <m:sub>
                          <m:r>
                            <a:rPr sz="2000" i="1" kern="0">
                              <a:solidFill>
                                <a:srgbClr val="FEFEFE"/>
                              </a:solidFill>
                              <a:latin typeface="Cambria Math" panose="02040503050406030204" pitchFamily="18" charset="0"/>
                              <a:sym typeface="Helvetica Neue"/>
                            </a:rPr>
                            <m:t>0</m:t>
                          </m:r>
                        </m:sub>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𝜔</m:t>
                          </m:r>
                        </m:e>
                        <m:sub>
                          <m:r>
                            <a:rPr sz="2000" i="1" kern="0">
                              <a:solidFill>
                                <a:srgbClr val="FEFEFE"/>
                              </a:solidFill>
                              <a:latin typeface="Cambria Math" panose="02040503050406030204" pitchFamily="18" charset="0"/>
                              <a:sym typeface="Helvetica Neue"/>
                            </a:rPr>
                            <m:t>0</m:t>
                          </m:r>
                        </m:sub>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𝜙</m:t>
                          </m:r>
                          <m:r>
                            <a:rPr sz="2000" i="1" kern="0">
                              <a:solidFill>
                                <a:srgbClr val="FEFEFE"/>
                              </a:solidFill>
                              <a:latin typeface="Cambria Math" panose="02040503050406030204" pitchFamily="18" charset="0"/>
                              <a:sym typeface="Helvetica Neue"/>
                            </a:rPr>
                            <m:t>𝐵</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𝛾</m:t>
                          </m:r>
                        </m:e>
                        <m:sub/>
                        <m:sup>
                          <m:r>
                            <a:rPr sz="2000" i="1" kern="0">
                              <a:solidFill>
                                <a:srgbClr val="FEFEFE"/>
                              </a:solidFill>
                              <a:latin typeface="Cambria Math" panose="02040503050406030204" pitchFamily="18" charset="0"/>
                              <a:sym typeface="Helvetica Neue"/>
                            </a:rPr>
                            <m:t>0</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𝜙</m:t>
                          </m:r>
                        </m:e>
                        <m:sub/>
                        <m:sup>
                          <m:r>
                            <a:rPr sz="2000" i="1" kern="0">
                              <a:solidFill>
                                <a:srgbClr val="FEFEFE"/>
                              </a:solidFill>
                              <a:latin typeface="Cambria Math" panose="02040503050406030204" pitchFamily="18" charset="0"/>
                              <a:sym typeface="Helvetica Neue"/>
                            </a:rPr>
                            <m:t>0</m:t>
                          </m:r>
                        </m:sup>
                      </m:sSubSup>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𝜌</m:t>
                          </m:r>
                          <m:r>
                            <a:rPr sz="2000" i="1" kern="0">
                              <a:solidFill>
                                <a:srgbClr val="FEFEFE"/>
                              </a:solidFill>
                              <a:latin typeface="Cambria Math" panose="02040503050406030204" pitchFamily="18" charset="0"/>
                              <a:sym typeface="Helvetica Neue"/>
                            </a:rPr>
                            <m:t>𝐵</m:t>
                          </m:r>
                        </m:sub>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𝛾</m:t>
                          </m:r>
                        </m:e>
                        <m:sub/>
                        <m:sup>
                          <m:r>
                            <a:rPr sz="2000" i="1" kern="0">
                              <a:solidFill>
                                <a:srgbClr val="FEFEFE"/>
                              </a:solidFill>
                              <a:latin typeface="Cambria Math" panose="02040503050406030204" pitchFamily="18" charset="0"/>
                              <a:sym typeface="Helvetica Neue"/>
                            </a:rPr>
                            <m:t>0</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𝜌</m:t>
                          </m:r>
                        </m:e>
                        <m:sub>
                          <m:r>
                            <a:rPr sz="2000" i="1" kern="0">
                              <a:solidFill>
                                <a:srgbClr val="FEFEFE"/>
                              </a:solidFill>
                              <a:latin typeface="Cambria Math" panose="02040503050406030204" pitchFamily="18" charset="0"/>
                              <a:sym typeface="Helvetica Neue"/>
                            </a:rPr>
                            <m:t>0</m:t>
                          </m:r>
                        </m:sub>
                        <m:sup/>
                      </m:sSubSup>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𝐼</m:t>
                          </m:r>
                        </m:e>
                        <m:sub>
                          <m:r>
                            <a:rPr sz="2000" i="1" kern="0">
                              <a:solidFill>
                                <a:srgbClr val="FEFEFE"/>
                              </a:solidFill>
                              <a:latin typeface="Cambria Math" panose="02040503050406030204" pitchFamily="18" charset="0"/>
                              <a:sym typeface="Helvetica Neue"/>
                            </a:rPr>
                            <m:t>3</m:t>
                          </m:r>
                          <m:r>
                            <a:rPr sz="2000" i="1" kern="0">
                              <a:solidFill>
                                <a:srgbClr val="FEFEFE"/>
                              </a:solidFill>
                              <a:latin typeface="Cambria Math" panose="02040503050406030204" pitchFamily="18" charset="0"/>
                              <a:sym typeface="Helvetica Neue"/>
                            </a:rPr>
                            <m:t>𝐵</m:t>
                          </m:r>
                        </m:sub>
                      </m:sSub>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𝜓</m:t>
                          </m:r>
                        </m:e>
                        <m:sub>
                          <m:r>
                            <a:rPr sz="2000" i="1" kern="0">
                              <a:solidFill>
                                <a:srgbClr val="FEFEFE"/>
                              </a:solidFill>
                              <a:latin typeface="Cambria Math" panose="02040503050406030204" pitchFamily="18" charset="0"/>
                              <a:sym typeface="Helvetica Neue"/>
                            </a:rPr>
                            <m:t>𝐵</m:t>
                          </m:r>
                        </m:sub>
                        <m:sup/>
                      </m:sSubSup>
                    </m:oMath>
                  </m:oMathPara>
                </a14:m>
                <a:endParaRPr sz="2000" kern="0">
                  <a:solidFill>
                    <a:srgbClr val="000000"/>
                  </a:solidFill>
                  <a:sym typeface="Helvetica Neue"/>
                </a:endParaRPr>
              </a:p>
            </p:txBody>
          </p:sp>
        </mc:Choice>
        <mc:Fallback xmlns="">
          <p:sp>
            <p:nvSpPr>
              <p:cNvPr id="319" name="방정식"/>
              <p:cNvSpPr txBox="1">
                <a:spLocks noRot="1" noChangeAspect="1" noMove="1" noResize="1" noEditPoints="1" noAdjustHandles="1" noChangeArrowheads="1" noChangeShapeType="1" noTextEdit="1"/>
              </p:cNvSpPr>
              <p:nvPr/>
            </p:nvSpPr>
            <p:spPr>
              <a:xfrm>
                <a:off x="2731470" y="1686197"/>
                <a:ext cx="8431988" cy="634276"/>
              </a:xfrm>
              <a:prstGeom prst="rect">
                <a:avLst/>
              </a:prstGeom>
              <a:blipFill rotWithShape="0">
                <a:blip r:embed="rId3"/>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20" name="방정식"/>
              <p:cNvSpPr txBox="1"/>
              <p:nvPr/>
            </p:nvSpPr>
            <p:spPr>
              <a:xfrm>
                <a:off x="3187732" y="2319418"/>
                <a:ext cx="7973272" cy="576183"/>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2</m:t>
                          </m:r>
                        </m:den>
                      </m:f>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𝑚</m:t>
                          </m:r>
                        </m:e>
                        <m:sub>
                          <m:r>
                            <a:rPr sz="2000" i="1" kern="0">
                              <a:solidFill>
                                <a:srgbClr val="FEFEFE"/>
                              </a:solidFill>
                              <a:latin typeface="Cambria Math" panose="02040503050406030204" pitchFamily="18" charset="0"/>
                              <a:sym typeface="Helvetica Neue"/>
                            </a:rPr>
                            <m:t>𝜎</m:t>
                          </m:r>
                        </m:sub>
                        <m:sup>
                          <m:r>
                            <a:rPr sz="2000" i="1" kern="0">
                              <a:solidFill>
                                <a:srgbClr val="FEFEFE"/>
                              </a:solidFill>
                              <a:latin typeface="Cambria Math" panose="02040503050406030204" pitchFamily="18" charset="0"/>
                              <a:sym typeface="Helvetica Neue"/>
                            </a:rPr>
                            <m:t>2</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2</m:t>
                          </m:r>
                        </m:den>
                      </m:f>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𝑚</m:t>
                          </m:r>
                        </m:e>
                        <m:sub>
                          <m:sSup>
                            <m:sSupPr>
                              <m:ctrlPr>
                                <a:rPr sz="2000" i="1" kern="0">
                                  <a:solidFill>
                                    <a:srgbClr val="FEFEFE"/>
                                  </a:solidFill>
                                  <a:latin typeface="Cambria Math" panose="02040503050406030204" pitchFamily="18" charset="0"/>
                                  <a:sym typeface="Helvetica Neue"/>
                                </a:rPr>
                              </m:ctrlPr>
                            </m:sSupPr>
                            <m:e>
                              <m:r>
                                <a:rPr sz="2000" i="1" kern="0">
                                  <a:solidFill>
                                    <a:srgbClr val="FEFEFE"/>
                                  </a:solidFill>
                                  <a:latin typeface="Cambria Math" panose="02040503050406030204" pitchFamily="18" charset="0"/>
                                  <a:sym typeface="Helvetica Neue"/>
                                </a:rPr>
                                <m:t>𝜎</m:t>
                              </m:r>
                            </m:e>
                            <m:sup>
                              <m:r>
                                <a:rPr sz="2000" i="1" kern="0">
                                  <a:solidFill>
                                    <a:srgbClr val="FEFEFE"/>
                                  </a:solidFill>
                                  <a:latin typeface="Cambria Math" panose="02040503050406030204" pitchFamily="18" charset="0"/>
                                  <a:sym typeface="Helvetica Neue"/>
                                </a:rPr>
                                <m:t>∗</m:t>
                              </m:r>
                            </m:sup>
                          </m:sSup>
                        </m:sub>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2</m:t>
                          </m:r>
                        </m:den>
                      </m:f>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𝑚</m:t>
                          </m:r>
                        </m:e>
                        <m:sub>
                          <m:r>
                            <a:rPr sz="2000" i="1" kern="0">
                              <a:solidFill>
                                <a:srgbClr val="FEFEFE"/>
                              </a:solidFill>
                              <a:latin typeface="Cambria Math" panose="02040503050406030204" pitchFamily="18" charset="0"/>
                              <a:sym typeface="Helvetica Neue"/>
                            </a:rPr>
                            <m:t>𝜔</m:t>
                          </m:r>
                        </m:sub>
                        <m:sup>
                          <m:r>
                            <a:rPr sz="2000" i="1" kern="0">
                              <a:solidFill>
                                <a:srgbClr val="FEFEFE"/>
                              </a:solidFill>
                              <a:latin typeface="Cambria Math" panose="02040503050406030204" pitchFamily="18" charset="0"/>
                              <a:sym typeface="Helvetica Neue"/>
                            </a:rPr>
                            <m:t>2</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𝜔</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2</m:t>
                          </m:r>
                        </m:den>
                      </m:f>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𝑚</m:t>
                          </m:r>
                        </m:e>
                        <m:sub>
                          <m:r>
                            <a:rPr sz="2000" i="1" kern="0">
                              <a:solidFill>
                                <a:srgbClr val="FEFEFE"/>
                              </a:solidFill>
                              <a:latin typeface="Cambria Math" panose="02040503050406030204" pitchFamily="18" charset="0"/>
                              <a:sym typeface="Helvetica Neue"/>
                            </a:rPr>
                            <m:t>𝜙</m:t>
                          </m:r>
                        </m:sub>
                        <m:sup>
                          <m:r>
                            <a:rPr sz="2000" i="1" kern="0">
                              <a:solidFill>
                                <a:srgbClr val="FEFEFE"/>
                              </a:solidFill>
                              <a:latin typeface="Cambria Math" panose="02040503050406030204" pitchFamily="18" charset="0"/>
                              <a:sym typeface="Helvetica Neue"/>
                            </a:rPr>
                            <m:t>2</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𝜙</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2</m:t>
                          </m:r>
                        </m:den>
                      </m:f>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𝑚</m:t>
                          </m:r>
                        </m:e>
                        <m:sub>
                          <m:r>
                            <a:rPr sz="2000" i="1" kern="0">
                              <a:solidFill>
                                <a:srgbClr val="FEFEFE"/>
                              </a:solidFill>
                              <a:latin typeface="Cambria Math" panose="02040503050406030204" pitchFamily="18" charset="0"/>
                              <a:sym typeface="Helvetica Neue"/>
                            </a:rPr>
                            <m:t>𝜌</m:t>
                          </m:r>
                        </m:sub>
                        <m:sup>
                          <m:r>
                            <a:rPr sz="2000" i="1" kern="0">
                              <a:solidFill>
                                <a:srgbClr val="FEFEFE"/>
                              </a:solidFill>
                              <a:latin typeface="Cambria Math" panose="02040503050406030204" pitchFamily="18" charset="0"/>
                              <a:sym typeface="Helvetica Neue"/>
                            </a:rPr>
                            <m:t>2</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𝜌</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𝑈</m:t>
                          </m:r>
                        </m:e>
                        <m:sub>
                          <m:r>
                            <a:rPr sz="2000" i="1" kern="0">
                              <a:solidFill>
                                <a:srgbClr val="FEFEFE"/>
                              </a:solidFill>
                              <a:latin typeface="Cambria Math" panose="02040503050406030204" pitchFamily="18" charset="0"/>
                              <a:sym typeface="Helvetica Neue"/>
                            </a:rPr>
                            <m:t>𝑁𝐿</m:t>
                          </m:r>
                        </m:sub>
                      </m:sSub>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Sub>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𝜔</m:t>
                          </m:r>
                        </m:e>
                        <m:sub>
                          <m:r>
                            <a:rPr sz="2000" i="1" kern="0">
                              <a:solidFill>
                                <a:srgbClr val="FEFEFE"/>
                              </a:solidFill>
                              <a:latin typeface="Cambria Math" panose="02040503050406030204" pitchFamily="18" charset="0"/>
                              <a:sym typeface="Helvetica Neue"/>
                            </a:rPr>
                            <m:t>0</m:t>
                          </m:r>
                        </m:sub>
                        <m:sup/>
                      </m:sSubSup>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𝜌</m:t>
                          </m:r>
                        </m:e>
                        <m:sub>
                          <m:r>
                            <a:rPr sz="2000" i="1" kern="0">
                              <a:solidFill>
                                <a:srgbClr val="FEFEFE"/>
                              </a:solidFill>
                              <a:latin typeface="Cambria Math" panose="02040503050406030204" pitchFamily="18" charset="0"/>
                              <a:sym typeface="Helvetica Neue"/>
                            </a:rPr>
                            <m:t>0</m:t>
                          </m:r>
                        </m:sub>
                        <m:sup/>
                      </m:sSubSup>
                      <m:r>
                        <a:rPr sz="2000" i="1" kern="0">
                          <a:solidFill>
                            <a:srgbClr val="FEFEFE"/>
                          </a:solidFill>
                          <a:latin typeface="Cambria Math" panose="02040503050406030204" pitchFamily="18" charset="0"/>
                          <a:sym typeface="Helvetica Neue"/>
                        </a:rPr>
                        <m:t>)</m:t>
                      </m:r>
                    </m:oMath>
                  </m:oMathPara>
                </a14:m>
                <a:endParaRPr sz="2000" kern="0">
                  <a:solidFill>
                    <a:srgbClr val="000000"/>
                  </a:solidFill>
                  <a:sym typeface="Helvetica Neue"/>
                </a:endParaRPr>
              </a:p>
            </p:txBody>
          </p:sp>
        </mc:Choice>
        <mc:Fallback xmlns="">
          <p:sp>
            <p:nvSpPr>
              <p:cNvPr id="320" name="방정식"/>
              <p:cNvSpPr txBox="1">
                <a:spLocks noRot="1" noChangeAspect="1" noMove="1" noResize="1" noEditPoints="1" noAdjustHandles="1" noChangeArrowheads="1" noChangeShapeType="1" noTextEdit="1"/>
              </p:cNvSpPr>
              <p:nvPr/>
            </p:nvSpPr>
            <p:spPr>
              <a:xfrm>
                <a:off x="3187732" y="2319418"/>
                <a:ext cx="7973272" cy="576183"/>
              </a:xfrm>
              <a:prstGeom prst="rect">
                <a:avLst/>
              </a:prstGeom>
              <a:blipFill rotWithShape="0">
                <a:blip r:embed="rId4"/>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21" name="방정식"/>
              <p:cNvSpPr txBox="1"/>
              <p:nvPr/>
            </p:nvSpPr>
            <p:spPr>
              <a:xfrm>
                <a:off x="4477920" y="3820332"/>
                <a:ext cx="3881639" cy="352854"/>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𝑀</m:t>
                          </m:r>
                        </m:e>
                        <m:sub>
                          <m:r>
                            <a:rPr sz="2000" i="1" kern="0">
                              <a:solidFill>
                                <a:srgbClr val="FEFEFE"/>
                              </a:solidFill>
                              <a:latin typeface="Cambria Math" panose="02040503050406030204" pitchFamily="18" charset="0"/>
                              <a:sym typeface="Helvetica Neue"/>
                            </a:rPr>
                            <m:t>𝐵</m:t>
                          </m:r>
                        </m:sub>
                        <m:sup>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𝜎</m:t>
                      </m:r>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sup>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𝑀</m:t>
                          </m:r>
                        </m:e>
                        <m:sub>
                          <m:r>
                            <a:rPr sz="2000" i="1" kern="0">
                              <a:solidFill>
                                <a:srgbClr val="FEFEFE"/>
                              </a:solidFill>
                              <a:latin typeface="Cambria Math" panose="02040503050406030204" pitchFamily="18" charset="0"/>
                              <a:sym typeface="Helvetica Neue"/>
                            </a:rPr>
                            <m:t>𝐵</m:t>
                          </m:r>
                        </m:sub>
                      </m:sSub>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𝜎</m:t>
                          </m:r>
                          <m:r>
                            <a:rPr sz="2000" i="1" kern="0">
                              <a:solidFill>
                                <a:srgbClr val="FEFEFE"/>
                              </a:solidFill>
                              <a:latin typeface="Cambria Math" panose="02040503050406030204" pitchFamily="18" charset="0"/>
                              <a:sym typeface="Helvetica Neue"/>
                            </a:rPr>
                            <m:t>𝐵</m:t>
                          </m:r>
                        </m:sub>
                        <m:sup/>
                      </m:sSubSup>
                      <m:r>
                        <a:rPr sz="2000" i="1" kern="0">
                          <a:solidFill>
                            <a:srgbClr val="FEFEFE"/>
                          </a:solidFill>
                          <a:latin typeface="Cambria Math" panose="02040503050406030204" pitchFamily="18" charset="0"/>
                          <a:sym typeface="Helvetica Neue"/>
                        </a:rPr>
                        <m:t>𝜎</m:t>
                      </m:r>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sSup>
                            <m:sSupPr>
                              <m:ctrlPr>
                                <a:rPr sz="2000" i="1" kern="0">
                                  <a:solidFill>
                                    <a:srgbClr val="FEFEFE"/>
                                  </a:solidFill>
                                  <a:latin typeface="Cambria Math" panose="02040503050406030204" pitchFamily="18" charset="0"/>
                                  <a:sym typeface="Helvetica Neue"/>
                                </a:rPr>
                              </m:ctrlPr>
                            </m:sSupPr>
                            <m:e>
                              <m:r>
                                <a:rPr sz="2000" i="1" kern="0">
                                  <a:solidFill>
                                    <a:srgbClr val="FEFEFE"/>
                                  </a:solidFill>
                                  <a:latin typeface="Cambria Math" panose="02040503050406030204" pitchFamily="18" charset="0"/>
                                  <a:sym typeface="Helvetica Neue"/>
                                </a:rPr>
                                <m:t>𝜎</m:t>
                              </m:r>
                            </m:e>
                            <m:sup>
                              <m:r>
                                <a:rPr sz="2000" i="1" kern="0">
                                  <a:solidFill>
                                    <a:srgbClr val="FEFEFE"/>
                                  </a:solidFill>
                                  <a:latin typeface="Cambria Math" panose="02040503050406030204" pitchFamily="18" charset="0"/>
                                  <a:sym typeface="Helvetica Neue"/>
                                </a:rPr>
                                <m:t>∗</m:t>
                              </m:r>
                            </m:sup>
                          </m:sSup>
                          <m:r>
                            <a:rPr sz="2000" i="1" kern="0">
                              <a:solidFill>
                                <a:srgbClr val="FEFEFE"/>
                              </a:solidFill>
                              <a:latin typeface="Cambria Math" panose="02040503050406030204" pitchFamily="18" charset="0"/>
                              <a:sym typeface="Helvetica Neue"/>
                            </a:rPr>
                            <m:t>𝐵</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sup>
                          <m:r>
                            <a:rPr sz="2000" i="1" kern="0">
                              <a:solidFill>
                                <a:srgbClr val="FEFEFE"/>
                              </a:solidFill>
                              <a:latin typeface="Cambria Math" panose="02040503050406030204" pitchFamily="18" charset="0"/>
                              <a:sym typeface="Helvetica Neue"/>
                            </a:rPr>
                            <m:t>∗</m:t>
                          </m:r>
                        </m:sup>
                      </m:sSubSup>
                    </m:oMath>
                  </m:oMathPara>
                </a14:m>
                <a:endParaRPr sz="2000" kern="0">
                  <a:solidFill>
                    <a:srgbClr val="000000"/>
                  </a:solidFill>
                  <a:sym typeface="Helvetica Neue"/>
                </a:endParaRPr>
              </a:p>
            </p:txBody>
          </p:sp>
        </mc:Choice>
        <mc:Fallback xmlns="">
          <p:sp>
            <p:nvSpPr>
              <p:cNvPr id="321" name="방정식"/>
              <p:cNvSpPr txBox="1">
                <a:spLocks noRot="1" noChangeAspect="1" noMove="1" noResize="1" noEditPoints="1" noAdjustHandles="1" noChangeArrowheads="1" noChangeShapeType="1" noTextEdit="1"/>
              </p:cNvSpPr>
              <p:nvPr/>
            </p:nvSpPr>
            <p:spPr>
              <a:xfrm>
                <a:off x="4477920" y="3820332"/>
                <a:ext cx="3881639" cy="352854"/>
              </a:xfrm>
              <a:prstGeom prst="rect">
                <a:avLst/>
              </a:prstGeom>
              <a:blipFill rotWithShape="0">
                <a:blip r:embed="rId5"/>
                <a:stretch>
                  <a:fillRect l="-943" b="-29310"/>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22" name="방정식"/>
              <p:cNvSpPr txBox="1"/>
              <p:nvPr/>
            </p:nvSpPr>
            <p:spPr>
              <a:xfrm>
                <a:off x="3251312" y="5365643"/>
                <a:ext cx="6096797" cy="578235"/>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𝑈</m:t>
                          </m:r>
                        </m:e>
                        <m:sub>
                          <m:r>
                            <m:rPr>
                              <m:sty m:val="p"/>
                            </m:rPr>
                            <a:rPr sz="2000" i="1" kern="0">
                              <a:solidFill>
                                <a:srgbClr val="FEFEFE"/>
                              </a:solidFill>
                              <a:latin typeface="Cambria Math" panose="02040503050406030204" pitchFamily="18" charset="0"/>
                              <a:sym typeface="Helvetica Neue"/>
                            </a:rPr>
                            <m:t>NL</m:t>
                          </m:r>
                        </m:sub>
                      </m:sSub>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𝜎</m:t>
                      </m:r>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𝜔</m:t>
                          </m:r>
                        </m:e>
                        <m:sub/>
                        <m:sup>
                          <m:r>
                            <a:rPr sz="2000" i="1" kern="0">
                              <a:solidFill>
                                <a:srgbClr val="FEFEFE"/>
                              </a:solidFill>
                              <a:latin typeface="Cambria Math" panose="02040503050406030204" pitchFamily="18" charset="0"/>
                              <a:sym typeface="Helvetica Neue"/>
                            </a:rPr>
                            <m:t>𝜇</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𝝆</m:t>
                          </m:r>
                        </m:e>
                        <m:sub/>
                        <m:sup>
                          <m:r>
                            <a:rPr sz="2000" i="1" kern="0">
                              <a:solidFill>
                                <a:srgbClr val="FEFEFE"/>
                              </a:solidFill>
                              <a:latin typeface="Cambria Math" panose="02040503050406030204" pitchFamily="18" charset="0"/>
                              <a:sym typeface="Helvetica Neue"/>
                            </a:rPr>
                            <m:t>𝜇</m:t>
                          </m:r>
                        </m:sup>
                      </m:sSubSup>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3</m:t>
                          </m:r>
                        </m:den>
                      </m:f>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2</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sup>
                          <m:r>
                            <a:rPr sz="2000" i="1" kern="0">
                              <a:solidFill>
                                <a:srgbClr val="FEFEFE"/>
                              </a:solidFill>
                              <a:latin typeface="Cambria Math" panose="02040503050406030204" pitchFamily="18" charset="0"/>
                              <a:sym typeface="Helvetica Neue"/>
                            </a:rPr>
                            <m:t>3</m:t>
                          </m:r>
                        </m:sup>
                      </m:sSubSup>
                      <m:r>
                        <a:rPr sz="2000" i="1" kern="0">
                          <a:solidFill>
                            <a:srgbClr val="FEFEFE"/>
                          </a:solidFill>
                          <a:latin typeface="Cambria Math" panose="02040503050406030204" pitchFamily="18" charset="0"/>
                          <a:sym typeface="Helvetica Neue"/>
                        </a:rPr>
                        <m:t>+</m:t>
                      </m:r>
                      <m:f>
                        <m:fPr>
                          <m:ctrlPr>
                            <a:rPr sz="2000" i="1" kern="0">
                              <a:solidFill>
                                <a:srgbClr val="FEFEFE"/>
                              </a:solidFill>
                              <a:latin typeface="Cambria Math" panose="02040503050406030204" pitchFamily="18" charset="0"/>
                              <a:sym typeface="Helvetica Neue"/>
                            </a:rPr>
                          </m:ctrlPr>
                        </m:fPr>
                        <m:num>
                          <m:r>
                            <a:rPr sz="2000" i="1" kern="0">
                              <a:solidFill>
                                <a:srgbClr val="FEFEFE"/>
                              </a:solidFill>
                              <a:latin typeface="Cambria Math" panose="02040503050406030204" pitchFamily="18" charset="0"/>
                              <a:sym typeface="Helvetica Neue"/>
                            </a:rPr>
                            <m:t>1</m:t>
                          </m:r>
                        </m:num>
                        <m:den>
                          <m:r>
                            <a:rPr sz="2000" i="1" kern="0">
                              <a:solidFill>
                                <a:srgbClr val="FEFEFE"/>
                              </a:solidFill>
                              <a:latin typeface="Cambria Math" panose="02040503050406030204" pitchFamily="18" charset="0"/>
                              <a:sym typeface="Helvetica Neue"/>
                            </a:rPr>
                            <m:t>4</m:t>
                          </m:r>
                        </m:den>
                      </m:f>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3</m:t>
                          </m:r>
                        </m:sub>
                      </m:sSub>
                      <m:sSup>
                        <m:sSupPr>
                          <m:ctrlPr>
                            <a:rPr sz="2000" i="1" kern="0">
                              <a:solidFill>
                                <a:srgbClr val="FEFEFE"/>
                              </a:solidFill>
                              <a:latin typeface="Cambria Math" panose="02040503050406030204" pitchFamily="18" charset="0"/>
                              <a:sym typeface="Helvetica Neue"/>
                            </a:rPr>
                          </m:ctrlPr>
                        </m:sSupPr>
                        <m:e>
                          <m:r>
                            <a:rPr sz="2000" i="1" kern="0">
                              <a:solidFill>
                                <a:srgbClr val="FEFEFE"/>
                              </a:solidFill>
                              <a:latin typeface="Cambria Math" panose="02040503050406030204" pitchFamily="18" charset="0"/>
                              <a:sym typeface="Helvetica Neue"/>
                            </a:rPr>
                            <m:t>𝜎</m:t>
                          </m:r>
                        </m:e>
                        <m:sup>
                          <m:r>
                            <a:rPr sz="2000" i="1" kern="0">
                              <a:solidFill>
                                <a:srgbClr val="FEFEFE"/>
                              </a:solidFill>
                              <a:latin typeface="Cambria Math" panose="02040503050406030204" pitchFamily="18" charset="0"/>
                              <a:sym typeface="Helvetica Neue"/>
                            </a:rPr>
                            <m:t>4</m:t>
                          </m:r>
                        </m:sup>
                      </m:sSup>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m:rPr>
                              <m:sty m:val="p"/>
                            </m:rPr>
                            <a:rPr sz="2000" i="1" kern="0">
                              <a:solidFill>
                                <a:srgbClr val="FEFEFE"/>
                              </a:solidFill>
                              <a:latin typeface="Cambria Math" panose="02040503050406030204" pitchFamily="18" charset="0"/>
                              <a:sym typeface="Helvetica Neue"/>
                            </a:rPr>
                            <m:t>Λ</m:t>
                          </m:r>
                        </m:e>
                        <m:sub>
                          <m:r>
                            <a:rPr sz="2000" i="1" kern="0">
                              <a:solidFill>
                                <a:srgbClr val="FEFEFE"/>
                              </a:solidFill>
                              <a:latin typeface="Cambria Math" panose="02040503050406030204" pitchFamily="18" charset="0"/>
                              <a:sym typeface="Helvetica Neue"/>
                            </a:rPr>
                            <m:t>𝑣</m:t>
                          </m:r>
                        </m:sub>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𝜔</m:t>
                          </m:r>
                          <m:r>
                            <a:rPr sz="2000" i="1" kern="0">
                              <a:solidFill>
                                <a:srgbClr val="FEFEFE"/>
                              </a:solidFill>
                              <a:latin typeface="Cambria Math" panose="02040503050406030204" pitchFamily="18" charset="0"/>
                              <a:sym typeface="Helvetica Neue"/>
                            </a:rPr>
                            <m:t>𝐵</m:t>
                          </m:r>
                        </m:sub>
                        <m:sup>
                          <m:r>
                            <a:rPr sz="2000" i="1" kern="0">
                              <a:solidFill>
                                <a:srgbClr val="FEFEFE"/>
                              </a:solidFill>
                              <a:latin typeface="Cambria Math" panose="02040503050406030204" pitchFamily="18" charset="0"/>
                              <a:sym typeface="Helvetica Neue"/>
                            </a:rPr>
                            <m:t>2</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𝜌</m:t>
                          </m:r>
                          <m:r>
                            <a:rPr sz="2000" i="1" kern="0">
                              <a:solidFill>
                                <a:srgbClr val="FEFEFE"/>
                              </a:solidFill>
                              <a:latin typeface="Cambria Math" panose="02040503050406030204" pitchFamily="18" charset="0"/>
                              <a:sym typeface="Helvetica Neue"/>
                            </a:rPr>
                            <m:t>𝐵</m:t>
                          </m:r>
                        </m:sub>
                        <m:sup>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𝜔</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2</m:t>
                          </m:r>
                        </m:sup>
                      </m:sSubSup>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𝜌</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2</m:t>
                          </m:r>
                        </m:sup>
                      </m:sSubSup>
                      <m:r>
                        <a:rPr sz="2000" i="1" kern="0">
                          <a:solidFill>
                            <a:srgbClr val="FEFEFE"/>
                          </a:solidFill>
                          <a:latin typeface="Cambria Math" panose="02040503050406030204" pitchFamily="18" charset="0"/>
                          <a:sym typeface="Helvetica Neue"/>
                        </a:rPr>
                        <m:t>)</m:t>
                      </m:r>
                    </m:oMath>
                  </m:oMathPara>
                </a14:m>
                <a:endParaRPr sz="2000" kern="0">
                  <a:solidFill>
                    <a:srgbClr val="000000"/>
                  </a:solidFill>
                  <a:sym typeface="Helvetica Neue"/>
                </a:endParaRPr>
              </a:p>
            </p:txBody>
          </p:sp>
        </mc:Choice>
        <mc:Fallback xmlns="">
          <p:sp>
            <p:nvSpPr>
              <p:cNvPr id="322" name="방정식"/>
              <p:cNvSpPr txBox="1">
                <a:spLocks noRot="1" noChangeAspect="1" noMove="1" noResize="1" noEditPoints="1" noAdjustHandles="1" noChangeArrowheads="1" noChangeShapeType="1" noTextEdit="1"/>
              </p:cNvSpPr>
              <p:nvPr/>
            </p:nvSpPr>
            <p:spPr>
              <a:xfrm>
                <a:off x="3251312" y="5365643"/>
                <a:ext cx="6096797" cy="578235"/>
              </a:xfrm>
              <a:prstGeom prst="rect">
                <a:avLst/>
              </a:prstGeom>
              <a:blipFill rotWithShape="0">
                <a:blip r:embed="rId6"/>
                <a:stretch>
                  <a:fillRect/>
                </a:stretch>
              </a:blipFill>
              <a:ln w="12700">
                <a:miter lim="400000"/>
              </a:ln>
            </p:spPr>
            <p:txBody>
              <a:bodyPr/>
              <a:lstStyle/>
              <a:p>
                <a:r>
                  <a:rPr lang="ko-KR" altLang="en-US">
                    <a:noFill/>
                  </a:rPr>
                  <a:t> </a:t>
                </a:r>
              </a:p>
            </p:txBody>
          </p:sp>
        </mc:Fallback>
      </mc:AlternateContent>
      <p:sp>
        <p:nvSpPr>
          <p:cNvPr id="323" name="Relativistic mean field model"/>
          <p:cNvSpPr txBox="1"/>
          <p:nvPr/>
        </p:nvSpPr>
        <p:spPr>
          <a:xfrm>
            <a:off x="1645708" y="13318"/>
            <a:ext cx="8900589" cy="626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5" tIns="35715" rIns="35715" bIns="35715" anchor="b">
            <a:spAutoFit/>
          </a:bodyPr>
          <a:lstStyle>
            <a:lvl1pPr defTabSz="457200">
              <a:lnSpc>
                <a:spcPct val="80000"/>
              </a:lnSpc>
              <a:spcBef>
                <a:spcPts val="0"/>
              </a:spcBef>
              <a:defRPr sz="4500" b="1" spc="225">
                <a:solidFill>
                  <a:srgbClr val="D7DDDD"/>
                </a:solidFill>
              </a:defRPr>
            </a:lvl1pPr>
          </a:lstStyle>
          <a:p>
            <a:pPr latinLnBrk="0" hangingPunct="0"/>
            <a:r>
              <a:rPr kern="0">
                <a:sym typeface="Helvetica Neue"/>
              </a:rPr>
              <a:t>Relativistic mean field model</a:t>
            </a:r>
          </a:p>
        </p:txBody>
      </p:sp>
      <p:sp>
        <p:nvSpPr>
          <p:cNvPr id="324" name="Lagrangian density for static uniform nuclear matter :…"/>
          <p:cNvSpPr txBox="1">
            <a:spLocks noGrp="1"/>
          </p:cNvSpPr>
          <p:nvPr>
            <p:ph type="body" idx="4294967295"/>
          </p:nvPr>
        </p:nvSpPr>
        <p:spPr>
          <a:xfrm>
            <a:off x="1697457" y="980728"/>
            <a:ext cx="8917775" cy="5592094"/>
          </a:xfrm>
          <a:prstGeom prst="rect">
            <a:avLst/>
          </a:prstGeom>
        </p:spPr>
        <p:txBody>
          <a:bodyPr/>
          <a:lstStyle/>
          <a:p>
            <a:pPr marL="0" indent="0">
              <a:spcBef>
                <a:spcPts val="2953"/>
              </a:spcBef>
              <a:buClrTx/>
              <a:buSzTx/>
              <a:buNone/>
              <a:defRPr sz="2600">
                <a:solidFill>
                  <a:srgbClr val="FFFFFF"/>
                </a:solidFill>
              </a:defRPr>
            </a:pPr>
            <a:r>
              <a:rPr dirty="0" err="1"/>
              <a:t>Lagrangian</a:t>
            </a:r>
            <a:r>
              <a:rPr dirty="0"/>
              <a:t> density for static uniform nuclear matter :</a:t>
            </a:r>
          </a:p>
          <a:p>
            <a:pPr marL="0" indent="0">
              <a:spcBef>
                <a:spcPts val="2953"/>
              </a:spcBef>
              <a:buClrTx/>
              <a:buSzTx/>
              <a:buNone/>
              <a:defRPr sz="2600">
                <a:solidFill>
                  <a:srgbClr val="FFFFFF"/>
                </a:solidFill>
              </a:defRPr>
            </a:pPr>
            <a:endParaRPr dirty="0"/>
          </a:p>
          <a:p>
            <a:pPr marL="0" indent="0">
              <a:spcBef>
                <a:spcPts val="2953"/>
              </a:spcBef>
              <a:buClrTx/>
              <a:buSzTx/>
              <a:buNone/>
              <a:defRPr sz="2600">
                <a:solidFill>
                  <a:srgbClr val="FFFFFF"/>
                </a:solidFill>
              </a:defRPr>
            </a:pPr>
            <a:endParaRPr lang="en-US" dirty="0"/>
          </a:p>
          <a:p>
            <a:pPr marL="0" indent="0">
              <a:spcBef>
                <a:spcPts val="2953"/>
              </a:spcBef>
              <a:buClrTx/>
              <a:buSzTx/>
              <a:buNone/>
              <a:defRPr sz="2600">
                <a:solidFill>
                  <a:srgbClr val="FFFFFF"/>
                </a:solidFill>
              </a:defRPr>
            </a:pPr>
            <a:r>
              <a:rPr dirty="0"/>
              <a:t>The effective baryon mass in matter :</a:t>
            </a:r>
            <a:endParaRPr lang="en-US" dirty="0"/>
          </a:p>
          <a:p>
            <a:pPr marL="0" lvl="3" indent="0">
              <a:spcBef>
                <a:spcPts val="2953"/>
              </a:spcBef>
              <a:buClrTx/>
              <a:buSzTx/>
              <a:buNone/>
              <a:defRPr sz="2600">
                <a:solidFill>
                  <a:srgbClr val="FFFFFF"/>
                </a:solidFill>
              </a:defRPr>
            </a:pPr>
            <a:r>
              <a:rPr dirty="0"/>
              <a:t>The following non-linear term is also introduced in order to reproduce the saturation properties of nuclear matter :</a:t>
            </a:r>
            <a:endParaRPr lang="en-US" dirty="0"/>
          </a:p>
          <a:p>
            <a:pPr marL="0" lvl="3" indent="0">
              <a:spcBef>
                <a:spcPts val="2953"/>
              </a:spcBef>
              <a:buClrTx/>
              <a:buSzTx/>
              <a:buNone/>
              <a:defRPr sz="2600">
                <a:solidFill>
                  <a:srgbClr val="FFFFFF"/>
                </a:solidFill>
              </a:defRPr>
            </a:pPr>
            <a:endParaRPr dirty="0"/>
          </a:p>
        </p:txBody>
      </p:sp>
      <mc:AlternateContent xmlns:mc="http://schemas.openxmlformats.org/markup-compatibility/2006" xmlns:a14="http://schemas.microsoft.com/office/drawing/2010/main">
        <mc:Choice Requires="a14">
          <p:sp>
            <p:nvSpPr>
              <p:cNvPr id="325" name="방정식"/>
              <p:cNvSpPr txBox="1"/>
              <p:nvPr/>
            </p:nvSpPr>
            <p:spPr>
              <a:xfrm>
                <a:off x="8063346" y="1422658"/>
                <a:ext cx="1608454" cy="215444"/>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r>
                        <a:rPr sz="1400" i="1" kern="0">
                          <a:solidFill>
                            <a:srgbClr val="FEFEFE"/>
                          </a:solidFill>
                          <a:latin typeface="Cambria Math" panose="02040503050406030204" pitchFamily="18" charset="0"/>
                          <a:sym typeface="Helvetica Neue"/>
                        </a:rPr>
                        <m:t>𝐵</m:t>
                      </m:r>
                      <m:r>
                        <a:rPr sz="1400" i="1" kern="0">
                          <a:solidFill>
                            <a:srgbClr val="FEFEFE"/>
                          </a:solidFill>
                          <a:latin typeface="Cambria Math" panose="02040503050406030204" pitchFamily="18" charset="0"/>
                          <a:sym typeface="Helvetica Neue"/>
                        </a:rPr>
                        <m:t>=</m:t>
                      </m:r>
                      <m:r>
                        <a:rPr sz="1400" i="1" kern="0">
                          <a:solidFill>
                            <a:srgbClr val="FEFEFE"/>
                          </a:solidFill>
                          <a:latin typeface="Cambria Math" panose="02040503050406030204" pitchFamily="18" charset="0"/>
                          <a:sym typeface="Helvetica Neue"/>
                        </a:rPr>
                        <m:t>𝑁</m:t>
                      </m:r>
                      <m:r>
                        <a:rPr sz="1400" i="1" kern="0">
                          <a:solidFill>
                            <a:srgbClr val="FEFEFE"/>
                          </a:solidFill>
                          <a:latin typeface="Cambria Math" panose="02040503050406030204" pitchFamily="18" charset="0"/>
                          <a:sym typeface="Helvetica Neue"/>
                        </a:rPr>
                        <m:t>,</m:t>
                      </m:r>
                      <m:r>
                        <m:rPr>
                          <m:sty m:val="p"/>
                        </m:rPr>
                        <a:rPr sz="1400" i="1" kern="0">
                          <a:solidFill>
                            <a:srgbClr val="FEFEFE"/>
                          </a:solidFill>
                          <a:latin typeface="Cambria Math" panose="02040503050406030204" pitchFamily="18" charset="0"/>
                          <a:sym typeface="Helvetica Neue"/>
                        </a:rPr>
                        <m:t>Λ</m:t>
                      </m:r>
                      <m:r>
                        <a:rPr sz="1400" i="1" kern="0">
                          <a:solidFill>
                            <a:srgbClr val="FEFEFE"/>
                          </a:solidFill>
                          <a:latin typeface="Cambria Math" panose="02040503050406030204" pitchFamily="18" charset="0"/>
                          <a:sym typeface="Helvetica Neue"/>
                        </a:rPr>
                        <m:t>,</m:t>
                      </m:r>
                      <m:sSup>
                        <m:sSupPr>
                          <m:ctrlPr>
                            <a:rPr sz="1400" i="1" kern="0">
                              <a:solidFill>
                                <a:srgbClr val="FEFEFE"/>
                              </a:solidFill>
                              <a:latin typeface="Cambria Math" panose="02040503050406030204" pitchFamily="18" charset="0"/>
                              <a:sym typeface="Helvetica Neue"/>
                            </a:rPr>
                          </m:ctrlPr>
                        </m:sSupPr>
                        <m:e>
                          <m:r>
                            <m:rPr>
                              <m:sty m:val="p"/>
                            </m:rPr>
                            <a:rPr sz="1400" i="1" kern="0">
                              <a:solidFill>
                                <a:srgbClr val="FEFEFE"/>
                              </a:solidFill>
                              <a:latin typeface="Cambria Math" panose="02040503050406030204" pitchFamily="18" charset="0"/>
                              <a:sym typeface="Helvetica Neue"/>
                            </a:rPr>
                            <m:t>Σ</m:t>
                          </m:r>
                        </m:e>
                        <m:sup>
                          <m:r>
                            <a:rPr sz="1400" i="1" kern="0">
                              <a:solidFill>
                                <a:srgbClr val="FEFEFE"/>
                              </a:solidFill>
                              <a:latin typeface="Cambria Math" panose="02040503050406030204" pitchFamily="18" charset="0"/>
                              <a:sym typeface="Helvetica Neue"/>
                            </a:rPr>
                            <m:t>−,</m:t>
                          </m:r>
                          <m:r>
                            <a:rPr sz="1400" i="1" kern="0">
                              <a:solidFill>
                                <a:srgbClr val="FEFEFE"/>
                              </a:solidFill>
                              <a:latin typeface="Cambria Math" panose="02040503050406030204" pitchFamily="18" charset="0"/>
                              <a:sym typeface="Helvetica Neue"/>
                            </a:rPr>
                            <m:t>0</m:t>
                          </m:r>
                          <m:r>
                            <a:rPr sz="1400" i="1" kern="0">
                              <a:solidFill>
                                <a:srgbClr val="FEFEFE"/>
                              </a:solidFill>
                              <a:latin typeface="Cambria Math" panose="02040503050406030204" pitchFamily="18" charset="0"/>
                              <a:sym typeface="Helvetica Neue"/>
                            </a:rPr>
                            <m:t>,+</m:t>
                          </m:r>
                        </m:sup>
                      </m:sSup>
                      <m:r>
                        <a:rPr sz="1400" i="1" kern="0">
                          <a:solidFill>
                            <a:srgbClr val="FEFEFE"/>
                          </a:solidFill>
                          <a:latin typeface="Cambria Math" panose="02040503050406030204" pitchFamily="18" charset="0"/>
                          <a:sym typeface="Helvetica Neue"/>
                        </a:rPr>
                        <m:t>,</m:t>
                      </m:r>
                      <m:sSup>
                        <m:sSupPr>
                          <m:ctrlPr>
                            <a:rPr sz="1400" i="1" kern="0">
                              <a:solidFill>
                                <a:srgbClr val="FEFEFE"/>
                              </a:solidFill>
                              <a:latin typeface="Cambria Math" panose="02040503050406030204" pitchFamily="18" charset="0"/>
                              <a:sym typeface="Helvetica Neue"/>
                            </a:rPr>
                          </m:ctrlPr>
                        </m:sSupPr>
                        <m:e>
                          <m:r>
                            <m:rPr>
                              <m:sty m:val="p"/>
                            </m:rPr>
                            <a:rPr sz="1400" i="1" kern="0">
                              <a:solidFill>
                                <a:srgbClr val="FEFEFE"/>
                              </a:solidFill>
                              <a:latin typeface="Cambria Math" panose="02040503050406030204" pitchFamily="18" charset="0"/>
                              <a:sym typeface="Helvetica Neue"/>
                            </a:rPr>
                            <m:t>Ξ</m:t>
                          </m:r>
                        </m:e>
                        <m:sup>
                          <m:r>
                            <a:rPr sz="1400" i="1" kern="0">
                              <a:solidFill>
                                <a:srgbClr val="FEFEFE"/>
                              </a:solidFill>
                              <a:latin typeface="Cambria Math" panose="02040503050406030204" pitchFamily="18" charset="0"/>
                              <a:sym typeface="Helvetica Neue"/>
                            </a:rPr>
                            <m:t>−,</m:t>
                          </m:r>
                          <m:r>
                            <a:rPr sz="1400" i="1" kern="0">
                              <a:solidFill>
                                <a:srgbClr val="FEFEFE"/>
                              </a:solidFill>
                              <a:latin typeface="Cambria Math" panose="02040503050406030204" pitchFamily="18" charset="0"/>
                              <a:sym typeface="Helvetica Neue"/>
                            </a:rPr>
                            <m:t>0</m:t>
                          </m:r>
                        </m:sup>
                      </m:sSup>
                    </m:oMath>
                  </m:oMathPara>
                </a14:m>
                <a:endParaRPr sz="1400" kern="0">
                  <a:solidFill>
                    <a:srgbClr val="000000"/>
                  </a:solidFill>
                  <a:sym typeface="Helvetica Neue"/>
                </a:endParaRPr>
              </a:p>
            </p:txBody>
          </p:sp>
        </mc:Choice>
        <mc:Fallback xmlns="">
          <p:sp>
            <p:nvSpPr>
              <p:cNvPr id="325" name="방정식"/>
              <p:cNvSpPr txBox="1">
                <a:spLocks noRot="1" noChangeAspect="1" noMove="1" noResize="1" noEditPoints="1" noAdjustHandles="1" noChangeArrowheads="1" noChangeShapeType="1" noTextEdit="1"/>
              </p:cNvSpPr>
              <p:nvPr/>
            </p:nvSpPr>
            <p:spPr>
              <a:xfrm>
                <a:off x="8063346" y="1422658"/>
                <a:ext cx="1608454" cy="215444"/>
              </a:xfrm>
              <a:prstGeom prst="rect">
                <a:avLst/>
              </a:prstGeom>
              <a:blipFill rotWithShape="0">
                <a:blip r:embed="rId7"/>
                <a:stretch>
                  <a:fillRect l="-1515" b="-8333"/>
                </a:stretch>
              </a:blipFill>
              <a:ln w="12700">
                <a:miter lim="400000"/>
              </a:ln>
            </p:spPr>
            <p:txBody>
              <a:bodyPr/>
              <a:lstStyle/>
              <a:p>
                <a:r>
                  <a:rPr lang="ko-KR" altLang="en-US">
                    <a:noFill/>
                  </a:rPr>
                  <a:t> </a:t>
                </a:r>
              </a:p>
            </p:txBody>
          </p:sp>
        </mc:Fallback>
      </mc:AlternateContent>
      <p:sp>
        <p:nvSpPr>
          <p:cNvPr id="2" name="직사각형 1"/>
          <p:cNvSpPr/>
          <p:nvPr/>
        </p:nvSpPr>
        <p:spPr>
          <a:xfrm>
            <a:off x="1559496" y="6360009"/>
            <a:ext cx="3384376"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spTree>
    <p:extLst>
      <p:ext uri="{BB962C8B-B14F-4D97-AF65-F5344CB8AC3E}">
        <p14:creationId xmlns:p14="http://schemas.microsoft.com/office/powerpoint/2010/main" val="3802486587"/>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Coupling constants"/>
          <p:cNvSpPr txBox="1">
            <a:spLocks noGrp="1"/>
          </p:cNvSpPr>
          <p:nvPr>
            <p:ph type="body" idx="13"/>
          </p:nvPr>
        </p:nvSpPr>
        <p:spPr>
          <a:xfrm>
            <a:off x="1645708" y="173355"/>
            <a:ext cx="8900589" cy="466086"/>
          </a:xfrm>
          <a:prstGeom prst="rect">
            <a:avLst/>
          </a:prstGeom>
        </p:spPr>
        <p:txBody>
          <a:bodyPr/>
          <a:lstStyle/>
          <a:p>
            <a:r>
              <a:t>Coupling constants</a:t>
            </a:r>
          </a:p>
        </p:txBody>
      </p:sp>
      <mc:AlternateContent xmlns:mc="http://schemas.openxmlformats.org/markup-compatibility/2006" xmlns:a14="http://schemas.microsoft.com/office/drawing/2010/main">
        <mc:Choice Requires="a14">
          <p:sp>
            <p:nvSpPr>
              <p:cNvPr id="330" name="방정식"/>
              <p:cNvSpPr txBox="1"/>
              <p:nvPr/>
            </p:nvSpPr>
            <p:spPr>
              <a:xfrm>
                <a:off x="6443120" y="6079701"/>
                <a:ext cx="2740302" cy="323165"/>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r>
                        <a:rPr sz="2100" i="1" kern="0">
                          <a:solidFill>
                            <a:srgbClr val="16E7CE"/>
                          </a:solidFill>
                          <a:latin typeface="Cambria Math" panose="02040503050406030204" pitchFamily="18" charset="0"/>
                          <a:sym typeface="Helvetica Neue"/>
                        </a:rPr>
                        <m:t>𝜃</m:t>
                      </m:r>
                      <m:r>
                        <a:rPr sz="2100" i="1" kern="0">
                          <a:solidFill>
                            <a:srgbClr val="16E7CE"/>
                          </a:solidFill>
                          <a:latin typeface="Cambria Math" panose="02040503050406030204" pitchFamily="18" charset="0"/>
                          <a:sym typeface="Helvetica Neue"/>
                        </a:rPr>
                        <m:t>=</m:t>
                      </m:r>
                      <m:sSup>
                        <m:sSupPr>
                          <m:ctrlPr>
                            <a:rPr sz="2100" i="1" kern="0">
                              <a:solidFill>
                                <a:srgbClr val="16E7CE"/>
                              </a:solidFill>
                              <a:latin typeface="Cambria Math" panose="02040503050406030204" pitchFamily="18" charset="0"/>
                              <a:sym typeface="Helvetica Neue"/>
                            </a:rPr>
                          </m:ctrlPr>
                        </m:sSupPr>
                        <m:e>
                          <m:r>
                            <a:rPr sz="2100" i="1" kern="0">
                              <a:solidFill>
                                <a:srgbClr val="16E7CE"/>
                              </a:solidFill>
                              <a:latin typeface="Cambria Math" panose="02040503050406030204" pitchFamily="18" charset="0"/>
                              <a:sym typeface="Helvetica Neue"/>
                            </a:rPr>
                            <m:t>37</m:t>
                          </m:r>
                          <m:r>
                            <a:rPr sz="2100" i="1" kern="0">
                              <a:solidFill>
                                <a:srgbClr val="16E7CE"/>
                              </a:solidFill>
                              <a:latin typeface="Cambria Math" panose="02040503050406030204" pitchFamily="18" charset="0"/>
                              <a:sym typeface="Helvetica Neue"/>
                            </a:rPr>
                            <m:t>.</m:t>
                          </m:r>
                          <m:r>
                            <a:rPr sz="2100" i="1" kern="0">
                              <a:solidFill>
                                <a:srgbClr val="16E7CE"/>
                              </a:solidFill>
                              <a:latin typeface="Cambria Math" panose="02040503050406030204" pitchFamily="18" charset="0"/>
                              <a:sym typeface="Helvetica Neue"/>
                            </a:rPr>
                            <m:t>50</m:t>
                          </m:r>
                        </m:e>
                        <m:sup>
                          <m:r>
                            <a:rPr sz="2100" i="1" kern="0">
                              <a:solidFill>
                                <a:srgbClr val="16E7CE"/>
                              </a:solidFill>
                              <a:latin typeface="Cambria Math" panose="02040503050406030204" pitchFamily="18" charset="0"/>
                              <a:sym typeface="Helvetica Neue"/>
                            </a:rPr>
                            <m:t>∘</m:t>
                          </m:r>
                        </m:sup>
                      </m:sSup>
                      <m:r>
                        <a:rPr sz="2100" i="1" kern="0">
                          <a:solidFill>
                            <a:srgbClr val="16E7CE"/>
                          </a:solidFill>
                          <a:latin typeface="Cambria Math" panose="02040503050406030204" pitchFamily="18" charset="0"/>
                          <a:sym typeface="Helvetica Neue"/>
                        </a:rPr>
                        <m:t>,</m:t>
                      </m:r>
                      <m:r>
                        <a:rPr sz="2100" i="1" kern="0">
                          <a:solidFill>
                            <a:srgbClr val="16E7CE"/>
                          </a:solidFill>
                          <a:latin typeface="Cambria Math" panose="02040503050406030204" pitchFamily="18" charset="0"/>
                          <a:sym typeface="Helvetica Neue"/>
                        </a:rPr>
                        <m:t>𝑧</m:t>
                      </m:r>
                      <m:r>
                        <a:rPr sz="2100" i="1" kern="0">
                          <a:solidFill>
                            <a:srgbClr val="16E7CE"/>
                          </a:solidFill>
                          <a:latin typeface="Cambria Math" panose="02040503050406030204" pitchFamily="18" charset="0"/>
                          <a:sym typeface="Helvetica Neue"/>
                        </a:rPr>
                        <m:t>=</m:t>
                      </m:r>
                      <m:r>
                        <a:rPr sz="2100" i="1" kern="0">
                          <a:solidFill>
                            <a:srgbClr val="16E7CE"/>
                          </a:solidFill>
                          <a:latin typeface="Cambria Math" panose="02040503050406030204" pitchFamily="18" charset="0"/>
                          <a:sym typeface="Helvetica Neue"/>
                        </a:rPr>
                        <m:t>0</m:t>
                      </m:r>
                      <m:r>
                        <a:rPr sz="2100" i="1" kern="0">
                          <a:solidFill>
                            <a:srgbClr val="16E7CE"/>
                          </a:solidFill>
                          <a:latin typeface="Cambria Math" panose="02040503050406030204" pitchFamily="18" charset="0"/>
                          <a:sym typeface="Helvetica Neue"/>
                        </a:rPr>
                        <m:t>.</m:t>
                      </m:r>
                      <m:r>
                        <a:rPr sz="2100" i="1" kern="0">
                          <a:solidFill>
                            <a:srgbClr val="16E7CE"/>
                          </a:solidFill>
                          <a:latin typeface="Cambria Math" panose="02040503050406030204" pitchFamily="18" charset="0"/>
                          <a:sym typeface="Helvetica Neue"/>
                        </a:rPr>
                        <m:t>1949</m:t>
                      </m:r>
                    </m:oMath>
                  </m:oMathPara>
                </a14:m>
                <a:endParaRPr sz="2100" kern="0">
                  <a:solidFill>
                    <a:srgbClr val="16E7CF"/>
                  </a:solidFill>
                  <a:sym typeface="Helvetica Neue"/>
                </a:endParaRPr>
              </a:p>
            </p:txBody>
          </p:sp>
        </mc:Choice>
        <mc:Fallback xmlns="">
          <p:sp>
            <p:nvSpPr>
              <p:cNvPr id="330" name="방정식"/>
              <p:cNvSpPr txBox="1">
                <a:spLocks noRot="1" noChangeAspect="1" noMove="1" noResize="1" noEditPoints="1" noAdjustHandles="1" noChangeArrowheads="1" noChangeShapeType="1" noTextEdit="1"/>
              </p:cNvSpPr>
              <p:nvPr/>
            </p:nvSpPr>
            <p:spPr>
              <a:xfrm>
                <a:off x="6443120" y="6079701"/>
                <a:ext cx="2740302" cy="323165"/>
              </a:xfrm>
              <a:prstGeom prst="rect">
                <a:avLst/>
              </a:prstGeom>
              <a:blipFill rotWithShape="0">
                <a:blip r:embed="rId3"/>
                <a:stretch>
                  <a:fillRect l="-1336" r="-1114" b="-11321"/>
                </a:stretch>
              </a:blipFill>
              <a:ln w="12700">
                <a:miter lim="400000"/>
              </a:ln>
            </p:spPr>
            <p:txBody>
              <a:bodyPr/>
              <a:lstStyle/>
              <a:p>
                <a:r>
                  <a:rPr lang="ko-KR" altLang="en-US">
                    <a:noFill/>
                  </a:rPr>
                  <a:t> </a:t>
                </a:r>
              </a:p>
            </p:txBody>
          </p:sp>
        </mc:Fallback>
      </mc:AlternateContent>
      <p:sp>
        <p:nvSpPr>
          <p:cNvPr id="331" name="[1]Prog. Theor. Phys. Suppl. 185 14 (2010)"/>
          <p:cNvSpPr txBox="1"/>
          <p:nvPr/>
        </p:nvSpPr>
        <p:spPr>
          <a:xfrm>
            <a:off x="6243343" y="6507478"/>
            <a:ext cx="4117616" cy="3318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5" tIns="35715" rIns="35715" bIns="35715" anchor="ctr">
            <a:spAutoFit/>
          </a:bodyPr>
          <a:lstStyle/>
          <a:p>
            <a:pPr defTabSz="410730" latinLnBrk="0" hangingPunct="0">
              <a:defRPr sz="2400">
                <a:solidFill>
                  <a:srgbClr val="16E7CF"/>
                </a:solidFill>
                <a:latin typeface="Times New Roman"/>
                <a:ea typeface="Times New Roman"/>
                <a:cs typeface="Times New Roman"/>
                <a:sym typeface="Times New Roman"/>
              </a:defRPr>
            </a:pPr>
            <a:r>
              <a:rPr sz="1700" kern="0" baseline="31999">
                <a:solidFill>
                  <a:srgbClr val="16E7CF"/>
                </a:solidFill>
                <a:latin typeface="Times New Roman"/>
                <a:ea typeface="Times New Roman"/>
                <a:cs typeface="Times New Roman"/>
                <a:sym typeface="Times New Roman"/>
              </a:rPr>
              <a:t>[1]</a:t>
            </a:r>
            <a:r>
              <a:rPr sz="1700" kern="0">
                <a:solidFill>
                  <a:srgbClr val="16E7CF"/>
                </a:solidFill>
                <a:latin typeface="Times New Roman"/>
                <a:ea typeface="Times New Roman"/>
                <a:cs typeface="Times New Roman"/>
                <a:sym typeface="Times New Roman"/>
              </a:rPr>
              <a:t>Prog. Theor. Phys. Suppl. 185 14 (2010)</a:t>
            </a:r>
          </a:p>
        </p:txBody>
      </p:sp>
      <p:sp>
        <p:nvSpPr>
          <p:cNvPr id="332" name="Coupling constants, gσN, g𝜔N, and g𝜌N are determined so as to reproduce the binding energy per nucleon, and symmetry energy at saturation density.…"/>
          <p:cNvSpPr txBox="1">
            <a:spLocks noGrp="1"/>
          </p:cNvSpPr>
          <p:nvPr>
            <p:ph type="body" idx="4294967295"/>
          </p:nvPr>
        </p:nvSpPr>
        <p:spPr>
          <a:xfrm>
            <a:off x="1617138" y="842688"/>
            <a:ext cx="8904641" cy="5776390"/>
          </a:xfrm>
          <a:prstGeom prst="rect">
            <a:avLst/>
          </a:prstGeom>
        </p:spPr>
        <p:txBody>
          <a:bodyPr>
            <a:normAutofit fontScale="92500" lnSpcReduction="20000"/>
          </a:bodyPr>
          <a:lstStyle/>
          <a:p>
            <a:pPr marL="0" indent="0">
              <a:spcBef>
                <a:spcPts val="2953"/>
              </a:spcBef>
              <a:buClrTx/>
              <a:buSzTx/>
              <a:buNone/>
              <a:defRPr sz="2600">
                <a:solidFill>
                  <a:srgbClr val="FFFFFF"/>
                </a:solidFill>
              </a:defRPr>
            </a:pPr>
            <a:r>
              <a:rPr dirty="0"/>
              <a:t>Coupling constants, </a:t>
            </a:r>
            <a:r>
              <a:rPr dirty="0" err="1">
                <a:latin typeface="Times New Roman"/>
                <a:ea typeface="Times New Roman"/>
                <a:cs typeface="Times New Roman"/>
                <a:sym typeface="Times New Roman"/>
              </a:rPr>
              <a:t>g</a:t>
            </a:r>
            <a:r>
              <a:rPr baseline="-5999" dirty="0" err="1">
                <a:latin typeface="Times New Roman"/>
                <a:ea typeface="Times New Roman"/>
                <a:cs typeface="Times New Roman"/>
                <a:sym typeface="Times New Roman"/>
              </a:rPr>
              <a:t>σN</a:t>
            </a:r>
            <a:r>
              <a:rPr dirty="0"/>
              <a:t>, </a:t>
            </a:r>
            <a:r>
              <a:rPr dirty="0">
                <a:latin typeface="Times New Roman"/>
                <a:ea typeface="Times New Roman"/>
                <a:cs typeface="Times New Roman"/>
                <a:sym typeface="Times New Roman"/>
              </a:rPr>
              <a:t>g</a:t>
            </a:r>
            <a:r>
              <a:rPr baseline="-5999" dirty="0">
                <a:latin typeface="Times New Roman"/>
                <a:ea typeface="Times New Roman"/>
                <a:cs typeface="Times New Roman"/>
                <a:sym typeface="Times New Roman"/>
              </a:rPr>
              <a:t>𝜔N</a:t>
            </a:r>
            <a:r>
              <a:rPr dirty="0">
                <a:latin typeface="Times New Roman"/>
                <a:ea typeface="Times New Roman"/>
                <a:cs typeface="Times New Roman"/>
                <a:sym typeface="Times New Roman"/>
              </a:rPr>
              <a:t>,</a:t>
            </a:r>
            <a:r>
              <a:rPr dirty="0"/>
              <a:t> and </a:t>
            </a:r>
            <a:r>
              <a:rPr dirty="0">
                <a:latin typeface="Times New Roman"/>
                <a:ea typeface="Times New Roman"/>
                <a:cs typeface="Times New Roman"/>
                <a:sym typeface="Times New Roman"/>
              </a:rPr>
              <a:t>g</a:t>
            </a:r>
            <a:r>
              <a:rPr baseline="-5999" dirty="0">
                <a:latin typeface="Times New Roman"/>
                <a:ea typeface="Times New Roman"/>
                <a:cs typeface="Times New Roman"/>
                <a:sym typeface="Times New Roman"/>
              </a:rPr>
              <a:t>𝜌N</a:t>
            </a:r>
            <a:r>
              <a:rPr dirty="0"/>
              <a:t> are determined so as to reproduce</a:t>
            </a:r>
            <a:endParaRPr lang="en-US" dirty="0"/>
          </a:p>
          <a:p>
            <a:pPr marL="0" indent="0">
              <a:spcBef>
                <a:spcPts val="2953"/>
              </a:spcBef>
              <a:buClrTx/>
              <a:buSzTx/>
              <a:buNone/>
              <a:defRPr sz="2600">
                <a:solidFill>
                  <a:srgbClr val="FFFFFF"/>
                </a:solidFill>
              </a:defRPr>
            </a:pPr>
            <a:endParaRPr lang="en-US" dirty="0"/>
          </a:p>
          <a:p>
            <a:pPr marL="0" indent="0">
              <a:spcBef>
                <a:spcPts val="2953"/>
              </a:spcBef>
              <a:buClrTx/>
              <a:buSzTx/>
              <a:buNone/>
              <a:defRPr sz="2600">
                <a:solidFill>
                  <a:srgbClr val="FFFFFF"/>
                </a:solidFill>
              </a:defRPr>
            </a:pPr>
            <a:r>
              <a:rPr dirty="0"/>
              <a:t/>
            </a:r>
            <a:br>
              <a:rPr dirty="0"/>
            </a:br>
            <a:r>
              <a:rPr dirty="0"/>
              <a:t>the binding energy per nucleon, and symmetry energy at saturation density.</a:t>
            </a:r>
          </a:p>
          <a:p>
            <a:pPr marL="0" indent="0">
              <a:spcBef>
                <a:spcPts val="2953"/>
              </a:spcBef>
              <a:buClrTx/>
              <a:buSzTx/>
              <a:buNone/>
              <a:defRPr sz="2600">
                <a:solidFill>
                  <a:srgbClr val="FFFFFF"/>
                </a:solidFill>
              </a:defRPr>
            </a:pPr>
            <a:endParaRPr dirty="0">
              <a:solidFill>
                <a:srgbClr val="FFF372"/>
              </a:solidFill>
            </a:endParaRPr>
          </a:p>
          <a:p>
            <a:pPr marL="0" indent="0">
              <a:spcBef>
                <a:spcPts val="2953"/>
              </a:spcBef>
              <a:buClrTx/>
              <a:buSzTx/>
              <a:buNone/>
              <a:defRPr sz="2600">
                <a:solidFill>
                  <a:srgbClr val="FFFFFF"/>
                </a:solidFill>
              </a:defRPr>
            </a:pPr>
            <a:endParaRPr lang="en-US" dirty="0"/>
          </a:p>
          <a:p>
            <a:pPr marL="0" indent="0">
              <a:spcBef>
                <a:spcPts val="2953"/>
              </a:spcBef>
              <a:buClrTx/>
              <a:buSzTx/>
              <a:buNone/>
              <a:defRPr sz="2600">
                <a:solidFill>
                  <a:srgbClr val="FFFFFF"/>
                </a:solidFill>
              </a:defRPr>
            </a:pPr>
            <a:endParaRPr lang="en-US" dirty="0"/>
          </a:p>
          <a:p>
            <a:pPr marL="0" indent="0">
              <a:spcBef>
                <a:spcPts val="2953"/>
              </a:spcBef>
              <a:buClrTx/>
              <a:buSzTx/>
              <a:buNone/>
              <a:defRPr sz="2600">
                <a:solidFill>
                  <a:srgbClr val="FFFFFF"/>
                </a:solidFill>
              </a:defRPr>
            </a:pPr>
            <a:r>
              <a:rPr dirty="0"/>
              <a:t>The SU(3) symmetry in the vector-meson gives the relations of the coupling constants as</a:t>
            </a:r>
          </a:p>
          <a:p>
            <a:pPr marL="0" indent="0">
              <a:spcBef>
                <a:spcPts val="2953"/>
              </a:spcBef>
              <a:buClrTx/>
              <a:buSzTx/>
              <a:buNone/>
              <a:defRPr sz="2600">
                <a:solidFill>
                  <a:srgbClr val="FFFFFF"/>
                </a:solidFill>
              </a:defRPr>
            </a:pPr>
            <a:endParaRPr dirty="0"/>
          </a:p>
          <a:p>
            <a:pPr marL="0" indent="0">
              <a:spcBef>
                <a:spcPts val="2953"/>
              </a:spcBef>
              <a:buClrTx/>
              <a:buSzTx/>
              <a:buNone/>
              <a:defRPr sz="2600">
                <a:solidFill>
                  <a:srgbClr val="FFFFFF"/>
                </a:solidFill>
              </a:defRPr>
            </a:pPr>
            <a:endParaRPr dirty="0"/>
          </a:p>
        </p:txBody>
      </p:sp>
      <mc:AlternateContent xmlns:mc="http://schemas.openxmlformats.org/markup-compatibility/2006" xmlns:a14="http://schemas.microsoft.com/office/drawing/2010/main">
        <mc:Choice Requires="a14">
          <p:sp>
            <p:nvSpPr>
              <p:cNvPr id="333" name="방정식"/>
              <p:cNvSpPr txBox="1"/>
              <p:nvPr/>
            </p:nvSpPr>
            <p:spPr>
              <a:xfrm>
                <a:off x="5554208" y="3447401"/>
                <a:ext cx="3174074" cy="301686"/>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𝜌</m:t>
                          </m:r>
                          <m:r>
                            <m:rPr>
                              <m:sty m:val="p"/>
                            </m:rPr>
                            <a:rPr i="1" kern="0">
                              <a:solidFill>
                                <a:srgbClr val="FEFEFE"/>
                              </a:solidFill>
                              <a:latin typeface="Cambria Math" panose="02040503050406030204" pitchFamily="18" charset="0"/>
                              <a:sym typeface="Helvetica Neue"/>
                            </a:rPr>
                            <m:t>Σ</m:t>
                          </m:r>
                        </m:sub>
                      </m:sSub>
                      <m:r>
                        <a:rPr i="1" kern="0">
                          <a:solidFill>
                            <a:srgbClr val="FEFEFE"/>
                          </a:solidFill>
                          <a:latin typeface="Cambria Math" panose="02040503050406030204" pitchFamily="18" charset="0"/>
                          <a:sym typeface="Helvetica Neue"/>
                        </a:rPr>
                        <m:t>=</m:t>
                      </m:r>
                      <m:r>
                        <a:rPr i="1" kern="0">
                          <a:solidFill>
                            <a:srgbClr val="FEFEFE"/>
                          </a:solidFill>
                          <a:latin typeface="Cambria Math" panose="02040503050406030204" pitchFamily="18" charset="0"/>
                          <a:sym typeface="Helvetica Neue"/>
                        </a:rPr>
                        <m:t>2</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𝜌</m:t>
                          </m:r>
                          <m:r>
                            <a:rPr i="1" kern="0">
                              <a:solidFill>
                                <a:srgbClr val="FEFEFE"/>
                              </a:solidFill>
                              <a:latin typeface="Cambria Math" panose="02040503050406030204" pitchFamily="18" charset="0"/>
                              <a:sym typeface="Helvetica Neue"/>
                            </a:rPr>
                            <m:t>𝑁</m:t>
                          </m:r>
                        </m:sub>
                      </m:sSub>
                      <m:r>
                        <a:rPr i="1" kern="0">
                          <a:solidFill>
                            <a:srgbClr val="FEFEFE"/>
                          </a:solidFill>
                          <a:latin typeface="Cambria Math" panose="02040503050406030204" pitchFamily="18" charset="0"/>
                          <a:sym typeface="Helvetica Neue"/>
                        </a:rPr>
                        <m:t>,</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𝜌</m:t>
                          </m:r>
                          <m:r>
                            <m:rPr>
                              <m:sty m:val="p"/>
                            </m:rPr>
                            <a:rPr i="1" kern="0">
                              <a:solidFill>
                                <a:srgbClr val="FEFEFE"/>
                              </a:solidFill>
                              <a:latin typeface="Cambria Math" panose="02040503050406030204" pitchFamily="18" charset="0"/>
                              <a:sym typeface="Helvetica Neue"/>
                            </a:rPr>
                            <m:t>Ξ</m:t>
                          </m:r>
                        </m:sub>
                      </m:sSub>
                      <m:r>
                        <a:rPr i="1" kern="0">
                          <a:solidFill>
                            <a:srgbClr val="FEFEFE"/>
                          </a:solidFill>
                          <a:latin typeface="Cambria Math" panose="02040503050406030204" pitchFamily="18" charset="0"/>
                          <a:sym typeface="Helvetica Neue"/>
                        </a:rPr>
                        <m:t>=</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𝜌</m:t>
                          </m:r>
                          <m:r>
                            <a:rPr i="1" kern="0">
                              <a:solidFill>
                                <a:srgbClr val="FEFEFE"/>
                              </a:solidFill>
                              <a:latin typeface="Cambria Math" panose="02040503050406030204" pitchFamily="18" charset="0"/>
                              <a:sym typeface="Helvetica Neue"/>
                            </a:rPr>
                            <m:t>𝑁</m:t>
                          </m:r>
                        </m:sub>
                      </m:sSub>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𝜌</m:t>
                          </m:r>
                          <m:r>
                            <m:rPr>
                              <m:sty m:val="p"/>
                            </m:rPr>
                            <a:rPr i="1" kern="0">
                              <a:solidFill>
                                <a:srgbClr val="FEFEFE"/>
                              </a:solidFill>
                              <a:latin typeface="Cambria Math" panose="02040503050406030204" pitchFamily="18" charset="0"/>
                              <a:sym typeface="Helvetica Neue"/>
                            </a:rPr>
                            <m:t>Λ</m:t>
                          </m:r>
                        </m:sub>
                      </m:sSub>
                      <m:r>
                        <a:rPr i="1" kern="0">
                          <a:solidFill>
                            <a:srgbClr val="FEFEFE"/>
                          </a:solidFill>
                          <a:latin typeface="Cambria Math" panose="02040503050406030204" pitchFamily="18" charset="0"/>
                          <a:sym typeface="Helvetica Neue"/>
                        </a:rPr>
                        <m:t>=</m:t>
                      </m:r>
                      <m:r>
                        <a:rPr i="1" kern="0">
                          <a:solidFill>
                            <a:srgbClr val="FEFEFE"/>
                          </a:solidFill>
                          <a:latin typeface="Cambria Math" panose="02040503050406030204" pitchFamily="18" charset="0"/>
                          <a:sym typeface="Helvetica Neue"/>
                        </a:rPr>
                        <m:t>0</m:t>
                      </m:r>
                    </m:oMath>
                  </m:oMathPara>
                </a14:m>
                <a:endParaRPr kern="0">
                  <a:solidFill>
                    <a:srgbClr val="000000"/>
                  </a:solidFill>
                  <a:sym typeface="Helvetica Neue"/>
                </a:endParaRPr>
              </a:p>
            </p:txBody>
          </p:sp>
        </mc:Choice>
        <mc:Fallback xmlns="">
          <p:sp>
            <p:nvSpPr>
              <p:cNvPr id="333" name="방정식"/>
              <p:cNvSpPr txBox="1">
                <a:spLocks noRot="1" noChangeAspect="1" noMove="1" noResize="1" noEditPoints="1" noAdjustHandles="1" noChangeArrowheads="1" noChangeShapeType="1" noTextEdit="1"/>
              </p:cNvSpPr>
              <p:nvPr/>
            </p:nvSpPr>
            <p:spPr>
              <a:xfrm>
                <a:off x="5554208" y="3447401"/>
                <a:ext cx="3174074" cy="301686"/>
              </a:xfrm>
              <a:prstGeom prst="rect">
                <a:avLst/>
              </a:prstGeom>
              <a:blipFill rotWithShape="0">
                <a:blip r:embed="rId4"/>
                <a:stretch>
                  <a:fillRect l="-960" r="-960" b="-28571"/>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4" name="방정식"/>
              <p:cNvSpPr txBox="1"/>
              <p:nvPr/>
            </p:nvSpPr>
            <p:spPr>
              <a:xfrm>
                <a:off x="1665414" y="3245174"/>
                <a:ext cx="3248197" cy="601640"/>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m:rPr>
                              <m:sty m:val="p"/>
                            </m:rPr>
                            <a:rPr i="1" kern="0">
                              <a:solidFill>
                                <a:srgbClr val="FEFEFE"/>
                              </a:solidFill>
                              <a:latin typeface="Cambria Math" panose="02040503050406030204" pitchFamily="18" charset="0"/>
                              <a:sym typeface="Helvetica Neue"/>
                            </a:rPr>
                            <m:t>Λ</m:t>
                          </m:r>
                        </m:sub>
                      </m:sSub>
                      <m:r>
                        <a:rPr i="1" kern="0">
                          <a:solidFill>
                            <a:srgbClr val="FEFEFE"/>
                          </a:solidFill>
                          <a:latin typeface="Cambria Math" panose="02040503050406030204" pitchFamily="18" charset="0"/>
                          <a:sym typeface="Helvetica Neue"/>
                        </a:rPr>
                        <m:t>=</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m:rPr>
                              <m:sty m:val="p"/>
                            </m:rPr>
                            <a:rPr i="1" kern="0">
                              <a:solidFill>
                                <a:srgbClr val="FEFEFE"/>
                              </a:solidFill>
                              <a:latin typeface="Cambria Math" panose="02040503050406030204" pitchFamily="18" charset="0"/>
                              <a:sym typeface="Helvetica Neue"/>
                            </a:rPr>
                            <m:t>Σ</m:t>
                          </m:r>
                        </m:sub>
                      </m:sSub>
                      <m:r>
                        <a:rPr i="1" kern="0">
                          <a:solidFill>
                            <a:srgbClr val="FEFEFE"/>
                          </a:solidFill>
                          <a:latin typeface="Cambria Math" panose="02040503050406030204" pitchFamily="18" charset="0"/>
                          <a:sym typeface="Helvetica Neue"/>
                        </a:rPr>
                        <m:t>=</m:t>
                      </m:r>
                      <m:f>
                        <m:fPr>
                          <m:ctrlPr>
                            <a:rPr i="1" kern="0">
                              <a:solidFill>
                                <a:srgbClr val="FEFEFE"/>
                              </a:solidFill>
                              <a:latin typeface="Cambria Math" panose="02040503050406030204" pitchFamily="18" charset="0"/>
                              <a:sym typeface="Helvetica Neue"/>
                            </a:rPr>
                          </m:ctrlPr>
                        </m:fPr>
                        <m:num>
                          <m:r>
                            <a:rPr i="1" kern="0">
                              <a:solidFill>
                                <a:srgbClr val="FEFEFE"/>
                              </a:solidFill>
                              <a:latin typeface="Cambria Math" panose="02040503050406030204" pitchFamily="18" charset="0"/>
                              <a:sym typeface="Helvetica Neue"/>
                            </a:rPr>
                            <m:t>1</m:t>
                          </m:r>
                        </m:num>
                        <m:den>
                          <m:r>
                            <a:rPr i="1" kern="0">
                              <a:solidFill>
                                <a:srgbClr val="FEFEFE"/>
                              </a:solidFill>
                              <a:latin typeface="Cambria Math" panose="02040503050406030204" pitchFamily="18" charset="0"/>
                              <a:sym typeface="Helvetica Neue"/>
                            </a:rPr>
                            <m:t>1</m:t>
                          </m:r>
                          <m:r>
                            <a:rPr i="1" kern="0">
                              <a:solidFill>
                                <a:srgbClr val="FEFEFE"/>
                              </a:solidFill>
                              <a:latin typeface="Cambria Math" panose="02040503050406030204" pitchFamily="18" charset="0"/>
                              <a:sym typeface="Helvetica Neue"/>
                            </a:rPr>
                            <m:t>+</m:t>
                          </m:r>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den>
                      </m:f>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a:rPr i="1" kern="0">
                              <a:solidFill>
                                <a:srgbClr val="FEFEFE"/>
                              </a:solidFill>
                              <a:latin typeface="Cambria Math" panose="02040503050406030204" pitchFamily="18" charset="0"/>
                              <a:sym typeface="Helvetica Neue"/>
                            </a:rPr>
                            <m:t>𝑁</m:t>
                          </m:r>
                        </m:sub>
                      </m:sSub>
                    </m:oMath>
                  </m:oMathPara>
                </a14:m>
                <a:endParaRPr kern="0">
                  <a:solidFill>
                    <a:srgbClr val="000000"/>
                  </a:solidFill>
                  <a:sym typeface="Helvetica Neue"/>
                </a:endParaRPr>
              </a:p>
            </p:txBody>
          </p:sp>
        </mc:Choice>
        <mc:Fallback xmlns="">
          <p:sp>
            <p:nvSpPr>
              <p:cNvPr id="334" name="방정식"/>
              <p:cNvSpPr txBox="1">
                <a:spLocks noRot="1" noChangeAspect="1" noMove="1" noResize="1" noEditPoints="1" noAdjustHandles="1" noChangeArrowheads="1" noChangeShapeType="1" noTextEdit="1"/>
              </p:cNvSpPr>
              <p:nvPr/>
            </p:nvSpPr>
            <p:spPr>
              <a:xfrm>
                <a:off x="1665414" y="3245174"/>
                <a:ext cx="3248197" cy="601640"/>
              </a:xfrm>
              <a:prstGeom prst="rect">
                <a:avLst/>
              </a:prstGeom>
              <a:blipFill rotWithShape="0">
                <a:blip r:embed="rId5"/>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5" name="방정식"/>
              <p:cNvSpPr txBox="1"/>
              <p:nvPr/>
            </p:nvSpPr>
            <p:spPr>
              <a:xfrm>
                <a:off x="1785484" y="4061554"/>
                <a:ext cx="2557239" cy="663964"/>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m:rPr>
                              <m:sty m:val="p"/>
                            </m:rPr>
                            <a:rPr i="1" kern="0">
                              <a:solidFill>
                                <a:srgbClr val="FEFEFE"/>
                              </a:solidFill>
                              <a:latin typeface="Cambria Math" panose="02040503050406030204" pitchFamily="18" charset="0"/>
                              <a:sym typeface="Helvetica Neue"/>
                            </a:rPr>
                            <m:t>Ξ</m:t>
                          </m:r>
                        </m:sub>
                      </m:sSub>
                      <m:r>
                        <a:rPr i="1" kern="0">
                          <a:solidFill>
                            <a:srgbClr val="FEFEFE"/>
                          </a:solidFill>
                          <a:latin typeface="Cambria Math" panose="02040503050406030204" pitchFamily="18" charset="0"/>
                          <a:sym typeface="Helvetica Neue"/>
                        </a:rPr>
                        <m:t>=</m:t>
                      </m:r>
                      <m:f>
                        <m:fPr>
                          <m:ctrlPr>
                            <a:rPr i="1" kern="0">
                              <a:solidFill>
                                <a:srgbClr val="FEFEFE"/>
                              </a:solidFill>
                              <a:latin typeface="Cambria Math" panose="02040503050406030204" pitchFamily="18" charset="0"/>
                              <a:sym typeface="Helvetica Neue"/>
                            </a:rPr>
                          </m:ctrlPr>
                        </m:fPr>
                        <m:num>
                          <m:r>
                            <a:rPr i="1" kern="0">
                              <a:solidFill>
                                <a:srgbClr val="FEFEFE"/>
                              </a:solidFill>
                              <a:latin typeface="Cambria Math" panose="02040503050406030204" pitchFamily="18" charset="0"/>
                              <a:sym typeface="Helvetica Neue"/>
                            </a:rPr>
                            <m:t>1</m:t>
                          </m:r>
                          <m:r>
                            <a:rPr i="1" kern="0">
                              <a:solidFill>
                                <a:srgbClr val="FEFEFE"/>
                              </a:solidFill>
                              <a:latin typeface="Cambria Math" panose="02040503050406030204" pitchFamily="18" charset="0"/>
                              <a:sym typeface="Helvetica Neue"/>
                            </a:rPr>
                            <m:t>−</m:t>
                          </m:r>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num>
                        <m:den>
                          <m:r>
                            <a:rPr i="1" kern="0">
                              <a:solidFill>
                                <a:srgbClr val="FEFEFE"/>
                              </a:solidFill>
                              <a:latin typeface="Cambria Math" panose="02040503050406030204" pitchFamily="18" charset="0"/>
                              <a:sym typeface="Helvetica Neue"/>
                            </a:rPr>
                            <m:t>1</m:t>
                          </m:r>
                          <m:r>
                            <a:rPr i="1" kern="0">
                              <a:solidFill>
                                <a:srgbClr val="FEFEFE"/>
                              </a:solidFill>
                              <a:latin typeface="Cambria Math" panose="02040503050406030204" pitchFamily="18" charset="0"/>
                              <a:sym typeface="Helvetica Neue"/>
                            </a:rPr>
                            <m:t>+</m:t>
                          </m:r>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den>
                      </m:f>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a:rPr i="1" kern="0">
                              <a:solidFill>
                                <a:srgbClr val="FEFEFE"/>
                              </a:solidFill>
                              <a:latin typeface="Cambria Math" panose="02040503050406030204" pitchFamily="18" charset="0"/>
                              <a:sym typeface="Helvetica Neue"/>
                            </a:rPr>
                            <m:t>𝑁</m:t>
                          </m:r>
                        </m:sub>
                      </m:sSub>
                    </m:oMath>
                  </m:oMathPara>
                </a14:m>
                <a:endParaRPr kern="0">
                  <a:solidFill>
                    <a:srgbClr val="000000"/>
                  </a:solidFill>
                  <a:sym typeface="Helvetica Neue"/>
                </a:endParaRPr>
              </a:p>
            </p:txBody>
          </p:sp>
        </mc:Choice>
        <mc:Fallback xmlns="">
          <p:sp>
            <p:nvSpPr>
              <p:cNvPr id="335" name="방정식"/>
              <p:cNvSpPr txBox="1">
                <a:spLocks noRot="1" noChangeAspect="1" noMove="1" noResize="1" noEditPoints="1" noAdjustHandles="1" noChangeArrowheads="1" noChangeShapeType="1" noTextEdit="1"/>
              </p:cNvSpPr>
              <p:nvPr/>
            </p:nvSpPr>
            <p:spPr>
              <a:xfrm>
                <a:off x="1785484" y="4061554"/>
                <a:ext cx="2557239" cy="663964"/>
              </a:xfrm>
              <a:prstGeom prst="rect">
                <a:avLst/>
              </a:prstGeom>
              <a:blipFill rotWithShape="0">
                <a:blip r:embed="rId6"/>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6" name="방정식"/>
              <p:cNvSpPr txBox="1"/>
              <p:nvPr/>
            </p:nvSpPr>
            <p:spPr>
              <a:xfrm>
                <a:off x="7992020" y="4059132"/>
                <a:ext cx="2648610" cy="663964"/>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𝜙</m:t>
                          </m:r>
                          <m:r>
                            <m:rPr>
                              <m:sty m:val="p"/>
                            </m:rPr>
                            <a:rPr i="1" kern="0">
                              <a:solidFill>
                                <a:srgbClr val="FEFEFE"/>
                              </a:solidFill>
                              <a:latin typeface="Cambria Math" panose="02040503050406030204" pitchFamily="18" charset="0"/>
                              <a:sym typeface="Helvetica Neue"/>
                            </a:rPr>
                            <m:t>Ξ</m:t>
                          </m:r>
                        </m:sub>
                      </m:sSub>
                      <m:r>
                        <a:rPr i="1" kern="0">
                          <a:solidFill>
                            <a:srgbClr val="FEFEFE"/>
                          </a:solidFill>
                          <a:latin typeface="Cambria Math" panose="02040503050406030204" pitchFamily="18" charset="0"/>
                          <a:sym typeface="Helvetica Neue"/>
                        </a:rPr>
                        <m:t>=−</m:t>
                      </m:r>
                      <m:f>
                        <m:fPr>
                          <m:ctrlPr>
                            <a:rPr i="1" kern="0">
                              <a:solidFill>
                                <a:srgbClr val="FEFEFE"/>
                              </a:solidFill>
                              <a:latin typeface="Cambria Math" panose="02040503050406030204" pitchFamily="18" charset="0"/>
                              <a:sym typeface="Helvetica Neue"/>
                            </a:rPr>
                          </m:ctrlPr>
                        </m:fPr>
                        <m:num>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a:rPr i="1" kern="0">
                              <a:solidFill>
                                <a:srgbClr val="FEFEFE"/>
                              </a:solidFill>
                              <a:latin typeface="Cambria Math" panose="02040503050406030204" pitchFamily="18" charset="0"/>
                              <a:sym typeface="Helvetica Neue"/>
                            </a:rPr>
                            <m:t>+</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num>
                        <m:den>
                          <m:r>
                            <a:rPr i="1" kern="0">
                              <a:solidFill>
                                <a:srgbClr val="FEFEFE"/>
                              </a:solidFill>
                              <a:latin typeface="Cambria Math" panose="02040503050406030204" pitchFamily="18" charset="0"/>
                              <a:sym typeface="Helvetica Neue"/>
                            </a:rPr>
                            <m:t>1</m:t>
                          </m:r>
                          <m:r>
                            <a:rPr i="1" kern="0">
                              <a:solidFill>
                                <a:srgbClr val="FEFEFE"/>
                              </a:solidFill>
                              <a:latin typeface="Cambria Math" panose="02040503050406030204" pitchFamily="18" charset="0"/>
                              <a:sym typeface="Helvetica Neue"/>
                            </a:rPr>
                            <m:t>+</m:t>
                          </m:r>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den>
                      </m:f>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a:rPr i="1" kern="0">
                              <a:solidFill>
                                <a:srgbClr val="FEFEFE"/>
                              </a:solidFill>
                              <a:latin typeface="Cambria Math" panose="02040503050406030204" pitchFamily="18" charset="0"/>
                              <a:sym typeface="Helvetica Neue"/>
                            </a:rPr>
                            <m:t>𝑁</m:t>
                          </m:r>
                        </m:sub>
                      </m:sSub>
                    </m:oMath>
                  </m:oMathPara>
                </a14:m>
                <a:endParaRPr kern="0">
                  <a:solidFill>
                    <a:srgbClr val="000000"/>
                  </a:solidFill>
                  <a:sym typeface="Helvetica Neue"/>
                </a:endParaRPr>
              </a:p>
            </p:txBody>
          </p:sp>
        </mc:Choice>
        <mc:Fallback xmlns="">
          <p:sp>
            <p:nvSpPr>
              <p:cNvPr id="336" name="방정식"/>
              <p:cNvSpPr txBox="1">
                <a:spLocks noRot="1" noChangeAspect="1" noMove="1" noResize="1" noEditPoints="1" noAdjustHandles="1" noChangeArrowheads="1" noChangeShapeType="1" noTextEdit="1"/>
              </p:cNvSpPr>
              <p:nvPr/>
            </p:nvSpPr>
            <p:spPr>
              <a:xfrm>
                <a:off x="7992020" y="4059132"/>
                <a:ext cx="2648610" cy="663964"/>
              </a:xfrm>
              <a:prstGeom prst="rect">
                <a:avLst/>
              </a:prstGeom>
              <a:blipFill rotWithShape="0">
                <a:blip r:embed="rId7"/>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7" name="방정식"/>
              <p:cNvSpPr txBox="1"/>
              <p:nvPr/>
            </p:nvSpPr>
            <p:spPr>
              <a:xfrm>
                <a:off x="4724567" y="4095278"/>
                <a:ext cx="3232167" cy="603948"/>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𝜙</m:t>
                          </m:r>
                          <m:r>
                            <m:rPr>
                              <m:sty m:val="p"/>
                            </m:rPr>
                            <a:rPr i="1" kern="0">
                              <a:solidFill>
                                <a:srgbClr val="FEFEFE"/>
                              </a:solidFill>
                              <a:latin typeface="Cambria Math" panose="02040503050406030204" pitchFamily="18" charset="0"/>
                              <a:sym typeface="Helvetica Neue"/>
                            </a:rPr>
                            <m:t>Λ</m:t>
                          </m:r>
                        </m:sub>
                      </m:sSub>
                      <m:r>
                        <a:rPr i="1" kern="0">
                          <a:solidFill>
                            <a:srgbClr val="FEFEFE"/>
                          </a:solidFill>
                          <a:latin typeface="Cambria Math" panose="02040503050406030204" pitchFamily="18" charset="0"/>
                          <a:sym typeface="Helvetica Neue"/>
                        </a:rPr>
                        <m:t>=</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𝜙</m:t>
                          </m:r>
                          <m:r>
                            <m:rPr>
                              <m:sty m:val="p"/>
                            </m:rPr>
                            <a:rPr i="1" kern="0">
                              <a:solidFill>
                                <a:srgbClr val="FEFEFE"/>
                              </a:solidFill>
                              <a:latin typeface="Cambria Math" panose="02040503050406030204" pitchFamily="18" charset="0"/>
                              <a:sym typeface="Helvetica Neue"/>
                            </a:rPr>
                            <m:t>Σ</m:t>
                          </m:r>
                        </m:sub>
                      </m:sSub>
                      <m:r>
                        <a:rPr i="1" kern="0">
                          <a:solidFill>
                            <a:srgbClr val="FEFEFE"/>
                          </a:solidFill>
                          <a:latin typeface="Cambria Math" panose="02040503050406030204" pitchFamily="18" charset="0"/>
                          <a:sym typeface="Helvetica Neue"/>
                        </a:rPr>
                        <m:t>=</m:t>
                      </m:r>
                      <m:f>
                        <m:fPr>
                          <m:ctrlPr>
                            <a:rPr i="1" kern="0">
                              <a:solidFill>
                                <a:srgbClr val="FEFEFE"/>
                              </a:solidFill>
                              <a:latin typeface="Cambria Math" panose="02040503050406030204" pitchFamily="18" charset="0"/>
                              <a:sym typeface="Helvetica Neue"/>
                            </a:rPr>
                          </m:ctrlPr>
                        </m:fPr>
                        <m:num>
                          <m:r>
                            <a:rPr i="1" kern="0">
                              <a:solidFill>
                                <a:srgbClr val="FEFEFE"/>
                              </a:solidFill>
                              <a:latin typeface="Cambria Math" panose="02040503050406030204" pitchFamily="18" charset="0"/>
                              <a:sym typeface="Helvetica Neue"/>
                            </a:rPr>
                            <m:t>−</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num>
                        <m:den>
                          <m:r>
                            <a:rPr i="1" kern="0">
                              <a:solidFill>
                                <a:srgbClr val="FEFEFE"/>
                              </a:solidFill>
                              <a:latin typeface="Cambria Math" panose="02040503050406030204" pitchFamily="18" charset="0"/>
                              <a:sym typeface="Helvetica Neue"/>
                            </a:rPr>
                            <m:t>1</m:t>
                          </m:r>
                          <m:r>
                            <a:rPr i="1" kern="0">
                              <a:solidFill>
                                <a:srgbClr val="FEFEFE"/>
                              </a:solidFill>
                              <a:latin typeface="Cambria Math" panose="02040503050406030204" pitchFamily="18" charset="0"/>
                              <a:sym typeface="Helvetica Neue"/>
                            </a:rPr>
                            <m:t>+</m:t>
                          </m:r>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den>
                      </m:f>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a:rPr i="1" kern="0">
                              <a:solidFill>
                                <a:srgbClr val="FEFEFE"/>
                              </a:solidFill>
                              <a:latin typeface="Cambria Math" panose="02040503050406030204" pitchFamily="18" charset="0"/>
                              <a:sym typeface="Helvetica Neue"/>
                            </a:rPr>
                            <m:t>𝑁</m:t>
                          </m:r>
                        </m:sub>
                      </m:sSub>
                    </m:oMath>
                  </m:oMathPara>
                </a14:m>
                <a:endParaRPr kern="0">
                  <a:solidFill>
                    <a:srgbClr val="000000"/>
                  </a:solidFill>
                  <a:sym typeface="Helvetica Neue"/>
                </a:endParaRPr>
              </a:p>
            </p:txBody>
          </p:sp>
        </mc:Choice>
        <mc:Fallback xmlns="">
          <p:sp>
            <p:nvSpPr>
              <p:cNvPr id="337" name="방정식"/>
              <p:cNvSpPr txBox="1">
                <a:spLocks noRot="1" noChangeAspect="1" noMove="1" noResize="1" noEditPoints="1" noAdjustHandles="1" noChangeArrowheads="1" noChangeShapeType="1" noTextEdit="1"/>
              </p:cNvSpPr>
              <p:nvPr/>
            </p:nvSpPr>
            <p:spPr>
              <a:xfrm>
                <a:off x="4724567" y="4095278"/>
                <a:ext cx="3232167" cy="603948"/>
              </a:xfrm>
              <a:prstGeom prst="rect">
                <a:avLst/>
              </a:prstGeom>
              <a:blipFill rotWithShape="0">
                <a:blip r:embed="rId8"/>
                <a:stretch>
                  <a:fillRect/>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8" name="방정식"/>
              <p:cNvSpPr txBox="1"/>
              <p:nvPr/>
            </p:nvSpPr>
            <p:spPr>
              <a:xfrm>
                <a:off x="1784448" y="4956406"/>
                <a:ext cx="2572371" cy="663964"/>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𝜙</m:t>
                          </m:r>
                          <m:r>
                            <a:rPr i="1" kern="0">
                              <a:solidFill>
                                <a:srgbClr val="FEFEFE"/>
                              </a:solidFill>
                              <a:latin typeface="Cambria Math" panose="02040503050406030204" pitchFamily="18" charset="0"/>
                              <a:sym typeface="Helvetica Neue"/>
                            </a:rPr>
                            <m:t>𝑁</m:t>
                          </m:r>
                        </m:sub>
                      </m:sSub>
                      <m:r>
                        <a:rPr i="1" kern="0">
                          <a:solidFill>
                            <a:srgbClr val="FEFEFE"/>
                          </a:solidFill>
                          <a:latin typeface="Cambria Math" panose="02040503050406030204" pitchFamily="18" charset="0"/>
                          <a:sym typeface="Helvetica Neue"/>
                        </a:rPr>
                        <m:t>=</m:t>
                      </m:r>
                      <m:f>
                        <m:fPr>
                          <m:ctrlPr>
                            <a:rPr i="1" kern="0">
                              <a:solidFill>
                                <a:srgbClr val="FEFEFE"/>
                              </a:solidFill>
                              <a:latin typeface="Cambria Math" panose="02040503050406030204" pitchFamily="18" charset="0"/>
                              <a:sym typeface="Helvetica Neue"/>
                            </a:rPr>
                          </m:ctrlPr>
                        </m:fPr>
                        <m:num>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a:rPr i="1" kern="0">
                              <a:solidFill>
                                <a:srgbClr val="FEFEFE"/>
                              </a:solidFill>
                              <a:latin typeface="Cambria Math" panose="02040503050406030204" pitchFamily="18" charset="0"/>
                              <a:sym typeface="Helvetica Neue"/>
                            </a:rPr>
                            <m:t>−</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num>
                        <m:den>
                          <m:r>
                            <a:rPr i="1" kern="0">
                              <a:solidFill>
                                <a:srgbClr val="FEFEFE"/>
                              </a:solidFill>
                              <a:latin typeface="Cambria Math" panose="02040503050406030204" pitchFamily="18" charset="0"/>
                              <a:sym typeface="Helvetica Neue"/>
                            </a:rPr>
                            <m:t>1</m:t>
                          </m:r>
                          <m:r>
                            <a:rPr i="1" kern="0">
                              <a:solidFill>
                                <a:srgbClr val="FEFEFE"/>
                              </a:solidFill>
                              <a:latin typeface="Cambria Math" panose="02040503050406030204" pitchFamily="18" charset="0"/>
                              <a:sym typeface="Helvetica Neue"/>
                            </a:rPr>
                            <m:t>+</m:t>
                          </m:r>
                          <m:rad>
                            <m:radPr>
                              <m:degHide m:val="on"/>
                              <m:ctrlPr>
                                <a:rPr i="1" kern="0">
                                  <a:solidFill>
                                    <a:srgbClr val="FEFEFE"/>
                                  </a:solidFill>
                                  <a:latin typeface="Cambria Math" panose="02040503050406030204" pitchFamily="18" charset="0"/>
                                  <a:sym typeface="Helvetica Neue"/>
                                </a:rPr>
                              </m:ctrlPr>
                            </m:radPr>
                            <m:deg/>
                            <m:e>
                              <m:r>
                                <a:rPr i="1" kern="0">
                                  <a:solidFill>
                                    <a:srgbClr val="FEFEFE"/>
                                  </a:solidFill>
                                  <a:latin typeface="Cambria Math" panose="02040503050406030204" pitchFamily="18" charset="0"/>
                                  <a:sym typeface="Helvetica Neue"/>
                                </a:rPr>
                                <m:t>3</m:t>
                              </m:r>
                            </m:e>
                          </m:rad>
                          <m:r>
                            <a:rPr i="1" kern="0">
                              <a:solidFill>
                                <a:srgbClr val="FEFEFE"/>
                              </a:solidFill>
                              <a:latin typeface="Cambria Math" panose="02040503050406030204" pitchFamily="18" charset="0"/>
                              <a:sym typeface="Helvetica Neue"/>
                            </a:rPr>
                            <m:t>𝑧</m:t>
                          </m:r>
                          <m:r>
                            <m:rPr>
                              <m:sty m:val="p"/>
                            </m:rPr>
                            <a:rPr i="1" kern="0">
                              <a:solidFill>
                                <a:srgbClr val="FEFEFE"/>
                              </a:solidFill>
                              <a:latin typeface="Cambria Math" panose="02040503050406030204" pitchFamily="18" charset="0"/>
                              <a:sym typeface="Helvetica Neue"/>
                            </a:rPr>
                            <m:t>tan</m:t>
                          </m:r>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𝜃</m:t>
                              </m:r>
                            </m:e>
                            <m:sub>
                              <m:r>
                                <a:rPr i="1" kern="0">
                                  <a:solidFill>
                                    <a:srgbClr val="FEFEFE"/>
                                  </a:solidFill>
                                  <a:latin typeface="Cambria Math" panose="02040503050406030204" pitchFamily="18" charset="0"/>
                                  <a:sym typeface="Helvetica Neue"/>
                                </a:rPr>
                                <m:t>𝑣</m:t>
                              </m:r>
                            </m:sub>
                          </m:sSub>
                        </m:den>
                      </m:f>
                      <m:sSub>
                        <m:sSubPr>
                          <m:ctrlPr>
                            <a:rPr i="1" kern="0">
                              <a:solidFill>
                                <a:srgbClr val="FEFEFE"/>
                              </a:solidFill>
                              <a:latin typeface="Cambria Math" panose="02040503050406030204" pitchFamily="18" charset="0"/>
                              <a:sym typeface="Helvetica Neue"/>
                            </a:rPr>
                          </m:ctrlPr>
                        </m:sSubPr>
                        <m:e>
                          <m:r>
                            <a:rPr i="1" kern="0">
                              <a:solidFill>
                                <a:srgbClr val="FEFEFE"/>
                              </a:solidFill>
                              <a:latin typeface="Cambria Math" panose="02040503050406030204" pitchFamily="18" charset="0"/>
                              <a:sym typeface="Helvetica Neue"/>
                            </a:rPr>
                            <m:t>𝑔</m:t>
                          </m:r>
                        </m:e>
                        <m:sub>
                          <m:r>
                            <a:rPr i="1" kern="0">
                              <a:solidFill>
                                <a:srgbClr val="FEFEFE"/>
                              </a:solidFill>
                              <a:latin typeface="Cambria Math" panose="02040503050406030204" pitchFamily="18" charset="0"/>
                              <a:sym typeface="Helvetica Neue"/>
                            </a:rPr>
                            <m:t>𝜔</m:t>
                          </m:r>
                          <m:r>
                            <a:rPr i="1" kern="0">
                              <a:solidFill>
                                <a:srgbClr val="FEFEFE"/>
                              </a:solidFill>
                              <a:latin typeface="Cambria Math" panose="02040503050406030204" pitchFamily="18" charset="0"/>
                              <a:sym typeface="Helvetica Neue"/>
                            </a:rPr>
                            <m:t>𝑁</m:t>
                          </m:r>
                        </m:sub>
                      </m:sSub>
                    </m:oMath>
                  </m:oMathPara>
                </a14:m>
                <a:endParaRPr kern="0">
                  <a:solidFill>
                    <a:srgbClr val="000000"/>
                  </a:solidFill>
                  <a:sym typeface="Helvetica Neue"/>
                </a:endParaRPr>
              </a:p>
            </p:txBody>
          </p:sp>
        </mc:Choice>
        <mc:Fallback xmlns="">
          <p:sp>
            <p:nvSpPr>
              <p:cNvPr id="338" name="방정식"/>
              <p:cNvSpPr txBox="1">
                <a:spLocks noRot="1" noChangeAspect="1" noMove="1" noResize="1" noEditPoints="1" noAdjustHandles="1" noChangeArrowheads="1" noChangeShapeType="1" noTextEdit="1"/>
              </p:cNvSpPr>
              <p:nvPr/>
            </p:nvSpPr>
            <p:spPr>
              <a:xfrm>
                <a:off x="1784448" y="4956406"/>
                <a:ext cx="2572371" cy="663964"/>
              </a:xfrm>
              <a:prstGeom prst="rect">
                <a:avLst/>
              </a:prstGeom>
              <a:blipFill rotWithShape="0">
                <a:blip r:embed="rId9"/>
                <a:stretch>
                  <a:fillRect/>
                </a:stretch>
              </a:blipFill>
              <a:ln w="12700">
                <a:miter lim="400000"/>
              </a:ln>
            </p:spPr>
            <p:txBody>
              <a:bodyPr/>
              <a:lstStyle/>
              <a:p>
                <a:r>
                  <a:rPr lang="ko-KR" altLang="en-US">
                    <a:noFill/>
                  </a:rPr>
                  <a:t> </a:t>
                </a:r>
              </a:p>
            </p:txBody>
          </p:sp>
        </mc:Fallback>
      </mc:AlternateContent>
      <p:sp>
        <p:nvSpPr>
          <p:cNvPr id="339" name="In the present calculation, we refer to the Nijmegen extended-soft-core (ESC) model [1] to fix the mixing angle (𝜃v) and z as"/>
          <p:cNvSpPr txBox="1"/>
          <p:nvPr/>
        </p:nvSpPr>
        <p:spPr>
          <a:xfrm>
            <a:off x="4583832" y="4813184"/>
            <a:ext cx="5962464" cy="9031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5" tIns="35715" rIns="35715" bIns="35715" anchor="ctr">
            <a:spAutoFit/>
          </a:bodyPr>
          <a:lstStyle/>
          <a:p>
            <a:pPr defTabSz="410730" latinLnBrk="0" hangingPunct="0">
              <a:spcBef>
                <a:spcPts val="2953"/>
              </a:spcBef>
            </a:pPr>
            <a:r>
              <a:rPr kern="0" dirty="0">
                <a:solidFill>
                  <a:srgbClr val="FFFFFF"/>
                </a:solidFill>
                <a:sym typeface="Helvetica Neue"/>
              </a:rPr>
              <a:t>In the present calculation, we refer to</a:t>
            </a:r>
            <a:br>
              <a:rPr kern="0" dirty="0">
                <a:solidFill>
                  <a:srgbClr val="FFFFFF"/>
                </a:solidFill>
                <a:sym typeface="Helvetica Neue"/>
              </a:rPr>
            </a:br>
            <a:r>
              <a:rPr kern="0" dirty="0">
                <a:solidFill>
                  <a:srgbClr val="FFFFFF"/>
                </a:solidFill>
                <a:sym typeface="Helvetica Neue"/>
              </a:rPr>
              <a:t>the Nijmegen extended-soft-core (ESC) model </a:t>
            </a:r>
            <a:r>
              <a:rPr lang="en-US" kern="0" dirty="0">
                <a:solidFill>
                  <a:srgbClr val="FFFFFF"/>
                </a:solidFill>
                <a:sym typeface="Helvetica Neue"/>
              </a:rPr>
              <a:t>[</a:t>
            </a:r>
            <a:r>
              <a:rPr kern="0" dirty="0">
                <a:solidFill>
                  <a:srgbClr val="16E7CF"/>
                </a:solidFill>
                <a:sym typeface="Helvetica Neue"/>
              </a:rPr>
              <a:t>1]</a:t>
            </a:r>
            <a:r>
              <a:rPr kern="0" dirty="0">
                <a:solidFill>
                  <a:srgbClr val="FFFFFF"/>
                </a:solidFill>
                <a:sym typeface="Helvetica Neue"/>
              </a:rPr>
              <a:t/>
            </a:r>
            <a:br>
              <a:rPr kern="0" dirty="0">
                <a:solidFill>
                  <a:srgbClr val="FFFFFF"/>
                </a:solidFill>
                <a:sym typeface="Helvetica Neue"/>
              </a:rPr>
            </a:br>
            <a:r>
              <a:rPr kern="0" dirty="0">
                <a:solidFill>
                  <a:srgbClr val="FFFFFF"/>
                </a:solidFill>
                <a:sym typeface="Helvetica Neue"/>
              </a:rPr>
              <a:t>to fix the mixing angle </a:t>
            </a:r>
            <a:r>
              <a:rPr kern="0" dirty="0">
                <a:solidFill>
                  <a:srgbClr val="FFFFFF"/>
                </a:solidFill>
                <a:latin typeface="Times New Roman"/>
                <a:ea typeface="Times New Roman"/>
                <a:cs typeface="Times New Roman"/>
                <a:sym typeface="Times New Roman"/>
              </a:rPr>
              <a:t>(𝜃</a:t>
            </a:r>
            <a:r>
              <a:rPr kern="0" baseline="-5999" dirty="0">
                <a:solidFill>
                  <a:srgbClr val="FFFFFF"/>
                </a:solidFill>
                <a:latin typeface="Times New Roman"/>
                <a:ea typeface="Times New Roman"/>
                <a:cs typeface="Times New Roman"/>
                <a:sym typeface="Times New Roman"/>
              </a:rPr>
              <a:t>v</a:t>
            </a:r>
            <a:r>
              <a:rPr kern="0" dirty="0">
                <a:solidFill>
                  <a:srgbClr val="FFFFFF"/>
                </a:solidFill>
                <a:latin typeface="Times New Roman"/>
                <a:ea typeface="Times New Roman"/>
                <a:cs typeface="Times New Roman"/>
                <a:sym typeface="Times New Roman"/>
              </a:rPr>
              <a:t>)</a:t>
            </a:r>
            <a:r>
              <a:rPr kern="0" dirty="0">
                <a:solidFill>
                  <a:srgbClr val="FFFFFF"/>
                </a:solidFill>
                <a:sym typeface="Helvetica Neue"/>
              </a:rPr>
              <a:t> and </a:t>
            </a:r>
            <a:r>
              <a:rPr kern="0" dirty="0">
                <a:solidFill>
                  <a:srgbClr val="FFFFFF"/>
                </a:solidFill>
                <a:latin typeface="Times New Roman"/>
                <a:ea typeface="Times New Roman"/>
                <a:cs typeface="Times New Roman"/>
                <a:sym typeface="Times New Roman"/>
              </a:rPr>
              <a:t>z</a:t>
            </a:r>
            <a:r>
              <a:rPr kern="0" dirty="0">
                <a:solidFill>
                  <a:srgbClr val="FFFFFF"/>
                </a:solidFill>
                <a:sym typeface="Helvetica Neue"/>
              </a:rPr>
              <a:t> as</a:t>
            </a:r>
          </a:p>
        </p:txBody>
      </p:sp>
      <mc:AlternateContent xmlns:mc="http://schemas.openxmlformats.org/markup-compatibility/2006" xmlns:a14="http://schemas.microsoft.com/office/drawing/2010/main">
        <mc:Choice Requires="a14">
          <p:sp>
            <p:nvSpPr>
              <p:cNvPr id="340" name="방정식"/>
              <p:cNvSpPr txBox="1"/>
              <p:nvPr/>
            </p:nvSpPr>
            <p:spPr>
              <a:xfrm>
                <a:off x="4325150" y="1942561"/>
                <a:ext cx="1707327" cy="307777"/>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𝜌</m:t>
                          </m:r>
                        </m:e>
                        <m:sub>
                          <m:r>
                            <a:rPr sz="2000" i="1" kern="0">
                              <a:solidFill>
                                <a:srgbClr val="FEFEFE"/>
                              </a:solidFill>
                              <a:latin typeface="Cambria Math" panose="02040503050406030204" pitchFamily="18" charset="0"/>
                              <a:sym typeface="Helvetica Neue"/>
                            </a:rPr>
                            <m:t>0</m:t>
                          </m:r>
                        </m:sub>
                      </m:sSub>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0</m:t>
                      </m:r>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16</m:t>
                      </m:r>
                      <m:sSup>
                        <m:sSupPr>
                          <m:ctrlPr>
                            <a:rPr sz="2000" i="1" kern="0">
                              <a:solidFill>
                                <a:srgbClr val="FEFEFE"/>
                              </a:solidFill>
                              <a:latin typeface="Cambria Math" panose="02040503050406030204" pitchFamily="18" charset="0"/>
                              <a:sym typeface="Helvetica Neue"/>
                            </a:rPr>
                          </m:ctrlPr>
                        </m:sSupPr>
                        <m:e>
                          <m:r>
                            <m:rPr>
                              <m:sty m:val="p"/>
                            </m:rPr>
                            <a:rPr sz="2000" i="1" kern="0">
                              <a:solidFill>
                                <a:srgbClr val="FEFEFE"/>
                              </a:solidFill>
                              <a:latin typeface="Cambria Math" panose="02040503050406030204" pitchFamily="18" charset="0"/>
                              <a:sym typeface="Helvetica Neue"/>
                            </a:rPr>
                            <m:t>fm</m:t>
                          </m:r>
                        </m:e>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3</m:t>
                          </m:r>
                        </m:sup>
                      </m:sSup>
                    </m:oMath>
                  </m:oMathPara>
                </a14:m>
                <a:endParaRPr sz="2000" kern="0">
                  <a:solidFill>
                    <a:srgbClr val="000000"/>
                  </a:solidFill>
                  <a:sym typeface="Helvetica Neue"/>
                </a:endParaRPr>
              </a:p>
            </p:txBody>
          </p:sp>
        </mc:Choice>
        <mc:Fallback xmlns="">
          <p:sp>
            <p:nvSpPr>
              <p:cNvPr id="340" name="방정식"/>
              <p:cNvSpPr txBox="1">
                <a:spLocks noRot="1" noChangeAspect="1" noMove="1" noResize="1" noEditPoints="1" noAdjustHandles="1" noChangeArrowheads="1" noChangeShapeType="1" noTextEdit="1"/>
              </p:cNvSpPr>
              <p:nvPr/>
            </p:nvSpPr>
            <p:spPr>
              <a:xfrm>
                <a:off x="4325150" y="1942561"/>
                <a:ext cx="1707327" cy="307777"/>
              </a:xfrm>
              <a:prstGeom prst="rect">
                <a:avLst/>
              </a:prstGeom>
              <a:blipFill rotWithShape="0">
                <a:blip r:embed="rId10"/>
                <a:stretch>
                  <a:fillRect l="-2143" r="-357" b="-30000"/>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41" name="방정식"/>
              <p:cNvSpPr txBox="1"/>
              <p:nvPr/>
            </p:nvSpPr>
            <p:spPr>
              <a:xfrm>
                <a:off x="1902093" y="1835110"/>
                <a:ext cx="2051394" cy="307777"/>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r>
                        <a:rPr sz="2000" i="1" kern="0">
                          <a:solidFill>
                            <a:srgbClr val="FEFEFE"/>
                          </a:solidFill>
                          <a:latin typeface="Cambria Math" panose="02040503050406030204" pitchFamily="18" charset="0"/>
                          <a:sym typeface="Helvetica Neue"/>
                        </a:rPr>
                        <m:t>𝐵</m:t>
                      </m:r>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𝐴</m:t>
                      </m:r>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16</m:t>
                      </m:r>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0</m:t>
                      </m:r>
                      <m:r>
                        <m:rPr>
                          <m:sty m:val="p"/>
                        </m:rPr>
                        <a:rPr sz="2000" i="1" kern="0">
                          <a:solidFill>
                            <a:srgbClr val="FEFEFE"/>
                          </a:solidFill>
                          <a:latin typeface="Cambria Math" panose="02040503050406030204" pitchFamily="18" charset="0"/>
                          <a:sym typeface="Helvetica Neue"/>
                        </a:rPr>
                        <m:t>MeV</m:t>
                      </m:r>
                    </m:oMath>
                  </m:oMathPara>
                </a14:m>
                <a:endParaRPr sz="2000" kern="0">
                  <a:solidFill>
                    <a:srgbClr val="000000"/>
                  </a:solidFill>
                  <a:sym typeface="Helvetica Neue"/>
                </a:endParaRPr>
              </a:p>
            </p:txBody>
          </p:sp>
        </mc:Choice>
        <mc:Fallback xmlns="">
          <p:sp>
            <p:nvSpPr>
              <p:cNvPr id="341" name="방정식"/>
              <p:cNvSpPr txBox="1">
                <a:spLocks noRot="1" noChangeAspect="1" noMove="1" noResize="1" noEditPoints="1" noAdjustHandles="1" noChangeArrowheads="1" noChangeShapeType="1" noTextEdit="1"/>
              </p:cNvSpPr>
              <p:nvPr/>
            </p:nvSpPr>
            <p:spPr>
              <a:xfrm>
                <a:off x="1902093" y="1835110"/>
                <a:ext cx="2051394" cy="307777"/>
              </a:xfrm>
              <a:prstGeom prst="rect">
                <a:avLst/>
              </a:prstGeom>
              <a:blipFill rotWithShape="0">
                <a:blip r:embed="rId11"/>
                <a:stretch>
                  <a:fillRect l="-1484" r="-1484" b="-37255"/>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42" name="방정식"/>
              <p:cNvSpPr txBox="1"/>
              <p:nvPr/>
            </p:nvSpPr>
            <p:spPr>
              <a:xfrm>
                <a:off x="1902092" y="2192296"/>
                <a:ext cx="2106410" cy="307777"/>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𝑆</m:t>
                          </m:r>
                        </m:e>
                        <m:sub>
                          <m:r>
                            <a:rPr sz="2000" i="1" kern="0">
                              <a:solidFill>
                                <a:srgbClr val="FEFEFE"/>
                              </a:solidFill>
                              <a:latin typeface="Cambria Math" panose="02040503050406030204" pitchFamily="18" charset="0"/>
                              <a:sym typeface="Helvetica Neue"/>
                            </a:rPr>
                            <m:t>0</m:t>
                          </m:r>
                        </m:sub>
                      </m:sSub>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𝜌</m:t>
                          </m:r>
                        </m:e>
                        <m:sub>
                          <m:r>
                            <a:rPr sz="2000" i="1" kern="0">
                              <a:solidFill>
                                <a:srgbClr val="FEFEFE"/>
                              </a:solidFill>
                              <a:latin typeface="Cambria Math" panose="02040503050406030204" pitchFamily="18" charset="0"/>
                              <a:sym typeface="Helvetica Neue"/>
                            </a:rPr>
                            <m:t>0</m:t>
                          </m:r>
                        </m:sub>
                      </m:sSub>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32</m:t>
                      </m:r>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5</m:t>
                      </m:r>
                      <m:r>
                        <m:rPr>
                          <m:sty m:val="p"/>
                        </m:rPr>
                        <a:rPr sz="2000" i="1" kern="0">
                          <a:solidFill>
                            <a:srgbClr val="FEFEFE"/>
                          </a:solidFill>
                          <a:latin typeface="Cambria Math" panose="02040503050406030204" pitchFamily="18" charset="0"/>
                          <a:sym typeface="Helvetica Neue"/>
                        </a:rPr>
                        <m:t>MeV</m:t>
                      </m:r>
                    </m:oMath>
                  </m:oMathPara>
                </a14:m>
                <a:endParaRPr sz="2000" kern="0">
                  <a:solidFill>
                    <a:srgbClr val="000000"/>
                  </a:solidFill>
                  <a:sym typeface="Helvetica Neue"/>
                </a:endParaRPr>
              </a:p>
            </p:txBody>
          </p:sp>
        </mc:Choice>
        <mc:Fallback xmlns="">
          <p:sp>
            <p:nvSpPr>
              <p:cNvPr id="342" name="방정식"/>
              <p:cNvSpPr txBox="1">
                <a:spLocks noRot="1" noChangeAspect="1" noMove="1" noResize="1" noEditPoints="1" noAdjustHandles="1" noChangeArrowheads="1" noChangeShapeType="1" noTextEdit="1"/>
              </p:cNvSpPr>
              <p:nvPr/>
            </p:nvSpPr>
            <p:spPr>
              <a:xfrm>
                <a:off x="1902092" y="2192296"/>
                <a:ext cx="2106410" cy="307777"/>
              </a:xfrm>
              <a:prstGeom prst="rect">
                <a:avLst/>
              </a:prstGeom>
              <a:blipFill rotWithShape="0">
                <a:blip r:embed="rId12"/>
                <a:stretch>
                  <a:fillRect l="-1445" r="-1445" b="-40000"/>
                </a:stretch>
              </a:blipFill>
              <a:ln w="12700">
                <a:miter lim="400000"/>
              </a:ln>
            </p:spPr>
            <p:txBody>
              <a:bodyPr/>
              <a:lstStyle/>
              <a:p>
                <a:r>
                  <a:rPr lang="ko-KR" altLang="en-US">
                    <a:noFill/>
                  </a:rPr>
                  <a:t> </a:t>
                </a:r>
              </a:p>
            </p:txBody>
          </p:sp>
        </mc:Fallback>
      </mc:AlternateContent>
      <p:sp>
        <p:nvSpPr>
          <p:cNvPr id="16" name="직사각형 15"/>
          <p:cNvSpPr/>
          <p:nvPr/>
        </p:nvSpPr>
        <p:spPr>
          <a:xfrm>
            <a:off x="1524001" y="6471438"/>
            <a:ext cx="3278459"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spTree>
    <p:extLst>
      <p:ext uri="{BB962C8B-B14F-4D97-AF65-F5344CB8AC3E}">
        <p14:creationId xmlns:p14="http://schemas.microsoft.com/office/powerpoint/2010/main" val="335611103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Coupling constants"/>
          <p:cNvSpPr txBox="1">
            <a:spLocks noGrp="1"/>
          </p:cNvSpPr>
          <p:nvPr>
            <p:ph type="body" idx="13"/>
          </p:nvPr>
        </p:nvSpPr>
        <p:spPr>
          <a:xfrm>
            <a:off x="1645708" y="173355"/>
            <a:ext cx="8900589" cy="466086"/>
          </a:xfrm>
          <a:prstGeom prst="rect">
            <a:avLst/>
          </a:prstGeom>
        </p:spPr>
        <p:txBody>
          <a:bodyPr/>
          <a:lstStyle/>
          <a:p>
            <a:r>
              <a:t>Coupling constants</a:t>
            </a:r>
          </a:p>
        </p:txBody>
      </p:sp>
      <p:sp>
        <p:nvSpPr>
          <p:cNvPr id="347" name="We need to consider the hyperon coupling. The σ-Y and σ*-Y are determined as follows. The potential for hyperon Y in symmetric nuclear matter is calculated as…"/>
          <p:cNvSpPr txBox="1">
            <a:spLocks noGrp="1"/>
          </p:cNvSpPr>
          <p:nvPr>
            <p:ph type="body" idx="4294967295"/>
          </p:nvPr>
        </p:nvSpPr>
        <p:spPr>
          <a:xfrm>
            <a:off x="1637114" y="751694"/>
            <a:ext cx="8917775" cy="5357813"/>
          </a:xfrm>
          <a:prstGeom prst="rect">
            <a:avLst/>
          </a:prstGeom>
        </p:spPr>
        <p:txBody>
          <a:bodyPr/>
          <a:lstStyle/>
          <a:p>
            <a:pPr marL="0" indent="0">
              <a:spcBef>
                <a:spcPts val="2953"/>
              </a:spcBef>
              <a:buClrTx/>
              <a:buSzTx/>
              <a:buNone/>
              <a:defRPr sz="2600">
                <a:solidFill>
                  <a:srgbClr val="FFFFFF"/>
                </a:solidFill>
              </a:defRPr>
            </a:pPr>
            <a:r>
              <a:rPr dirty="0"/>
              <a:t>We need to consider the hyperon coupling. The </a:t>
            </a:r>
            <a:r>
              <a:rPr dirty="0">
                <a:latin typeface="Times New Roman"/>
                <a:ea typeface="Times New Roman"/>
                <a:cs typeface="Times New Roman"/>
                <a:sym typeface="Times New Roman"/>
              </a:rPr>
              <a:t>σ-Y </a:t>
            </a:r>
            <a:r>
              <a:rPr dirty="0"/>
              <a:t>and</a:t>
            </a:r>
            <a:r>
              <a:rPr dirty="0">
                <a:latin typeface="Times New Roman"/>
                <a:ea typeface="Times New Roman"/>
                <a:cs typeface="Times New Roman"/>
                <a:sym typeface="Times New Roman"/>
              </a:rPr>
              <a:t> σ*-Y </a:t>
            </a:r>
            <a:r>
              <a:rPr dirty="0"/>
              <a:t>are determined as follows. The potential for hyperon Y in symmetric nuclear matter is calculated as</a:t>
            </a:r>
          </a:p>
          <a:p>
            <a:pPr marL="0" indent="0">
              <a:spcBef>
                <a:spcPts val="2953"/>
              </a:spcBef>
              <a:buClrTx/>
              <a:buSzTx/>
              <a:buNone/>
              <a:defRPr sz="2600">
                <a:solidFill>
                  <a:srgbClr val="FFFFFF"/>
                </a:solidFill>
              </a:defRPr>
            </a:pPr>
            <a:endParaRPr dirty="0"/>
          </a:p>
          <a:p>
            <a:pPr marL="0" indent="0">
              <a:spcBef>
                <a:spcPts val="2953"/>
              </a:spcBef>
              <a:buClrTx/>
              <a:buSzTx/>
              <a:buNone/>
              <a:defRPr sz="2600">
                <a:solidFill>
                  <a:srgbClr val="FFFFFF"/>
                </a:solidFill>
              </a:defRPr>
            </a:pPr>
            <a:r>
              <a:rPr dirty="0"/>
              <a:t>The potential for Y in Y-hyperon matter is written as :</a:t>
            </a:r>
          </a:p>
        </p:txBody>
      </p:sp>
      <mc:AlternateContent xmlns:mc="http://schemas.openxmlformats.org/markup-compatibility/2006" xmlns:a14="http://schemas.microsoft.com/office/drawing/2010/main">
        <mc:Choice Requires="a14">
          <p:sp>
            <p:nvSpPr>
              <p:cNvPr id="348" name="방정식"/>
              <p:cNvSpPr txBox="1"/>
              <p:nvPr/>
            </p:nvSpPr>
            <p:spPr>
              <a:xfrm>
                <a:off x="3229584" y="2069432"/>
                <a:ext cx="2811667" cy="384785"/>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𝑈</m:t>
                          </m:r>
                        </m:e>
                        <m:sub>
                          <m:r>
                            <a:rPr sz="2000" i="1" kern="0">
                              <a:solidFill>
                                <a:srgbClr val="FEFEFE"/>
                              </a:solidFill>
                              <a:latin typeface="Cambria Math" panose="02040503050406030204" pitchFamily="18" charset="0"/>
                              <a:sym typeface="Helvetica Neue"/>
                            </a:rPr>
                            <m:t>𝑌</m:t>
                          </m:r>
                        </m:sub>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𝑁</m:t>
                          </m:r>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𝜎</m:t>
                          </m:r>
                          <m:r>
                            <a:rPr sz="2000" i="1" kern="0">
                              <a:solidFill>
                                <a:srgbClr val="FEFEFE"/>
                              </a:solidFill>
                              <a:latin typeface="Cambria Math" panose="02040503050406030204" pitchFamily="18" charset="0"/>
                              <a:sym typeface="Helvetica Neue"/>
                            </a:rPr>
                            <m:t>𝑌</m:t>
                          </m:r>
                        </m:sub>
                      </m:sSub>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Sub>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𝜔</m:t>
                          </m:r>
                          <m:r>
                            <a:rPr sz="2000" i="1" kern="0">
                              <a:solidFill>
                                <a:srgbClr val="FEFEFE"/>
                              </a:solidFill>
                              <a:latin typeface="Cambria Math" panose="02040503050406030204" pitchFamily="18" charset="0"/>
                              <a:sym typeface="Helvetica Neue"/>
                            </a:rPr>
                            <m:t>𝑌</m:t>
                          </m:r>
                        </m:sub>
                      </m:sSub>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𝜔</m:t>
                          </m:r>
                        </m:e>
                        <m:sub>
                          <m:r>
                            <a:rPr sz="2000" i="1" kern="0">
                              <a:solidFill>
                                <a:srgbClr val="FEFEFE"/>
                              </a:solidFill>
                              <a:latin typeface="Cambria Math" panose="02040503050406030204" pitchFamily="18" charset="0"/>
                              <a:sym typeface="Helvetica Neue"/>
                            </a:rPr>
                            <m:t>0</m:t>
                          </m:r>
                        </m:sub>
                      </m:sSub>
                    </m:oMath>
                  </m:oMathPara>
                </a14:m>
                <a:endParaRPr sz="2000" kern="0">
                  <a:solidFill>
                    <a:srgbClr val="000000"/>
                  </a:solidFill>
                  <a:sym typeface="Helvetica Neue"/>
                </a:endParaRPr>
              </a:p>
            </p:txBody>
          </p:sp>
        </mc:Choice>
        <mc:Fallback xmlns="">
          <p:sp>
            <p:nvSpPr>
              <p:cNvPr id="348" name="방정식"/>
              <p:cNvSpPr txBox="1">
                <a:spLocks noRot="1" noChangeAspect="1" noMove="1" noResize="1" noEditPoints="1" noAdjustHandles="1" noChangeArrowheads="1" noChangeShapeType="1" noTextEdit="1"/>
              </p:cNvSpPr>
              <p:nvPr/>
            </p:nvSpPr>
            <p:spPr>
              <a:xfrm>
                <a:off x="3229584" y="2069432"/>
                <a:ext cx="2811667" cy="384785"/>
              </a:xfrm>
              <a:prstGeom prst="rect">
                <a:avLst/>
              </a:prstGeom>
              <a:blipFill rotWithShape="0">
                <a:blip r:embed="rId3"/>
                <a:stretch>
                  <a:fillRect l="-1085" t="-3125" b="-15625"/>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49" name="방정식"/>
              <p:cNvSpPr txBox="1"/>
              <p:nvPr/>
            </p:nvSpPr>
            <p:spPr>
              <a:xfrm>
                <a:off x="2152005" y="4204535"/>
                <a:ext cx="5708294" cy="398251"/>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𝑈</m:t>
                          </m:r>
                        </m:e>
                        <m:sub>
                          <m:r>
                            <a:rPr sz="2000" i="1" kern="0">
                              <a:solidFill>
                                <a:srgbClr val="FEFEFE"/>
                              </a:solidFill>
                              <a:latin typeface="Cambria Math" panose="02040503050406030204" pitchFamily="18" charset="0"/>
                              <a:sym typeface="Helvetica Neue"/>
                            </a:rPr>
                            <m:t>𝑌</m:t>
                          </m:r>
                        </m:sub>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𝑌</m:t>
                          </m:r>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𝜎</m:t>
                          </m:r>
                          <m:r>
                            <a:rPr sz="2000" i="1" kern="0">
                              <a:solidFill>
                                <a:srgbClr val="FEFEFE"/>
                              </a:solidFill>
                              <a:latin typeface="Cambria Math" panose="02040503050406030204" pitchFamily="18" charset="0"/>
                              <a:sym typeface="Helvetica Neue"/>
                            </a:rPr>
                            <m:t>𝑌</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𝑌</m:t>
                          </m:r>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sSup>
                            <m:sSupPr>
                              <m:ctrlPr>
                                <a:rPr sz="2000" i="1" kern="0">
                                  <a:solidFill>
                                    <a:srgbClr val="FEFEFE"/>
                                  </a:solidFill>
                                  <a:latin typeface="Cambria Math" panose="02040503050406030204" pitchFamily="18" charset="0"/>
                                  <a:sym typeface="Helvetica Neue"/>
                                </a:rPr>
                              </m:ctrlPr>
                            </m:sSupPr>
                            <m:e>
                              <m:r>
                                <a:rPr sz="2000" i="1" kern="0">
                                  <a:solidFill>
                                    <a:srgbClr val="FEFEFE"/>
                                  </a:solidFill>
                                  <a:latin typeface="Cambria Math" panose="02040503050406030204" pitchFamily="18" charset="0"/>
                                  <a:sym typeface="Helvetica Neue"/>
                                </a:rPr>
                                <m:t>𝜎</m:t>
                              </m:r>
                            </m:e>
                            <m:sup>
                              <m:r>
                                <a:rPr sz="2000" i="1" kern="0">
                                  <a:solidFill>
                                    <a:srgbClr val="FEFEFE"/>
                                  </a:solidFill>
                                  <a:latin typeface="Cambria Math" panose="02040503050406030204" pitchFamily="18" charset="0"/>
                                  <a:sym typeface="Helvetica Neue"/>
                                </a:rPr>
                                <m:t>∗</m:t>
                              </m:r>
                            </m:sup>
                          </m:sSup>
                          <m:r>
                            <a:rPr sz="2000" i="1" kern="0">
                              <a:solidFill>
                                <a:srgbClr val="FEFEFE"/>
                              </a:solidFill>
                              <a:latin typeface="Cambria Math" panose="02040503050406030204" pitchFamily="18" charset="0"/>
                              <a:sym typeface="Helvetica Neue"/>
                            </a:rPr>
                            <m:t>𝑌</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𝜎</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𝑌</m:t>
                          </m:r>
                          <m:r>
                            <a:rPr sz="2000" i="1" kern="0">
                              <a:solidFill>
                                <a:srgbClr val="FEFEFE"/>
                              </a:solidFill>
                              <a:latin typeface="Cambria Math" panose="02040503050406030204" pitchFamily="18" charset="0"/>
                              <a:sym typeface="Helvetica Neue"/>
                            </a:rPr>
                            <m:t>)</m:t>
                          </m:r>
                        </m:sup>
                      </m:sSub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𝜔</m:t>
                          </m:r>
                          <m:r>
                            <a:rPr sz="2000" i="1" kern="0">
                              <a:solidFill>
                                <a:srgbClr val="FEFEFE"/>
                              </a:solidFill>
                              <a:latin typeface="Cambria Math" panose="02040503050406030204" pitchFamily="18" charset="0"/>
                              <a:sym typeface="Helvetica Neue"/>
                            </a:rPr>
                            <m:t>𝑌</m:t>
                          </m:r>
                        </m:sub>
                      </m:sSub>
                      <m:sSup>
                        <m:sSupPr>
                          <m:ctrlPr>
                            <a:rPr sz="2000" i="1" kern="0">
                              <a:solidFill>
                                <a:srgbClr val="FEFEFE"/>
                              </a:solidFill>
                              <a:latin typeface="Cambria Math" panose="02040503050406030204" pitchFamily="18" charset="0"/>
                              <a:sym typeface="Helvetica Neue"/>
                            </a:rPr>
                          </m:ctrlPr>
                        </m:sSupPr>
                        <m:e>
                          <m:r>
                            <a:rPr sz="2000" i="1" kern="0">
                              <a:solidFill>
                                <a:srgbClr val="FEFEFE"/>
                              </a:solidFill>
                              <a:latin typeface="Cambria Math" panose="02040503050406030204" pitchFamily="18" charset="0"/>
                              <a:sym typeface="Helvetica Neue"/>
                            </a:rPr>
                            <m:t>𝜔</m:t>
                          </m:r>
                        </m:e>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𝑌</m:t>
                          </m:r>
                          <m:r>
                            <a:rPr sz="2000" i="1" kern="0">
                              <a:solidFill>
                                <a:srgbClr val="FEFEFE"/>
                              </a:solidFill>
                              <a:latin typeface="Cambria Math" panose="02040503050406030204" pitchFamily="18" charset="0"/>
                              <a:sym typeface="Helvetica Neue"/>
                            </a:rPr>
                            <m:t>)</m:t>
                          </m:r>
                        </m:sup>
                      </m:sSup>
                      <m:r>
                        <a:rPr sz="2000" i="1" kern="0">
                          <a:solidFill>
                            <a:srgbClr val="FEFEFE"/>
                          </a:solidFill>
                          <a:latin typeface="Cambria Math" panose="02040503050406030204" pitchFamily="18" charset="0"/>
                          <a:sym typeface="Helvetica Neue"/>
                        </a:rPr>
                        <m:t>+</m:t>
                      </m:r>
                      <m:sSub>
                        <m:sSubPr>
                          <m:ctrlPr>
                            <a:rPr sz="2000" i="1" kern="0">
                              <a:solidFill>
                                <a:srgbClr val="FEFEFE"/>
                              </a:solidFill>
                              <a:latin typeface="Cambria Math" panose="02040503050406030204" pitchFamily="18" charset="0"/>
                              <a:sym typeface="Helvetica Neue"/>
                            </a:rPr>
                          </m:ctrlPr>
                        </m:sSubPr>
                        <m:e>
                          <m:r>
                            <a:rPr sz="2000" i="1" kern="0">
                              <a:solidFill>
                                <a:srgbClr val="FEFEFE"/>
                              </a:solidFill>
                              <a:latin typeface="Cambria Math" panose="02040503050406030204" pitchFamily="18" charset="0"/>
                              <a:sym typeface="Helvetica Neue"/>
                            </a:rPr>
                            <m:t>𝑔</m:t>
                          </m:r>
                        </m:e>
                        <m:sub>
                          <m:r>
                            <a:rPr sz="2000" i="1" kern="0">
                              <a:solidFill>
                                <a:srgbClr val="FEFEFE"/>
                              </a:solidFill>
                              <a:latin typeface="Cambria Math" panose="02040503050406030204" pitchFamily="18" charset="0"/>
                              <a:sym typeface="Helvetica Neue"/>
                            </a:rPr>
                            <m:t>𝜙</m:t>
                          </m:r>
                          <m:r>
                            <a:rPr sz="2000" i="1" kern="0">
                              <a:solidFill>
                                <a:srgbClr val="FEFEFE"/>
                              </a:solidFill>
                              <a:latin typeface="Cambria Math" panose="02040503050406030204" pitchFamily="18" charset="0"/>
                              <a:sym typeface="Helvetica Neue"/>
                            </a:rPr>
                            <m:t>𝑌</m:t>
                          </m:r>
                        </m:sub>
                      </m:sSub>
                      <m:sSubSup>
                        <m:sSubSupPr>
                          <m:ctrlPr>
                            <a:rPr sz="2000" i="1" kern="0">
                              <a:solidFill>
                                <a:srgbClr val="FEFEFE"/>
                              </a:solidFill>
                              <a:latin typeface="Cambria Math" panose="02040503050406030204" pitchFamily="18" charset="0"/>
                              <a:sym typeface="Helvetica Neue"/>
                            </a:rPr>
                          </m:ctrlPr>
                        </m:sSubSupPr>
                        <m:e>
                          <m:r>
                            <a:rPr sz="2000" i="1" kern="0">
                              <a:solidFill>
                                <a:srgbClr val="FEFEFE"/>
                              </a:solidFill>
                              <a:latin typeface="Cambria Math" panose="02040503050406030204" pitchFamily="18" charset="0"/>
                              <a:sym typeface="Helvetica Neue"/>
                            </a:rPr>
                            <m:t>𝜙</m:t>
                          </m:r>
                        </m:e>
                        <m:sub>
                          <m:r>
                            <a:rPr sz="2000" i="1" kern="0">
                              <a:solidFill>
                                <a:srgbClr val="FEFEFE"/>
                              </a:solidFill>
                              <a:latin typeface="Cambria Math" panose="02040503050406030204" pitchFamily="18" charset="0"/>
                              <a:sym typeface="Helvetica Neue"/>
                            </a:rPr>
                            <m:t>0</m:t>
                          </m:r>
                        </m:sub>
                        <m:sup>
                          <m:r>
                            <a:rPr sz="2000" i="1" kern="0">
                              <a:solidFill>
                                <a:srgbClr val="FEFEFE"/>
                              </a:solidFill>
                              <a:latin typeface="Cambria Math" panose="02040503050406030204" pitchFamily="18" charset="0"/>
                              <a:sym typeface="Helvetica Neue"/>
                            </a:rPr>
                            <m:t>(</m:t>
                          </m:r>
                          <m:r>
                            <a:rPr sz="2000" i="1" kern="0">
                              <a:solidFill>
                                <a:srgbClr val="FEFEFE"/>
                              </a:solidFill>
                              <a:latin typeface="Cambria Math" panose="02040503050406030204" pitchFamily="18" charset="0"/>
                              <a:sym typeface="Helvetica Neue"/>
                            </a:rPr>
                            <m:t>𝑌</m:t>
                          </m:r>
                          <m:r>
                            <a:rPr sz="2000" i="1" kern="0">
                              <a:solidFill>
                                <a:srgbClr val="FEFEFE"/>
                              </a:solidFill>
                              <a:latin typeface="Cambria Math" panose="02040503050406030204" pitchFamily="18" charset="0"/>
                              <a:sym typeface="Helvetica Neue"/>
                            </a:rPr>
                            <m:t>)</m:t>
                          </m:r>
                        </m:sup>
                      </m:sSubSup>
                    </m:oMath>
                  </m:oMathPara>
                </a14:m>
                <a:endParaRPr sz="2000" kern="0">
                  <a:solidFill>
                    <a:srgbClr val="000000"/>
                  </a:solidFill>
                  <a:sym typeface="Helvetica Neue"/>
                </a:endParaRPr>
              </a:p>
            </p:txBody>
          </p:sp>
        </mc:Choice>
        <mc:Fallback xmlns="">
          <p:sp>
            <p:nvSpPr>
              <p:cNvPr id="349" name="방정식"/>
              <p:cNvSpPr txBox="1">
                <a:spLocks noRot="1" noChangeAspect="1" noMove="1" noResize="1" noEditPoints="1" noAdjustHandles="1" noChangeArrowheads="1" noChangeShapeType="1" noTextEdit="1"/>
              </p:cNvSpPr>
              <p:nvPr/>
            </p:nvSpPr>
            <p:spPr>
              <a:xfrm>
                <a:off x="2152005" y="4204535"/>
                <a:ext cx="5708294" cy="398251"/>
              </a:xfrm>
              <a:prstGeom prst="rect">
                <a:avLst/>
              </a:prstGeom>
              <a:blipFill rotWithShape="0">
                <a:blip r:embed="rId4"/>
                <a:stretch>
                  <a:fillRect l="-214" t="-4615" r="-321" b="-21538"/>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50" name="방정식"/>
              <p:cNvSpPr txBox="1"/>
              <p:nvPr/>
            </p:nvSpPr>
            <p:spPr>
              <a:xfrm>
                <a:off x="6786012" y="5337275"/>
                <a:ext cx="1468544" cy="330347"/>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Λ</m:t>
                          </m:r>
                        </m:sub>
                        <m:sup>
                          <m:r>
                            <a:rPr sz="1700" i="1" kern="0">
                              <a:solidFill>
                                <a:srgbClr val="FEFEFE"/>
                              </a:solidFill>
                              <a:latin typeface="Cambria Math" panose="02040503050406030204" pitchFamily="18" charset="0"/>
                              <a:sym typeface="Helvetica Neue"/>
                            </a:rPr>
                            <m:t>(</m:t>
                          </m:r>
                          <m:r>
                            <m:rPr>
                              <m:sty m:val="p"/>
                            </m:rPr>
                            <a:rPr sz="1700" i="1" kern="0">
                              <a:solidFill>
                                <a:srgbClr val="FEFEFE"/>
                              </a:solidFill>
                              <a:latin typeface="Cambria Math" panose="02040503050406030204" pitchFamily="18" charset="0"/>
                              <a:sym typeface="Helvetica Neue"/>
                            </a:rPr>
                            <m:t>Λ</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5</m:t>
                      </m:r>
                      <m:r>
                        <m:rPr>
                          <m:sty m:val="p"/>
                        </m:rPr>
                        <a:rPr sz="1700" i="1" kern="0">
                          <a:solidFill>
                            <a:srgbClr val="FEFEFE"/>
                          </a:solidFill>
                          <a:latin typeface="Cambria Math" panose="02040503050406030204" pitchFamily="18" charset="0"/>
                          <a:sym typeface="Helvetica Neue"/>
                        </a:rPr>
                        <m:t>MeV</m:t>
                      </m:r>
                    </m:oMath>
                  </m:oMathPara>
                </a14:m>
                <a:endParaRPr sz="1700" kern="0">
                  <a:solidFill>
                    <a:srgbClr val="000000"/>
                  </a:solidFill>
                  <a:sym typeface="Helvetica Neue"/>
                </a:endParaRPr>
              </a:p>
            </p:txBody>
          </p:sp>
        </mc:Choice>
        <mc:Fallback xmlns="">
          <p:sp>
            <p:nvSpPr>
              <p:cNvPr id="350" name="방정식"/>
              <p:cNvSpPr txBox="1">
                <a:spLocks noRot="1" noChangeAspect="1" noMove="1" noResize="1" noEditPoints="1" noAdjustHandles="1" noChangeArrowheads="1" noChangeShapeType="1" noTextEdit="1"/>
              </p:cNvSpPr>
              <p:nvPr/>
            </p:nvSpPr>
            <p:spPr>
              <a:xfrm>
                <a:off x="6786012" y="5337275"/>
                <a:ext cx="1468544" cy="330347"/>
              </a:xfrm>
              <a:prstGeom prst="rect">
                <a:avLst/>
              </a:prstGeom>
              <a:blipFill rotWithShape="0">
                <a:blip r:embed="rId5"/>
                <a:stretch>
                  <a:fillRect l="-2075" t="-3704" r="-2075" b="-14815"/>
                </a:stretch>
              </a:blipFill>
              <a:ln w="12700">
                <a:miter lim="400000"/>
              </a:ln>
            </p:spPr>
            <p:txBody>
              <a:bodyPr/>
              <a:lstStyle/>
              <a:p>
                <a:r>
                  <a:rPr lang="ko-KR" altLang="en-US">
                    <a:noFill/>
                  </a:rPr>
                  <a:t> </a:t>
                </a:r>
              </a:p>
            </p:txBody>
          </p:sp>
        </mc:Fallback>
      </mc:AlternateContent>
      <p:sp>
        <p:nvSpPr>
          <p:cNvPr id="351" name="Nagara event"/>
          <p:cNvSpPr txBox="1"/>
          <p:nvPr/>
        </p:nvSpPr>
        <p:spPr>
          <a:xfrm>
            <a:off x="9065316" y="5254412"/>
            <a:ext cx="1702382"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solidFill>
                  <a:srgbClr val="16E7CF"/>
                </a:solidFill>
                <a:latin typeface="Times New Roman"/>
                <a:ea typeface="Times New Roman"/>
                <a:cs typeface="Times New Roman"/>
                <a:sym typeface="Times New Roman"/>
              </a:defRPr>
            </a:lvl1pPr>
          </a:lstStyle>
          <a:p>
            <a:pPr defTabSz="410730" latinLnBrk="0" hangingPunct="0"/>
            <a:r>
              <a:rPr kern="0"/>
              <a:t>Nagara event</a:t>
            </a:r>
          </a:p>
        </p:txBody>
      </p:sp>
      <p:sp>
        <p:nvSpPr>
          <p:cNvPr id="352" name="[1]PRC 54 1416 (1996), [2]PRC 88 015802 (2013),…"/>
          <p:cNvSpPr txBox="1"/>
          <p:nvPr/>
        </p:nvSpPr>
        <p:spPr>
          <a:xfrm>
            <a:off x="5668189" y="6201351"/>
            <a:ext cx="4384459" cy="5915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p>
            <a:pPr defTabSz="410730" latinLnBrk="0" hangingPunct="0">
              <a:defRPr sz="2400">
                <a:solidFill>
                  <a:srgbClr val="16E7CF"/>
                </a:solidFill>
                <a:latin typeface="Times New Roman"/>
                <a:ea typeface="Times New Roman"/>
                <a:cs typeface="Times New Roman"/>
                <a:sym typeface="Times New Roman"/>
              </a:defRPr>
            </a:pPr>
            <a:r>
              <a:rPr sz="1700" kern="0" baseline="31999">
                <a:solidFill>
                  <a:srgbClr val="16E7CF"/>
                </a:solidFill>
                <a:latin typeface="Times New Roman"/>
                <a:ea typeface="Times New Roman"/>
                <a:cs typeface="Times New Roman"/>
                <a:sym typeface="Times New Roman"/>
              </a:rPr>
              <a:t>[1]</a:t>
            </a:r>
            <a:r>
              <a:rPr sz="1700" kern="0">
                <a:solidFill>
                  <a:srgbClr val="16E7CF"/>
                </a:solidFill>
                <a:latin typeface="Times New Roman"/>
                <a:ea typeface="Times New Roman"/>
                <a:cs typeface="Times New Roman"/>
                <a:sym typeface="Times New Roman"/>
              </a:rPr>
              <a:t>PRC 54 1416 (1996), </a:t>
            </a:r>
            <a:r>
              <a:rPr sz="1700" kern="0" baseline="31999">
                <a:solidFill>
                  <a:srgbClr val="16E7CF"/>
                </a:solidFill>
                <a:latin typeface="Times New Roman"/>
                <a:ea typeface="Times New Roman"/>
                <a:cs typeface="Times New Roman"/>
                <a:sym typeface="Times New Roman"/>
              </a:rPr>
              <a:t>[2]</a:t>
            </a:r>
            <a:r>
              <a:rPr sz="1700" kern="0">
                <a:solidFill>
                  <a:srgbClr val="16E7CF"/>
                </a:solidFill>
                <a:latin typeface="Times New Roman"/>
                <a:ea typeface="Times New Roman"/>
                <a:cs typeface="Times New Roman"/>
                <a:sym typeface="Times New Roman"/>
              </a:rPr>
              <a:t>PRC 88 015802 (2013),</a:t>
            </a:r>
          </a:p>
          <a:p>
            <a:pPr defTabSz="410730" latinLnBrk="0" hangingPunct="0">
              <a:defRPr sz="2400">
                <a:solidFill>
                  <a:srgbClr val="16E7CF"/>
                </a:solidFill>
                <a:latin typeface="Times New Roman"/>
                <a:ea typeface="Times New Roman"/>
                <a:cs typeface="Times New Roman"/>
                <a:sym typeface="Times New Roman"/>
              </a:defRPr>
            </a:pPr>
            <a:r>
              <a:rPr sz="1700" kern="0" baseline="31999">
                <a:solidFill>
                  <a:srgbClr val="16E7CF"/>
                </a:solidFill>
                <a:latin typeface="Times New Roman"/>
                <a:ea typeface="Times New Roman"/>
                <a:cs typeface="Times New Roman"/>
                <a:sym typeface="Times New Roman"/>
              </a:rPr>
              <a:t>[3]</a:t>
            </a:r>
            <a:r>
              <a:rPr sz="1700" kern="0">
                <a:solidFill>
                  <a:srgbClr val="16E7CF"/>
                </a:solidFill>
                <a:latin typeface="Times New Roman"/>
                <a:ea typeface="Times New Roman"/>
                <a:cs typeface="Times New Roman"/>
                <a:sym typeface="Times New Roman"/>
              </a:rPr>
              <a:t>PRC 77 025801 (2008) </a:t>
            </a:r>
          </a:p>
        </p:txBody>
      </p:sp>
      <mc:AlternateContent xmlns:mc="http://schemas.openxmlformats.org/markup-compatibility/2006" xmlns:a14="http://schemas.microsoft.com/office/drawing/2010/main">
        <mc:Choice Requires="a14">
          <p:sp>
            <p:nvSpPr>
              <p:cNvPr id="353" name="방정식"/>
              <p:cNvSpPr txBox="1"/>
              <p:nvPr/>
            </p:nvSpPr>
            <p:spPr>
              <a:xfrm>
                <a:off x="2370546" y="2729202"/>
                <a:ext cx="1603709" cy="330347"/>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Λ</m:t>
                          </m:r>
                        </m:sub>
                        <m: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𝑁</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28</m:t>
                      </m:r>
                      <m:r>
                        <m:rPr>
                          <m:sty m:val="p"/>
                        </m:rPr>
                        <a:rPr sz="1700" i="1" kern="0">
                          <a:solidFill>
                            <a:srgbClr val="FEFEFE"/>
                          </a:solidFill>
                          <a:latin typeface="Cambria Math" panose="02040503050406030204" pitchFamily="18" charset="0"/>
                          <a:sym typeface="Helvetica Neue"/>
                        </a:rPr>
                        <m:t>MeV</m:t>
                      </m:r>
                    </m:oMath>
                  </m:oMathPara>
                </a14:m>
                <a:endParaRPr sz="1700" kern="0">
                  <a:solidFill>
                    <a:srgbClr val="000000"/>
                  </a:solidFill>
                  <a:sym typeface="Helvetica Neue"/>
                </a:endParaRPr>
              </a:p>
            </p:txBody>
          </p:sp>
        </mc:Choice>
        <mc:Fallback xmlns="">
          <p:sp>
            <p:nvSpPr>
              <p:cNvPr id="353" name="방정식"/>
              <p:cNvSpPr txBox="1">
                <a:spLocks noRot="1" noChangeAspect="1" noMove="1" noResize="1" noEditPoints="1" noAdjustHandles="1" noChangeArrowheads="1" noChangeShapeType="1" noTextEdit="1"/>
              </p:cNvSpPr>
              <p:nvPr/>
            </p:nvSpPr>
            <p:spPr>
              <a:xfrm>
                <a:off x="2370546" y="2729202"/>
                <a:ext cx="1603709" cy="330347"/>
              </a:xfrm>
              <a:prstGeom prst="rect">
                <a:avLst/>
              </a:prstGeom>
              <a:blipFill rotWithShape="0">
                <a:blip r:embed="rId6"/>
                <a:stretch>
                  <a:fillRect l="-2281" t="-3704" r="-1521" b="-14815"/>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54" name="방정식"/>
              <p:cNvSpPr txBox="1"/>
              <p:nvPr/>
            </p:nvSpPr>
            <p:spPr>
              <a:xfrm>
                <a:off x="4660270" y="2730113"/>
                <a:ext cx="1440202" cy="329706"/>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Σ</m:t>
                          </m:r>
                        </m:sub>
                        <m: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𝑁</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30</m:t>
                      </m:r>
                      <m:r>
                        <m:rPr>
                          <m:sty m:val="p"/>
                        </m:rPr>
                        <a:rPr sz="1700" i="1" kern="0">
                          <a:solidFill>
                            <a:srgbClr val="FEFEFE"/>
                          </a:solidFill>
                          <a:latin typeface="Cambria Math" panose="02040503050406030204" pitchFamily="18" charset="0"/>
                          <a:sym typeface="Helvetica Neue"/>
                        </a:rPr>
                        <m:t>MeV</m:t>
                      </m:r>
                    </m:oMath>
                  </m:oMathPara>
                </a14:m>
                <a:endParaRPr sz="1700" kern="0">
                  <a:solidFill>
                    <a:srgbClr val="000000"/>
                  </a:solidFill>
                  <a:sym typeface="Helvetica Neue"/>
                </a:endParaRPr>
              </a:p>
            </p:txBody>
          </p:sp>
        </mc:Choice>
        <mc:Fallback xmlns="">
          <p:sp>
            <p:nvSpPr>
              <p:cNvPr id="354" name="방정식"/>
              <p:cNvSpPr txBox="1">
                <a:spLocks noRot="1" noChangeAspect="1" noMove="1" noResize="1" noEditPoints="1" noAdjustHandles="1" noChangeArrowheads="1" noChangeShapeType="1" noTextEdit="1"/>
              </p:cNvSpPr>
              <p:nvPr/>
            </p:nvSpPr>
            <p:spPr>
              <a:xfrm>
                <a:off x="4660270" y="2730113"/>
                <a:ext cx="1440202" cy="329706"/>
              </a:xfrm>
              <a:prstGeom prst="rect">
                <a:avLst/>
              </a:prstGeom>
              <a:blipFill rotWithShape="0">
                <a:blip r:embed="rId7"/>
                <a:stretch>
                  <a:fillRect l="-2110" t="-3704" r="-1688" b="-14815"/>
                </a:stretch>
              </a:blipFill>
              <a:ln w="12700">
                <a:miter lim="400000"/>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55" name="방정식"/>
              <p:cNvSpPr txBox="1"/>
              <p:nvPr/>
            </p:nvSpPr>
            <p:spPr>
              <a:xfrm>
                <a:off x="6755567" y="2730113"/>
                <a:ext cx="1603709" cy="329706"/>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Ξ</m:t>
                          </m:r>
                        </m:sub>
                        <m: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𝑁</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18</m:t>
                      </m:r>
                      <m:r>
                        <m:rPr>
                          <m:sty m:val="p"/>
                        </m:rPr>
                        <a:rPr sz="1700" i="1" kern="0">
                          <a:solidFill>
                            <a:srgbClr val="FEFEFE"/>
                          </a:solidFill>
                          <a:latin typeface="Cambria Math" panose="02040503050406030204" pitchFamily="18" charset="0"/>
                          <a:sym typeface="Helvetica Neue"/>
                        </a:rPr>
                        <m:t>MeV</m:t>
                      </m:r>
                    </m:oMath>
                  </m:oMathPara>
                </a14:m>
                <a:endParaRPr sz="1700" kern="0">
                  <a:solidFill>
                    <a:srgbClr val="000000"/>
                  </a:solidFill>
                  <a:sym typeface="Helvetica Neue"/>
                </a:endParaRPr>
              </a:p>
            </p:txBody>
          </p:sp>
        </mc:Choice>
        <mc:Fallback xmlns="">
          <p:sp>
            <p:nvSpPr>
              <p:cNvPr id="355" name="방정식"/>
              <p:cNvSpPr txBox="1">
                <a:spLocks noRot="1" noChangeAspect="1" noMove="1" noResize="1" noEditPoints="1" noAdjustHandles="1" noChangeArrowheads="1" noChangeShapeType="1" noTextEdit="1"/>
              </p:cNvSpPr>
              <p:nvPr/>
            </p:nvSpPr>
            <p:spPr>
              <a:xfrm>
                <a:off x="6755567" y="2730113"/>
                <a:ext cx="1603709" cy="329706"/>
              </a:xfrm>
              <a:prstGeom prst="rect">
                <a:avLst/>
              </a:prstGeom>
              <a:blipFill rotWithShape="0">
                <a:blip r:embed="rId8"/>
                <a:stretch>
                  <a:fillRect l="-1901" t="-3704" r="-1901" b="-14815"/>
                </a:stretch>
              </a:blipFill>
              <a:ln w="12700">
                <a:miter lim="400000"/>
              </a:ln>
            </p:spPr>
            <p:txBody>
              <a:bodyPr/>
              <a:lstStyle/>
              <a:p>
                <a:r>
                  <a:rPr lang="ko-KR" altLang="en-US">
                    <a:noFill/>
                  </a:rPr>
                  <a:t> </a:t>
                </a:r>
              </a:p>
            </p:txBody>
          </p:sp>
        </mc:Fallback>
      </mc:AlternateContent>
      <p:sp>
        <p:nvSpPr>
          <p:cNvPr id="356" name="[2]"/>
          <p:cNvSpPr txBox="1"/>
          <p:nvPr/>
        </p:nvSpPr>
        <p:spPr>
          <a:xfrm>
            <a:off x="6193862" y="2601690"/>
            <a:ext cx="431200"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solidFill>
                  <a:srgbClr val="16E7CF"/>
                </a:solidFill>
                <a:latin typeface="Times New Roman"/>
                <a:ea typeface="Times New Roman"/>
                <a:cs typeface="Times New Roman"/>
                <a:sym typeface="Times New Roman"/>
              </a:defRPr>
            </a:lvl1pPr>
          </a:lstStyle>
          <a:p>
            <a:pPr defTabSz="410730" latinLnBrk="0" hangingPunct="0"/>
            <a:r>
              <a:rPr kern="0"/>
              <a:t>[2]</a:t>
            </a:r>
          </a:p>
        </p:txBody>
      </p:sp>
      <p:sp>
        <p:nvSpPr>
          <p:cNvPr id="357" name="[3]"/>
          <p:cNvSpPr txBox="1"/>
          <p:nvPr/>
        </p:nvSpPr>
        <p:spPr>
          <a:xfrm>
            <a:off x="8450529" y="2601690"/>
            <a:ext cx="431200"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solidFill>
                  <a:srgbClr val="16E7CF"/>
                </a:solidFill>
                <a:latin typeface="Times New Roman"/>
                <a:ea typeface="Times New Roman"/>
                <a:cs typeface="Times New Roman"/>
                <a:sym typeface="Times New Roman"/>
              </a:defRPr>
            </a:lvl1pPr>
          </a:lstStyle>
          <a:p>
            <a:pPr defTabSz="410730" latinLnBrk="0" hangingPunct="0"/>
            <a:r>
              <a:rPr kern="0"/>
              <a:t>[3]</a:t>
            </a:r>
          </a:p>
        </p:txBody>
      </p:sp>
      <p:sp>
        <p:nvSpPr>
          <p:cNvPr id="358" name="[1]"/>
          <p:cNvSpPr txBox="1"/>
          <p:nvPr/>
        </p:nvSpPr>
        <p:spPr>
          <a:xfrm>
            <a:off x="4154951" y="2601690"/>
            <a:ext cx="431200"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solidFill>
                  <a:srgbClr val="16E7CF"/>
                </a:solidFill>
                <a:latin typeface="Times New Roman"/>
                <a:ea typeface="Times New Roman"/>
                <a:cs typeface="Times New Roman"/>
                <a:sym typeface="Times New Roman"/>
              </a:defRPr>
            </a:lvl1pPr>
          </a:lstStyle>
          <a:p>
            <a:pPr defTabSz="410730" latinLnBrk="0" hangingPunct="0"/>
            <a:r>
              <a:rPr kern="0"/>
              <a:t>[1]</a:t>
            </a:r>
          </a:p>
        </p:txBody>
      </p:sp>
      <mc:AlternateContent xmlns:mc="http://schemas.openxmlformats.org/markup-compatibility/2006" xmlns:a14="http://schemas.microsoft.com/office/drawing/2010/main">
        <mc:Choice Requires="a14">
          <p:sp>
            <p:nvSpPr>
              <p:cNvPr id="359" name="방정식"/>
              <p:cNvSpPr txBox="1"/>
              <p:nvPr/>
            </p:nvSpPr>
            <p:spPr>
              <a:xfrm>
                <a:off x="2923420" y="5337275"/>
                <a:ext cx="2787558" cy="330347"/>
              </a:xfrm>
              <a:prstGeom prst="rect">
                <a:avLst/>
              </a:prstGeom>
              <a:ln w="12700">
                <a:miter lim="400000"/>
              </a:ln>
            </p:spPr>
            <p:txBody>
              <a:bodyPr wrap="none" lIns="0" tIns="0" rIns="0" bIns="0">
                <a:spAutoFit/>
              </a:bodyPr>
              <a:lstStyle/>
              <a:p>
                <a:pPr defTabSz="642882" hangingPunct="0">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Ξ</m:t>
                          </m:r>
                        </m:sub>
                        <m:sup>
                          <m:r>
                            <a:rPr sz="1700" i="1" kern="0">
                              <a:solidFill>
                                <a:srgbClr val="FEFEFE"/>
                              </a:solidFill>
                              <a:latin typeface="Cambria Math" panose="02040503050406030204" pitchFamily="18" charset="0"/>
                              <a:sym typeface="Helvetica Neue"/>
                            </a:rPr>
                            <m:t>(</m:t>
                          </m:r>
                          <m:r>
                            <m:rPr>
                              <m:sty m:val="p"/>
                            </m:rPr>
                            <a:rPr sz="1700" i="1" kern="0">
                              <a:solidFill>
                                <a:srgbClr val="FEFEFE"/>
                              </a:solidFill>
                              <a:latin typeface="Cambria Math" panose="02040503050406030204" pitchFamily="18" charset="0"/>
                              <a:sym typeface="Helvetica Neue"/>
                            </a:rPr>
                            <m:t>Ξ</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Λ</m:t>
                          </m:r>
                        </m:sub>
                        <m:sup>
                          <m:r>
                            <a:rPr sz="1700" i="1" kern="0">
                              <a:solidFill>
                                <a:srgbClr val="FEFEFE"/>
                              </a:solidFill>
                              <a:latin typeface="Cambria Math" panose="02040503050406030204" pitchFamily="18" charset="0"/>
                              <a:sym typeface="Helvetica Neue"/>
                            </a:rPr>
                            <m:t>(</m:t>
                          </m:r>
                          <m:r>
                            <m:rPr>
                              <m:sty m:val="p"/>
                            </m:rPr>
                            <a:rPr sz="1700" i="1" kern="0">
                              <a:solidFill>
                                <a:srgbClr val="FEFEFE"/>
                              </a:solidFill>
                              <a:latin typeface="Cambria Math" panose="02040503050406030204" pitchFamily="18" charset="0"/>
                              <a:sym typeface="Helvetica Neue"/>
                            </a:rPr>
                            <m:t>Ξ</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2</m:t>
                      </m:r>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Ξ</m:t>
                          </m:r>
                        </m:sub>
                        <m:sup>
                          <m:r>
                            <a:rPr sz="1700" i="1" kern="0">
                              <a:solidFill>
                                <a:srgbClr val="FEFEFE"/>
                              </a:solidFill>
                              <a:latin typeface="Cambria Math" panose="02040503050406030204" pitchFamily="18" charset="0"/>
                              <a:sym typeface="Helvetica Neue"/>
                            </a:rPr>
                            <m:t>(</m:t>
                          </m:r>
                          <m:r>
                            <m:rPr>
                              <m:sty m:val="p"/>
                            </m:rPr>
                            <a:rPr sz="1700" i="1" kern="0">
                              <a:solidFill>
                                <a:srgbClr val="FEFEFE"/>
                              </a:solidFill>
                              <a:latin typeface="Cambria Math" panose="02040503050406030204" pitchFamily="18" charset="0"/>
                              <a:sym typeface="Helvetica Neue"/>
                            </a:rPr>
                            <m:t>Λ</m:t>
                          </m:r>
                          <m:r>
                            <a:rPr sz="1700" i="1" kern="0">
                              <a:solidFill>
                                <a:srgbClr val="FEFEFE"/>
                              </a:solidFill>
                              <a:latin typeface="Cambria Math" panose="02040503050406030204" pitchFamily="18" charset="0"/>
                              <a:sym typeface="Helvetica Neue"/>
                            </a:rPr>
                            <m:t>)</m:t>
                          </m:r>
                        </m:sup>
                      </m:sSubSup>
                      <m:r>
                        <a:rPr sz="1700" i="1" kern="0">
                          <a:solidFill>
                            <a:srgbClr val="FEFEFE"/>
                          </a:solidFill>
                          <a:latin typeface="Cambria Math" panose="02040503050406030204" pitchFamily="18" charset="0"/>
                          <a:sym typeface="Helvetica Neue"/>
                        </a:rPr>
                        <m:t>≃</m:t>
                      </m:r>
                      <m:r>
                        <a:rPr sz="1700" i="1" kern="0">
                          <a:solidFill>
                            <a:srgbClr val="FEFEFE"/>
                          </a:solidFill>
                          <a:latin typeface="Cambria Math" panose="02040503050406030204" pitchFamily="18" charset="0"/>
                          <a:sym typeface="Helvetica Neue"/>
                        </a:rPr>
                        <m:t>2</m:t>
                      </m:r>
                      <m:sSubSup>
                        <m:sSubSupPr>
                          <m:ctrlPr>
                            <a:rPr sz="1700" i="1" kern="0">
                              <a:solidFill>
                                <a:srgbClr val="FEFEFE"/>
                              </a:solidFill>
                              <a:latin typeface="Cambria Math" panose="02040503050406030204" pitchFamily="18" charset="0"/>
                              <a:sym typeface="Helvetica Neue"/>
                            </a:rPr>
                          </m:ctrlPr>
                        </m:sSubSupPr>
                        <m:e>
                          <m:r>
                            <a:rPr sz="1700" i="1" kern="0">
                              <a:solidFill>
                                <a:srgbClr val="FEFEFE"/>
                              </a:solidFill>
                              <a:latin typeface="Cambria Math" panose="02040503050406030204" pitchFamily="18" charset="0"/>
                              <a:sym typeface="Helvetica Neue"/>
                            </a:rPr>
                            <m:t>𝑈</m:t>
                          </m:r>
                        </m:e>
                        <m:sub>
                          <m:r>
                            <m:rPr>
                              <m:sty m:val="p"/>
                            </m:rPr>
                            <a:rPr sz="1700" i="1" kern="0">
                              <a:solidFill>
                                <a:srgbClr val="FEFEFE"/>
                              </a:solidFill>
                              <a:latin typeface="Cambria Math" panose="02040503050406030204" pitchFamily="18" charset="0"/>
                              <a:sym typeface="Helvetica Neue"/>
                            </a:rPr>
                            <m:t>Λ</m:t>
                          </m:r>
                        </m:sub>
                        <m:sup>
                          <m:r>
                            <a:rPr sz="1700" i="1" kern="0">
                              <a:solidFill>
                                <a:srgbClr val="FEFEFE"/>
                              </a:solidFill>
                              <a:latin typeface="Cambria Math" panose="02040503050406030204" pitchFamily="18" charset="0"/>
                              <a:sym typeface="Helvetica Neue"/>
                            </a:rPr>
                            <m:t>(</m:t>
                          </m:r>
                          <m:r>
                            <m:rPr>
                              <m:sty m:val="p"/>
                            </m:rPr>
                            <a:rPr sz="1700" i="1" kern="0">
                              <a:solidFill>
                                <a:srgbClr val="FEFEFE"/>
                              </a:solidFill>
                              <a:latin typeface="Cambria Math" panose="02040503050406030204" pitchFamily="18" charset="0"/>
                              <a:sym typeface="Helvetica Neue"/>
                            </a:rPr>
                            <m:t>Λ</m:t>
                          </m:r>
                          <m:r>
                            <a:rPr sz="1700" i="1" kern="0">
                              <a:solidFill>
                                <a:srgbClr val="FEFEFE"/>
                              </a:solidFill>
                              <a:latin typeface="Cambria Math" panose="02040503050406030204" pitchFamily="18" charset="0"/>
                              <a:sym typeface="Helvetica Neue"/>
                            </a:rPr>
                            <m:t>)</m:t>
                          </m:r>
                        </m:sup>
                      </m:sSubSup>
                    </m:oMath>
                  </m:oMathPara>
                </a14:m>
                <a:endParaRPr sz="1700" kern="0">
                  <a:solidFill>
                    <a:srgbClr val="000000"/>
                  </a:solidFill>
                  <a:sym typeface="Helvetica Neue"/>
                </a:endParaRPr>
              </a:p>
            </p:txBody>
          </p:sp>
        </mc:Choice>
        <mc:Fallback xmlns="">
          <p:sp>
            <p:nvSpPr>
              <p:cNvPr id="359" name="방정식"/>
              <p:cNvSpPr txBox="1">
                <a:spLocks noRot="1" noChangeAspect="1" noMove="1" noResize="1" noEditPoints="1" noAdjustHandles="1" noChangeArrowheads="1" noChangeShapeType="1" noTextEdit="1"/>
              </p:cNvSpPr>
              <p:nvPr/>
            </p:nvSpPr>
            <p:spPr>
              <a:xfrm>
                <a:off x="2923420" y="5337275"/>
                <a:ext cx="2787558" cy="330347"/>
              </a:xfrm>
              <a:prstGeom prst="rect">
                <a:avLst/>
              </a:prstGeom>
              <a:blipFill rotWithShape="0">
                <a:blip r:embed="rId9"/>
                <a:stretch>
                  <a:fillRect l="-1094" t="-3704" r="-656" b="-14815"/>
                </a:stretch>
              </a:blipFill>
              <a:ln w="12700">
                <a:miter lim="400000"/>
              </a:ln>
            </p:spPr>
            <p:txBody>
              <a:bodyPr/>
              <a:lstStyle/>
              <a:p>
                <a:r>
                  <a:rPr lang="ko-KR" altLang="en-US">
                    <a:noFill/>
                  </a:rPr>
                  <a:t> </a:t>
                </a:r>
              </a:p>
            </p:txBody>
          </p:sp>
        </mc:Fallback>
      </mc:AlternateContent>
      <p:sp>
        <p:nvSpPr>
          <p:cNvPr id="360" name="[3]"/>
          <p:cNvSpPr txBox="1"/>
          <p:nvPr/>
        </p:nvSpPr>
        <p:spPr>
          <a:xfrm>
            <a:off x="5583829" y="5227623"/>
            <a:ext cx="431200"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solidFill>
                  <a:srgbClr val="16E7CF"/>
                </a:solidFill>
                <a:latin typeface="Times New Roman"/>
                <a:ea typeface="Times New Roman"/>
                <a:cs typeface="Times New Roman"/>
                <a:sym typeface="Times New Roman"/>
              </a:defRPr>
            </a:lvl1pPr>
          </a:lstStyle>
          <a:p>
            <a:pPr defTabSz="410730" latinLnBrk="0" hangingPunct="0"/>
            <a:r>
              <a:rPr kern="0"/>
              <a:t>[3]</a:t>
            </a:r>
          </a:p>
        </p:txBody>
      </p:sp>
      <p:sp>
        <p:nvSpPr>
          <p:cNvPr id="17" name="직사각형 16"/>
          <p:cNvSpPr/>
          <p:nvPr/>
        </p:nvSpPr>
        <p:spPr>
          <a:xfrm>
            <a:off x="1524001" y="6471438"/>
            <a:ext cx="3278459"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spTree>
    <p:extLst>
      <p:ext uri="{BB962C8B-B14F-4D97-AF65-F5344CB8AC3E}">
        <p14:creationId xmlns:p14="http://schemas.microsoft.com/office/powerpoint/2010/main" val="1109549119"/>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a:extLst>
              <a:ext uri="{FF2B5EF4-FFF2-40B4-BE49-F238E27FC236}">
                <a16:creationId xmlns="" xmlns:a16="http://schemas.microsoft.com/office/drawing/2014/main" id="{5AA339A9-1545-4E5E-BC8E-03A649D4F84E}"/>
              </a:ext>
            </a:extLst>
          </p:cNvPr>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16</a:t>
            </a:fld>
            <a:endParaRPr lang="ko-KR" altLang="en-US">
              <a:solidFill>
                <a:prstClr val="black">
                  <a:tint val="75000"/>
                </a:prstClr>
              </a:solidFill>
            </a:endParaRPr>
          </a:p>
        </p:txBody>
      </p:sp>
      <p:pic>
        <p:nvPicPr>
          <p:cNvPr id="5" name="그림 4">
            <a:extLst>
              <a:ext uri="{FF2B5EF4-FFF2-40B4-BE49-F238E27FC236}">
                <a16:creationId xmlns="" xmlns:a16="http://schemas.microsoft.com/office/drawing/2014/main" id="{C02A670D-0E3E-41D5-9249-6987C07CFA1A}"/>
              </a:ext>
            </a:extLst>
          </p:cNvPr>
          <p:cNvPicPr>
            <a:picLocks noChangeAspect="1"/>
          </p:cNvPicPr>
          <p:nvPr/>
        </p:nvPicPr>
        <p:blipFill>
          <a:blip r:embed="rId2"/>
          <a:stretch>
            <a:fillRect/>
          </a:stretch>
        </p:blipFill>
        <p:spPr>
          <a:xfrm>
            <a:off x="-28608" y="0"/>
            <a:ext cx="6966015" cy="6858000"/>
          </a:xfrm>
          <a:prstGeom prst="rect">
            <a:avLst/>
          </a:prstGeom>
        </p:spPr>
      </p:pic>
      <p:pic>
        <p:nvPicPr>
          <p:cNvPr id="7" name="그림 6">
            <a:extLst>
              <a:ext uri="{FF2B5EF4-FFF2-40B4-BE49-F238E27FC236}">
                <a16:creationId xmlns="" xmlns:a16="http://schemas.microsoft.com/office/drawing/2014/main" id="{CB4C5517-9A26-4937-8A1F-E9F5B1AFEB6F}"/>
              </a:ext>
            </a:extLst>
          </p:cNvPr>
          <p:cNvPicPr>
            <a:picLocks noChangeAspect="1"/>
          </p:cNvPicPr>
          <p:nvPr/>
        </p:nvPicPr>
        <p:blipFill>
          <a:blip r:embed="rId3"/>
          <a:stretch>
            <a:fillRect/>
          </a:stretch>
        </p:blipFill>
        <p:spPr>
          <a:xfrm>
            <a:off x="7477831" y="0"/>
            <a:ext cx="4104569" cy="1936287"/>
          </a:xfrm>
          <a:prstGeom prst="rect">
            <a:avLst/>
          </a:prstGeom>
        </p:spPr>
      </p:pic>
      <p:pic>
        <p:nvPicPr>
          <p:cNvPr id="9" name="그림 8">
            <a:extLst>
              <a:ext uri="{FF2B5EF4-FFF2-40B4-BE49-F238E27FC236}">
                <a16:creationId xmlns="" xmlns:a16="http://schemas.microsoft.com/office/drawing/2014/main" id="{8BDD89AE-021D-415C-8D47-3AECC65297FA}"/>
              </a:ext>
            </a:extLst>
          </p:cNvPr>
          <p:cNvPicPr>
            <a:picLocks noChangeAspect="1"/>
          </p:cNvPicPr>
          <p:nvPr/>
        </p:nvPicPr>
        <p:blipFill>
          <a:blip r:embed="rId4"/>
          <a:stretch>
            <a:fillRect/>
          </a:stretch>
        </p:blipFill>
        <p:spPr>
          <a:xfrm>
            <a:off x="7347229" y="1936287"/>
            <a:ext cx="4134669" cy="1819536"/>
          </a:xfrm>
          <a:prstGeom prst="rect">
            <a:avLst/>
          </a:prstGeom>
        </p:spPr>
      </p:pic>
      <p:pic>
        <p:nvPicPr>
          <p:cNvPr id="11" name="그림 10">
            <a:extLst>
              <a:ext uri="{FF2B5EF4-FFF2-40B4-BE49-F238E27FC236}">
                <a16:creationId xmlns="" xmlns:a16="http://schemas.microsoft.com/office/drawing/2014/main" id="{4E451670-61CE-47E4-BC4E-4A62C1E67347}"/>
              </a:ext>
            </a:extLst>
          </p:cNvPr>
          <p:cNvPicPr>
            <a:picLocks noChangeAspect="1"/>
          </p:cNvPicPr>
          <p:nvPr/>
        </p:nvPicPr>
        <p:blipFill>
          <a:blip r:embed="rId5"/>
          <a:stretch>
            <a:fillRect/>
          </a:stretch>
        </p:blipFill>
        <p:spPr>
          <a:xfrm>
            <a:off x="7548518" y="3755823"/>
            <a:ext cx="3933380" cy="4265209"/>
          </a:xfrm>
          <a:prstGeom prst="rect">
            <a:avLst/>
          </a:prstGeom>
        </p:spPr>
      </p:pic>
      <p:cxnSp>
        <p:nvCxnSpPr>
          <p:cNvPr id="13" name="직선 연결선 12">
            <a:extLst>
              <a:ext uri="{FF2B5EF4-FFF2-40B4-BE49-F238E27FC236}">
                <a16:creationId xmlns="" xmlns:a16="http://schemas.microsoft.com/office/drawing/2014/main" id="{670EA3F4-1201-4543-BF1A-CA7BBF72DF6F}"/>
              </a:ext>
            </a:extLst>
          </p:cNvPr>
          <p:cNvCxnSpPr>
            <a:cxnSpLocks/>
          </p:cNvCxnSpPr>
          <p:nvPr/>
        </p:nvCxnSpPr>
        <p:spPr>
          <a:xfrm>
            <a:off x="7045234" y="0"/>
            <a:ext cx="93462" cy="679268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5195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바닥글 개체 틀 1">
            <a:extLst>
              <a:ext uri="{FF2B5EF4-FFF2-40B4-BE49-F238E27FC236}">
                <a16:creationId xmlns="" xmlns:a16="http://schemas.microsoft.com/office/drawing/2014/main" id="{0A9D6F25-EDDD-4D4B-BF13-E0075E2D7EA1}"/>
              </a:ext>
            </a:extLst>
          </p:cNvPr>
          <p:cNvSpPr>
            <a:spLocks noGrp="1"/>
          </p:cNvSpPr>
          <p:nvPr>
            <p:ph type="ftr" sz="quarter" idx="11"/>
          </p:nvPr>
        </p:nvSpPr>
        <p:spPr/>
        <p:txBody>
          <a:bodyPr/>
          <a:lstStyle/>
          <a:p>
            <a:r>
              <a:rPr lang="en-US" altLang="ko-KR">
                <a:solidFill>
                  <a:prstClr val="black">
                    <a:tint val="75000"/>
                  </a:prstClr>
                </a:solidFill>
              </a:rPr>
              <a:t>Inha workshop, Oct. 28, Incheon, Korea</a:t>
            </a:r>
            <a:endParaRPr lang="ko-KR" altLang="en-US">
              <a:solidFill>
                <a:prstClr val="black">
                  <a:tint val="75000"/>
                </a:prstClr>
              </a:solidFill>
            </a:endParaRPr>
          </a:p>
        </p:txBody>
      </p:sp>
      <p:sp>
        <p:nvSpPr>
          <p:cNvPr id="3" name="슬라이드 번호 개체 틀 2">
            <a:extLst>
              <a:ext uri="{FF2B5EF4-FFF2-40B4-BE49-F238E27FC236}">
                <a16:creationId xmlns="" xmlns:a16="http://schemas.microsoft.com/office/drawing/2014/main" id="{FB5C7413-739F-4157-BA50-630C33A5EE54}"/>
              </a:ext>
            </a:extLst>
          </p:cNvPr>
          <p:cNvSpPr>
            <a:spLocks noGrp="1"/>
          </p:cNvSpPr>
          <p:nvPr>
            <p:ph type="sldNum" sz="quarter" idx="12"/>
          </p:nvPr>
        </p:nvSpPr>
        <p:spPr/>
        <p:txBody>
          <a:bodyPr/>
          <a:lstStyle/>
          <a:p>
            <a:fld id="{DC10357D-0522-4F38-B422-8B23FF9EDA82}" type="slidenum">
              <a:rPr lang="ko-KR" altLang="en-US" smtClean="0">
                <a:solidFill>
                  <a:prstClr val="black">
                    <a:tint val="75000"/>
                  </a:prstClr>
                </a:solidFill>
              </a:rPr>
              <a:pPr/>
              <a:t>17</a:t>
            </a:fld>
            <a:endParaRPr lang="ko-KR" altLang="en-US">
              <a:solidFill>
                <a:prstClr val="black">
                  <a:tint val="75000"/>
                </a:prstClr>
              </a:solidFill>
            </a:endParaRPr>
          </a:p>
        </p:txBody>
      </p:sp>
      <p:pic>
        <p:nvPicPr>
          <p:cNvPr id="5" name="그림 4">
            <a:extLst>
              <a:ext uri="{FF2B5EF4-FFF2-40B4-BE49-F238E27FC236}">
                <a16:creationId xmlns="" xmlns:a16="http://schemas.microsoft.com/office/drawing/2014/main" id="{A57057A0-4098-4A6B-8304-0E437FE336F7}"/>
              </a:ext>
            </a:extLst>
          </p:cNvPr>
          <p:cNvPicPr>
            <a:picLocks noChangeAspect="1"/>
          </p:cNvPicPr>
          <p:nvPr/>
        </p:nvPicPr>
        <p:blipFill>
          <a:blip r:embed="rId2"/>
          <a:stretch>
            <a:fillRect/>
          </a:stretch>
        </p:blipFill>
        <p:spPr>
          <a:xfrm>
            <a:off x="7243135" y="0"/>
            <a:ext cx="4870460" cy="6858000"/>
          </a:xfrm>
          <a:prstGeom prst="rect">
            <a:avLst/>
          </a:prstGeom>
        </p:spPr>
      </p:pic>
      <p:pic>
        <p:nvPicPr>
          <p:cNvPr id="7" name="그림 6">
            <a:extLst>
              <a:ext uri="{FF2B5EF4-FFF2-40B4-BE49-F238E27FC236}">
                <a16:creationId xmlns="" xmlns:a16="http://schemas.microsoft.com/office/drawing/2014/main" id="{34037749-32AD-4267-84BF-40E8684D5675}"/>
              </a:ext>
            </a:extLst>
          </p:cNvPr>
          <p:cNvPicPr>
            <a:picLocks noChangeAspect="1"/>
          </p:cNvPicPr>
          <p:nvPr/>
        </p:nvPicPr>
        <p:blipFill>
          <a:blip r:embed="rId3"/>
          <a:stretch>
            <a:fillRect/>
          </a:stretch>
        </p:blipFill>
        <p:spPr>
          <a:xfrm>
            <a:off x="78405" y="4700765"/>
            <a:ext cx="6958361" cy="2020711"/>
          </a:xfrm>
          <a:prstGeom prst="rect">
            <a:avLst/>
          </a:prstGeom>
        </p:spPr>
      </p:pic>
      <p:pic>
        <p:nvPicPr>
          <p:cNvPr id="9" name="그림 8">
            <a:extLst>
              <a:ext uri="{FF2B5EF4-FFF2-40B4-BE49-F238E27FC236}">
                <a16:creationId xmlns="" xmlns:a16="http://schemas.microsoft.com/office/drawing/2014/main" id="{0DF19B7D-29EE-4ADD-84FD-19263CE959CC}"/>
              </a:ext>
            </a:extLst>
          </p:cNvPr>
          <p:cNvPicPr>
            <a:picLocks noChangeAspect="1"/>
          </p:cNvPicPr>
          <p:nvPr/>
        </p:nvPicPr>
        <p:blipFill>
          <a:blip r:embed="rId4"/>
          <a:stretch>
            <a:fillRect/>
          </a:stretch>
        </p:blipFill>
        <p:spPr>
          <a:xfrm>
            <a:off x="2225188" y="-85724"/>
            <a:ext cx="3479180" cy="4786489"/>
          </a:xfrm>
          <a:prstGeom prst="rect">
            <a:avLst/>
          </a:prstGeom>
        </p:spPr>
      </p:pic>
    </p:spTree>
    <p:extLst>
      <p:ext uri="{BB962C8B-B14F-4D97-AF65-F5344CB8AC3E}">
        <p14:creationId xmlns:p14="http://schemas.microsoft.com/office/powerpoint/2010/main" val="1549572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1985318" y="1753243"/>
            <a:ext cx="8057248" cy="5227986"/>
          </a:xfrm>
          <a:prstGeom prst="rect">
            <a:avLst/>
          </a:prstGeom>
        </p:spPr>
      </p:pic>
      <p:pic>
        <p:nvPicPr>
          <p:cNvPr id="3" name="그림 2"/>
          <p:cNvPicPr>
            <a:picLocks noChangeAspect="1"/>
          </p:cNvPicPr>
          <p:nvPr/>
        </p:nvPicPr>
        <p:blipFill>
          <a:blip r:embed="rId3"/>
          <a:stretch>
            <a:fillRect/>
          </a:stretch>
        </p:blipFill>
        <p:spPr>
          <a:xfrm>
            <a:off x="700216" y="93992"/>
            <a:ext cx="10173601" cy="1832246"/>
          </a:xfrm>
          <a:prstGeom prst="rect">
            <a:avLst/>
          </a:prstGeom>
        </p:spPr>
      </p:pic>
    </p:spTree>
    <p:extLst>
      <p:ext uri="{BB962C8B-B14F-4D97-AF65-F5344CB8AC3E}">
        <p14:creationId xmlns:p14="http://schemas.microsoft.com/office/powerpoint/2010/main" val="1791035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3962" y="908720"/>
            <a:ext cx="6769947" cy="5123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직사각형 3"/>
          <p:cNvSpPr/>
          <p:nvPr/>
        </p:nvSpPr>
        <p:spPr>
          <a:xfrm>
            <a:off x="1524001" y="6471438"/>
            <a:ext cx="3278459"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sp>
        <p:nvSpPr>
          <p:cNvPr id="5" name="Result (dependence on slope parameter)"/>
          <p:cNvSpPr txBox="1">
            <a:spLocks/>
          </p:cNvSpPr>
          <p:nvPr/>
        </p:nvSpPr>
        <p:spPr>
          <a:xfrm>
            <a:off x="1645708" y="173355"/>
            <a:ext cx="8900589" cy="466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7" tIns="35717" rIns="35717" bIns="35717" anchor="b">
            <a:spAutoFit/>
          </a:bodyPr>
          <a:lstStyle>
            <a:lvl1pPr marL="0" marR="0" indent="0" algn="l" defTabSz="321457" rtl="0" latinLnBrk="0">
              <a:lnSpc>
                <a:spcPct val="80000"/>
              </a:lnSpc>
              <a:spcBef>
                <a:spcPts val="0"/>
              </a:spcBef>
              <a:spcAft>
                <a:spcPts val="0"/>
              </a:spcAft>
              <a:buClrTx/>
              <a:buSzTx/>
              <a:buFontTx/>
              <a:buNone/>
              <a:tabLst/>
              <a:defRPr sz="3200" b="1" i="0" u="none" strike="noStrike" cap="none" spc="158" baseline="0">
                <a:solidFill>
                  <a:srgbClr val="D7DDDD"/>
                </a:solidFill>
                <a:uFillTx/>
                <a:latin typeface="+mn-lt"/>
                <a:ea typeface="+mn-ea"/>
                <a:cs typeface="+mn-cs"/>
                <a:sym typeface="Helvetica Neue"/>
              </a:defRPr>
            </a:lvl1pPr>
            <a:lvl2pPr marL="625056"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2pPr>
            <a:lvl3pPr marL="937584"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3pPr>
            <a:lvl4pPr marL="1250112"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4pPr>
            <a:lvl5pPr marL="1562640"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5pPr>
            <a:lvl6pPr marL="1875168"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6pPr>
            <a:lvl7pPr marL="2187696"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7pPr>
            <a:lvl8pPr marL="2500224"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8pPr>
            <a:lvl9pPr marL="2812752" marR="0" indent="-312528" algn="l" defTabSz="410751" rtl="0" latinLnBrk="0">
              <a:lnSpc>
                <a:spcPct val="100000"/>
              </a:lnSpc>
              <a:spcBef>
                <a:spcPts val="1969"/>
              </a:spcBef>
              <a:spcAft>
                <a:spcPts val="0"/>
              </a:spcAft>
              <a:buClr>
                <a:schemeClr val="accent1">
                  <a:satOff val="-4060"/>
                </a:schemeClr>
              </a:buClr>
              <a:buSzPct val="104999"/>
              <a:buFont typeface="Avenir Next"/>
              <a:buChar char="‣"/>
              <a:tabLst/>
              <a:defRPr sz="2400" b="0" i="0" u="none" strike="noStrike" cap="none" spc="0" baseline="0">
                <a:solidFill>
                  <a:srgbClr val="838787"/>
                </a:solidFill>
                <a:uFillTx/>
                <a:latin typeface="+mn-lt"/>
                <a:ea typeface="+mn-ea"/>
                <a:cs typeface="+mn-cs"/>
                <a:sym typeface="Helvetica Neue"/>
              </a:defRPr>
            </a:lvl9pPr>
          </a:lstStyle>
          <a:p>
            <a:r>
              <a:rPr lang="en-US" kern="0" dirty="0">
                <a:latin typeface="Helvetica Neue"/>
              </a:rPr>
              <a:t>Results ( Dependence on L,K</a:t>
            </a:r>
            <a:r>
              <a:rPr lang="en-US" kern="0" baseline="-25000" dirty="0">
                <a:latin typeface="Helvetica Neue"/>
              </a:rPr>
              <a:t>0</a:t>
            </a:r>
            <a:r>
              <a:rPr lang="en-US" kern="0" dirty="0">
                <a:latin typeface="Helvetica Neue"/>
              </a:rPr>
              <a:t>, and M</a:t>
            </a:r>
            <a:r>
              <a:rPr lang="en-US" kern="0" baseline="30000" dirty="0">
                <a:latin typeface="Helvetica Neue"/>
              </a:rPr>
              <a:t>*</a:t>
            </a:r>
            <a:r>
              <a:rPr lang="en-US" kern="0" dirty="0">
                <a:latin typeface="Helvetica Neue"/>
              </a:rPr>
              <a:t>)</a:t>
            </a:r>
          </a:p>
        </p:txBody>
      </p:sp>
      <p:cxnSp>
        <p:nvCxnSpPr>
          <p:cNvPr id="3" name="직선 화살표 연결선 2"/>
          <p:cNvCxnSpPr/>
          <p:nvPr/>
        </p:nvCxnSpPr>
        <p:spPr>
          <a:xfrm>
            <a:off x="4439816" y="1412776"/>
            <a:ext cx="0" cy="792088"/>
          </a:xfrm>
          <a:prstGeom prst="straightConnector1">
            <a:avLst/>
          </a:prstGeom>
          <a:ln w="101600">
            <a:tailEnd type="triangle"/>
          </a:ln>
        </p:spPr>
        <p:style>
          <a:lnRef idx="3">
            <a:schemeClr val="accent6"/>
          </a:lnRef>
          <a:fillRef idx="0">
            <a:schemeClr val="accent6"/>
          </a:fillRef>
          <a:effectRef idx="2">
            <a:schemeClr val="accent6"/>
          </a:effectRef>
          <a:fontRef idx="minor">
            <a:schemeClr val="tx1"/>
          </a:fontRef>
        </p:style>
      </p:cxnSp>
      <p:cxnSp>
        <p:nvCxnSpPr>
          <p:cNvPr id="7" name="직선 화살표 연결선 6"/>
          <p:cNvCxnSpPr/>
          <p:nvPr/>
        </p:nvCxnSpPr>
        <p:spPr>
          <a:xfrm>
            <a:off x="4439816" y="2780928"/>
            <a:ext cx="0" cy="792088"/>
          </a:xfrm>
          <a:prstGeom prst="straightConnector1">
            <a:avLst/>
          </a:prstGeom>
          <a:ln w="101600">
            <a:tailEnd type="triangle"/>
          </a:ln>
        </p:spPr>
        <p:style>
          <a:lnRef idx="3">
            <a:schemeClr val="accent6"/>
          </a:lnRef>
          <a:fillRef idx="0">
            <a:schemeClr val="accent6"/>
          </a:fillRef>
          <a:effectRef idx="2">
            <a:schemeClr val="accent6"/>
          </a:effectRef>
          <a:fontRef idx="minor">
            <a:schemeClr val="tx1"/>
          </a:fontRef>
        </p:style>
      </p:cxnSp>
      <p:cxnSp>
        <p:nvCxnSpPr>
          <p:cNvPr id="8" name="직선 화살표 연결선 7"/>
          <p:cNvCxnSpPr/>
          <p:nvPr/>
        </p:nvCxnSpPr>
        <p:spPr>
          <a:xfrm>
            <a:off x="4450200" y="4149080"/>
            <a:ext cx="0" cy="792088"/>
          </a:xfrm>
          <a:prstGeom prst="straightConnector1">
            <a:avLst/>
          </a:prstGeom>
          <a:ln w="101600">
            <a:tailEnd type="triangle"/>
          </a:ln>
        </p:spPr>
        <p:style>
          <a:lnRef idx="3">
            <a:schemeClr val="accent6"/>
          </a:lnRef>
          <a:fillRef idx="0">
            <a:schemeClr val="accent6"/>
          </a:fillRef>
          <a:effectRef idx="2">
            <a:schemeClr val="accent6"/>
          </a:effectRef>
          <a:fontRef idx="minor">
            <a:schemeClr val="tx1"/>
          </a:fontRef>
        </p:style>
      </p:cxnSp>
      <p:cxnSp>
        <p:nvCxnSpPr>
          <p:cNvPr id="9" name="직선 화살표 연결선 8"/>
          <p:cNvCxnSpPr/>
          <p:nvPr/>
        </p:nvCxnSpPr>
        <p:spPr>
          <a:xfrm flipV="1">
            <a:off x="8760296" y="1268760"/>
            <a:ext cx="0" cy="792088"/>
          </a:xfrm>
          <a:prstGeom prst="straightConnector1">
            <a:avLst/>
          </a:prstGeom>
          <a:noFill/>
          <a:ln w="762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1" name="직선 화살표 연결선 10"/>
          <p:cNvCxnSpPr/>
          <p:nvPr/>
        </p:nvCxnSpPr>
        <p:spPr>
          <a:xfrm flipV="1">
            <a:off x="8760296" y="2580418"/>
            <a:ext cx="0" cy="720080"/>
          </a:xfrm>
          <a:prstGeom prst="straightConnector1">
            <a:avLst/>
          </a:prstGeom>
          <a:noFill/>
          <a:ln w="762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2" name="직선 화살표 연결선 11"/>
          <p:cNvCxnSpPr/>
          <p:nvPr/>
        </p:nvCxnSpPr>
        <p:spPr>
          <a:xfrm flipH="1" flipV="1">
            <a:off x="8760296" y="3822661"/>
            <a:ext cx="8384" cy="1008112"/>
          </a:xfrm>
          <a:prstGeom prst="straightConnector1">
            <a:avLst/>
          </a:prstGeom>
          <a:noFill/>
          <a:ln w="762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10" name="그림 9"/>
          <p:cNvPicPr>
            <a:picLocks noChangeAspect="1"/>
          </p:cNvPicPr>
          <p:nvPr/>
        </p:nvPicPr>
        <p:blipFill>
          <a:blip r:embed="rId3"/>
          <a:stretch>
            <a:fillRect/>
          </a:stretch>
        </p:blipFill>
        <p:spPr>
          <a:xfrm>
            <a:off x="1847529" y="6119156"/>
            <a:ext cx="5446317" cy="402908"/>
          </a:xfrm>
          <a:prstGeom prst="rect">
            <a:avLst/>
          </a:prstGeom>
        </p:spPr>
      </p:pic>
      <p:pic>
        <p:nvPicPr>
          <p:cNvPr id="13" name="그림 12"/>
          <p:cNvPicPr>
            <a:picLocks noChangeAspect="1"/>
          </p:cNvPicPr>
          <p:nvPr/>
        </p:nvPicPr>
        <p:blipFill>
          <a:blip r:embed="rId4"/>
          <a:stretch>
            <a:fillRect/>
          </a:stretch>
        </p:blipFill>
        <p:spPr>
          <a:xfrm>
            <a:off x="1847529" y="6478269"/>
            <a:ext cx="5446317" cy="433638"/>
          </a:xfrm>
          <a:prstGeom prst="rect">
            <a:avLst/>
          </a:prstGeom>
        </p:spPr>
      </p:pic>
      <p:pic>
        <p:nvPicPr>
          <p:cNvPr id="14" name="그림 13"/>
          <p:cNvPicPr>
            <a:picLocks noChangeAspect="1"/>
          </p:cNvPicPr>
          <p:nvPr/>
        </p:nvPicPr>
        <p:blipFill>
          <a:blip r:embed="rId5"/>
          <a:stretch>
            <a:fillRect/>
          </a:stretch>
        </p:blipFill>
        <p:spPr>
          <a:xfrm>
            <a:off x="7459964" y="6141038"/>
            <a:ext cx="2429087" cy="240290"/>
          </a:xfrm>
          <a:prstGeom prst="rect">
            <a:avLst/>
          </a:prstGeom>
        </p:spPr>
      </p:pic>
      <p:sp>
        <p:nvSpPr>
          <p:cNvPr id="2" name="슬라이드 번호 개체 틀 1"/>
          <p:cNvSpPr>
            <a:spLocks noGrp="1"/>
          </p:cNvSpPr>
          <p:nvPr>
            <p:ph type="sldNum" sz="quarter" idx="2"/>
          </p:nvPr>
        </p:nvSpPr>
        <p:spPr>
          <a:xfrm>
            <a:off x="14671686" y="303609"/>
            <a:ext cx="182738" cy="286678"/>
          </a:xfrm>
        </p:spPr>
        <p:txBody>
          <a:bodyPr/>
          <a:lstStyle/>
          <a:p>
            <a:fld id="{86CB4B4D-7CA3-9044-876B-883B54F8677D}" type="slidenum">
              <a:rPr lang="en-US" altLang="ko-KR"/>
              <a:pPr/>
              <a:t>19</a:t>
            </a:fld>
            <a:endParaRPr lang="en-US" altLang="ko-KR"/>
          </a:p>
        </p:txBody>
      </p:sp>
      <p:sp>
        <p:nvSpPr>
          <p:cNvPr id="15" name="직사각형 14"/>
          <p:cNvSpPr/>
          <p:nvPr/>
        </p:nvSpPr>
        <p:spPr>
          <a:xfrm>
            <a:off x="2426" y="6390680"/>
            <a:ext cx="1583195"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spTree>
    <p:extLst>
      <p:ext uri="{BB962C8B-B14F-4D97-AF65-F5344CB8AC3E}">
        <p14:creationId xmlns:p14="http://schemas.microsoft.com/office/powerpoint/2010/main" val="3399734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1235676" y="148391"/>
            <a:ext cx="9602744" cy="6709609"/>
          </a:xfrm>
          <a:prstGeom prst="rect">
            <a:avLst/>
          </a:prstGeom>
        </p:spPr>
      </p:pic>
    </p:spTree>
    <p:extLst>
      <p:ext uri="{BB962C8B-B14F-4D97-AF65-F5344CB8AC3E}">
        <p14:creationId xmlns:p14="http://schemas.microsoft.com/office/powerpoint/2010/main" val="4208681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Result (dependence on slope parameter)"/>
          <p:cNvSpPr txBox="1">
            <a:spLocks noGrp="1"/>
          </p:cNvSpPr>
          <p:nvPr>
            <p:ph type="body" idx="13"/>
          </p:nvPr>
        </p:nvSpPr>
        <p:spPr>
          <a:xfrm>
            <a:off x="1696451" y="-307824"/>
            <a:ext cx="9022293" cy="860040"/>
          </a:xfrm>
          <a:prstGeom prst="rect">
            <a:avLst/>
          </a:prstGeom>
        </p:spPr>
        <p:txBody>
          <a:bodyPr/>
          <a:lstStyle/>
          <a:p>
            <a:r>
              <a:rPr dirty="0"/>
              <a:t>Result (dependence on slope parameter</a:t>
            </a:r>
            <a:r>
              <a:rPr lang="en-US" dirty="0"/>
              <a:t> L</a:t>
            </a:r>
            <a:r>
              <a:rPr dirty="0"/>
              <a:t>)</a:t>
            </a:r>
          </a:p>
        </p:txBody>
      </p:sp>
      <p:sp>
        <p:nvSpPr>
          <p:cNvPr id="374" name="The slope parameter does not affect the maximum mass of neutron star.…"/>
          <p:cNvSpPr txBox="1">
            <a:spLocks noGrp="1"/>
          </p:cNvSpPr>
          <p:nvPr>
            <p:ph type="body" sz="half" idx="4294967295"/>
          </p:nvPr>
        </p:nvSpPr>
        <p:spPr>
          <a:xfrm>
            <a:off x="3347160" y="1142303"/>
            <a:ext cx="4724788" cy="5275401"/>
          </a:xfrm>
          <a:prstGeom prst="rect">
            <a:avLst/>
          </a:prstGeom>
        </p:spPr>
        <p:txBody>
          <a:bodyPr>
            <a:normAutofit lnSpcReduction="10000"/>
          </a:bodyPr>
          <a:lstStyle/>
          <a:p>
            <a:pPr marL="241080" indent="-241080">
              <a:spcBef>
                <a:spcPts val="2250"/>
              </a:spcBef>
              <a:buClrTx/>
              <a:buSzPct val="145000"/>
              <a:buFontTx/>
              <a:buChar char="•"/>
              <a:defRPr sz="2600">
                <a:solidFill>
                  <a:srgbClr val="FFFFFF"/>
                </a:solidFill>
              </a:defRPr>
            </a:pPr>
            <a:r>
              <a:rPr dirty="0"/>
              <a:t>The slope parameter does not affect the maximum mass of neutron star.</a:t>
            </a:r>
            <a:endParaRPr lang="en-US" dirty="0"/>
          </a:p>
          <a:p>
            <a:pPr marL="241080" indent="-241080">
              <a:spcBef>
                <a:spcPts val="2250"/>
              </a:spcBef>
              <a:buClrTx/>
              <a:buSzPct val="145000"/>
              <a:buFontTx/>
              <a:buChar char="•"/>
              <a:defRPr sz="2600">
                <a:solidFill>
                  <a:srgbClr val="FFFFFF"/>
                </a:solidFill>
              </a:defRPr>
            </a:pPr>
            <a:endParaRPr lang="en-US" dirty="0"/>
          </a:p>
          <a:p>
            <a:pPr marL="241080" indent="-241080">
              <a:spcBef>
                <a:spcPts val="2250"/>
              </a:spcBef>
              <a:buClrTx/>
              <a:buSzPct val="145000"/>
              <a:buFontTx/>
              <a:buChar char="•"/>
              <a:defRPr sz="2600">
                <a:solidFill>
                  <a:srgbClr val="FFFFFF"/>
                </a:solidFill>
              </a:defRPr>
            </a:pPr>
            <a:endParaRPr lang="en-US" dirty="0"/>
          </a:p>
          <a:p>
            <a:pPr marL="241080" indent="-241080">
              <a:spcBef>
                <a:spcPts val="2250"/>
              </a:spcBef>
              <a:buClrTx/>
              <a:buSzPct val="145000"/>
              <a:buFontTx/>
              <a:buChar char="•"/>
              <a:defRPr sz="2600">
                <a:solidFill>
                  <a:srgbClr val="FFFFFF"/>
                </a:solidFill>
              </a:defRPr>
            </a:pPr>
            <a:r>
              <a:rPr dirty="0"/>
              <a:t>Around the 1.3 solar mass neutron star</a:t>
            </a:r>
            <a:endParaRPr lang="en-US" dirty="0"/>
          </a:p>
          <a:p>
            <a:pPr marL="241080" indent="-241080">
              <a:spcBef>
                <a:spcPts val="2250"/>
              </a:spcBef>
              <a:buClrTx/>
              <a:buSzPct val="145000"/>
              <a:buFontTx/>
              <a:buChar char="•"/>
              <a:defRPr sz="2600">
                <a:solidFill>
                  <a:srgbClr val="FFFFFF"/>
                </a:solidFill>
              </a:defRPr>
            </a:pPr>
            <a:r>
              <a:rPr dirty="0"/>
              <a:t>In the tidal deformability case, </a:t>
            </a:r>
            <a:r>
              <a:rPr dirty="0">
                <a:solidFill>
                  <a:srgbClr val="FFF372"/>
                </a:solidFill>
              </a:rPr>
              <a:t>the large slope parameter gives the high tidal deformability.</a:t>
            </a:r>
          </a:p>
        </p:txBody>
      </p:sp>
      <p:sp>
        <p:nvSpPr>
          <p:cNvPr id="375" name="Large slope parameter"/>
          <p:cNvSpPr txBox="1"/>
          <p:nvPr/>
        </p:nvSpPr>
        <p:spPr>
          <a:xfrm>
            <a:off x="3907014" y="2178919"/>
            <a:ext cx="3230043"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lvl1pPr>
          </a:lstStyle>
          <a:p>
            <a:pPr defTabSz="410730" latinLnBrk="0" hangingPunct="0"/>
            <a:r>
              <a:rPr kern="0" dirty="0">
                <a:solidFill>
                  <a:srgbClr val="FFFFFF"/>
                </a:solidFill>
                <a:latin typeface="Helvetica Neue"/>
                <a:sym typeface="Helvetica Neue"/>
              </a:rPr>
              <a:t>Large slope parameter</a:t>
            </a:r>
          </a:p>
        </p:txBody>
      </p:sp>
      <p:sp>
        <p:nvSpPr>
          <p:cNvPr id="376" name="Large radius of neutron star"/>
          <p:cNvSpPr txBox="1"/>
          <p:nvPr/>
        </p:nvSpPr>
        <p:spPr>
          <a:xfrm>
            <a:off x="3680672" y="3231601"/>
            <a:ext cx="4005897"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lvl1pPr>
          </a:lstStyle>
          <a:p>
            <a:pPr defTabSz="410730" latinLnBrk="0" hangingPunct="0"/>
            <a:r>
              <a:rPr kern="0" dirty="0">
                <a:solidFill>
                  <a:srgbClr val="FFFFFF"/>
                </a:solidFill>
                <a:latin typeface="Helvetica Neue"/>
                <a:sym typeface="Helvetica Neue"/>
              </a:rPr>
              <a:t>Large radius of neutron star</a:t>
            </a:r>
          </a:p>
        </p:txBody>
      </p:sp>
      <p:grpSp>
        <p:nvGrpSpPr>
          <p:cNvPr id="379" name="화살표"/>
          <p:cNvGrpSpPr/>
          <p:nvPr/>
        </p:nvGrpSpPr>
        <p:grpSpPr>
          <a:xfrm rot="5400000">
            <a:off x="4718091" y="2593813"/>
            <a:ext cx="658835" cy="772358"/>
            <a:chOff x="0" y="0"/>
            <a:chExt cx="937008" cy="1098464"/>
          </a:xfrm>
        </p:grpSpPr>
        <p:sp>
          <p:nvSpPr>
            <p:cNvPr id="378" name="화살표"/>
            <p:cNvSpPr/>
            <p:nvPr/>
          </p:nvSpPr>
          <p:spPr>
            <a:xfrm>
              <a:off x="71842" y="152569"/>
              <a:ext cx="793325" cy="793326"/>
            </a:xfrm>
            <a:prstGeom prst="rightArrow">
              <a:avLst>
                <a:gd name="adj1" fmla="val 33794"/>
                <a:gd name="adj2" fmla="val 37448"/>
              </a:avLst>
            </a:prstGeom>
            <a:solidFill>
              <a:srgbClr val="FFFFFF"/>
            </a:solidFill>
            <a:ln>
              <a:noFill/>
            </a:ln>
            <a:effectLst/>
          </p:spPr>
          <p:txBody>
            <a:bodyPr wrap="square" lIns="50800" tIns="50800" rIns="50800" bIns="50800" numCol="1" anchor="ctr">
              <a:noAutofit/>
            </a:bodyPr>
            <a:lstStyle/>
            <a:p>
              <a:pPr algn="ctr" defTabSz="410730" latinLnBrk="0" hangingPunct="0">
                <a:lnSpc>
                  <a:spcPct val="80000"/>
                </a:lnSpc>
                <a:defRPr sz="2800" cap="all">
                  <a:latin typeface="+mj-lt"/>
                  <a:ea typeface="+mj-ea"/>
                  <a:cs typeface="+mj-cs"/>
                  <a:sym typeface="Apple SD 산돌고딕 Neo 볼드체"/>
                </a:defRPr>
              </a:pPr>
              <a:endParaRPr sz="2000" kern="0" cap="all">
                <a:solidFill>
                  <a:srgbClr val="FFFFFF"/>
                </a:solidFill>
                <a:latin typeface="Apple SD 산돌고딕 Neo 볼드체"/>
                <a:ea typeface="+mj-ea"/>
                <a:cs typeface="+mj-cs"/>
                <a:sym typeface="Apple SD 산돌고딕 Neo 볼드체"/>
              </a:endParaRPr>
            </a:p>
          </p:txBody>
        </p:sp>
        <p:pic>
          <p:nvPicPr>
            <p:cNvPr id="377" name="화살표" descr="화살표"/>
            <p:cNvPicPr>
              <a:picLocks/>
            </p:cNvPicPr>
            <p:nvPr/>
          </p:nvPicPr>
          <p:blipFill>
            <a:blip r:embed="rId3"/>
            <a:stretch>
              <a:fillRect/>
            </a:stretch>
          </p:blipFill>
          <p:spPr>
            <a:xfrm>
              <a:off x="-1" y="-1"/>
              <a:ext cx="937010" cy="1098466"/>
            </a:xfrm>
            <a:prstGeom prst="rect">
              <a:avLst/>
            </a:prstGeom>
            <a:effectLst/>
          </p:spPr>
        </p:pic>
      </p:grpSp>
      <p:pic>
        <p:nvPicPr>
          <p:cNvPr id="380" name="BTOV-K.pdf" descr="BTOV-K.pdf"/>
          <p:cNvPicPr>
            <a:picLocks noChangeAspect="1"/>
          </p:cNvPicPr>
          <p:nvPr/>
        </p:nvPicPr>
        <p:blipFill>
          <a:blip r:embed="rId4"/>
          <a:stretch>
            <a:fillRect/>
          </a:stretch>
        </p:blipFill>
        <p:spPr>
          <a:xfrm>
            <a:off x="8071949" y="1107746"/>
            <a:ext cx="3929063" cy="2783087"/>
          </a:xfrm>
          <a:prstGeom prst="rect">
            <a:avLst/>
          </a:prstGeom>
          <a:ln w="12700">
            <a:miter lim="400000"/>
          </a:ln>
        </p:spPr>
      </p:pic>
      <p:pic>
        <p:nvPicPr>
          <p:cNvPr id="381" name="BTidal.pdf" descr="BTidal.pdf"/>
          <p:cNvPicPr>
            <a:picLocks noChangeAspect="1"/>
          </p:cNvPicPr>
          <p:nvPr/>
        </p:nvPicPr>
        <p:blipFill>
          <a:blip r:embed="rId5"/>
          <a:stretch>
            <a:fillRect/>
          </a:stretch>
        </p:blipFill>
        <p:spPr>
          <a:xfrm>
            <a:off x="8071949" y="3962343"/>
            <a:ext cx="3929063" cy="2783086"/>
          </a:xfrm>
          <a:prstGeom prst="rect">
            <a:avLst/>
          </a:prstGeom>
          <a:ln w="12700">
            <a:miter lim="400000"/>
          </a:ln>
        </p:spPr>
      </p:pic>
      <p:pic>
        <p:nvPicPr>
          <p:cNvPr id="382" name="BHComposition.pdf" descr="BHComposition.pdf"/>
          <p:cNvPicPr>
            <a:picLocks noChangeAspect="1"/>
          </p:cNvPicPr>
          <p:nvPr/>
        </p:nvPicPr>
        <p:blipFill>
          <a:blip r:embed="rId6"/>
          <a:stretch>
            <a:fillRect/>
          </a:stretch>
        </p:blipFill>
        <p:spPr>
          <a:xfrm>
            <a:off x="122424" y="2012188"/>
            <a:ext cx="3214688" cy="2277070"/>
          </a:xfrm>
          <a:prstGeom prst="rect">
            <a:avLst/>
          </a:prstGeom>
          <a:ln w="12700">
            <a:miter lim="400000"/>
          </a:ln>
        </p:spPr>
      </p:pic>
      <p:sp>
        <p:nvSpPr>
          <p:cNvPr id="12" name="직사각형 11"/>
          <p:cNvSpPr/>
          <p:nvPr/>
        </p:nvSpPr>
        <p:spPr>
          <a:xfrm>
            <a:off x="57221" y="6410698"/>
            <a:ext cx="3278459"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cxnSp>
        <p:nvCxnSpPr>
          <p:cNvPr id="3" name="직선 화살표 연결선 2"/>
          <p:cNvCxnSpPr/>
          <p:nvPr/>
        </p:nvCxnSpPr>
        <p:spPr>
          <a:xfrm>
            <a:off x="9278584" y="2399256"/>
            <a:ext cx="1440160" cy="0"/>
          </a:xfrm>
          <a:prstGeom prst="straightConnector1">
            <a:avLst/>
          </a:prstGeom>
          <a:noFill/>
          <a:ln w="76200" cap="flat">
            <a:solidFill>
              <a:srgbClr val="FF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5" name="직선 화살표 연결선 4"/>
          <p:cNvCxnSpPr/>
          <p:nvPr/>
        </p:nvCxnSpPr>
        <p:spPr>
          <a:xfrm flipV="1">
            <a:off x="10070672" y="4487488"/>
            <a:ext cx="0" cy="1440160"/>
          </a:xfrm>
          <a:prstGeom prst="straightConnector1">
            <a:avLst/>
          </a:prstGeom>
          <a:noFill/>
          <a:ln w="76200" cap="flat">
            <a:solidFill>
              <a:srgbClr val="FFFF0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2" name="그림 1"/>
          <p:cNvPicPr>
            <a:picLocks noChangeAspect="1"/>
          </p:cNvPicPr>
          <p:nvPr/>
        </p:nvPicPr>
        <p:blipFill>
          <a:blip r:embed="rId7"/>
          <a:stretch>
            <a:fillRect/>
          </a:stretch>
        </p:blipFill>
        <p:spPr>
          <a:xfrm>
            <a:off x="-79034" y="5207568"/>
            <a:ext cx="3617603" cy="1410204"/>
          </a:xfrm>
          <a:prstGeom prst="rect">
            <a:avLst/>
          </a:prstGeom>
        </p:spPr>
      </p:pic>
      <p:sp>
        <p:nvSpPr>
          <p:cNvPr id="4" name="슬라이드 번호 개체 틀 3"/>
          <p:cNvSpPr>
            <a:spLocks noGrp="1"/>
          </p:cNvSpPr>
          <p:nvPr>
            <p:ph type="sldNum" sz="quarter" idx="2"/>
          </p:nvPr>
        </p:nvSpPr>
        <p:spPr>
          <a:xfrm>
            <a:off x="14671686" y="303609"/>
            <a:ext cx="182738" cy="286678"/>
          </a:xfrm>
        </p:spPr>
        <p:txBody>
          <a:bodyPr/>
          <a:lstStyle/>
          <a:p>
            <a:fld id="{86CB4B4D-7CA3-9044-876B-883B54F8677D}" type="slidenum">
              <a:rPr lang="en-US" altLang="ko-KR"/>
              <a:pPr/>
              <a:t>21</a:t>
            </a:fld>
            <a:endParaRPr lang="en-US" altLang="ko-KR"/>
          </a:p>
        </p:txBody>
      </p:sp>
    </p:spTree>
    <p:extLst>
      <p:ext uri="{BB962C8B-B14F-4D97-AF65-F5344CB8AC3E}">
        <p14:creationId xmlns:p14="http://schemas.microsoft.com/office/powerpoint/2010/main" val="655147430"/>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Result (dependence on incompressibility)"/>
          <p:cNvSpPr txBox="1">
            <a:spLocks noGrp="1"/>
          </p:cNvSpPr>
          <p:nvPr>
            <p:ph type="body" idx="13"/>
          </p:nvPr>
        </p:nvSpPr>
        <p:spPr>
          <a:xfrm>
            <a:off x="1528802" y="-187723"/>
            <a:ext cx="9145015" cy="860040"/>
          </a:xfrm>
          <a:prstGeom prst="rect">
            <a:avLst/>
          </a:prstGeom>
        </p:spPr>
        <p:txBody>
          <a:bodyPr/>
          <a:lstStyle/>
          <a:p>
            <a:r>
              <a:rPr dirty="0"/>
              <a:t>Result (dependence on incompressibility</a:t>
            </a:r>
            <a:r>
              <a:rPr lang="en-US" dirty="0"/>
              <a:t> K</a:t>
            </a:r>
            <a:r>
              <a:rPr dirty="0"/>
              <a:t>)</a:t>
            </a:r>
          </a:p>
        </p:txBody>
      </p:sp>
      <p:sp>
        <p:nvSpPr>
          <p:cNvPr id="401" name="The incompressibility affect both maximum mass and radius.…"/>
          <p:cNvSpPr txBox="1">
            <a:spLocks noGrp="1"/>
          </p:cNvSpPr>
          <p:nvPr>
            <p:ph type="body" idx="4294967295"/>
          </p:nvPr>
        </p:nvSpPr>
        <p:spPr>
          <a:xfrm>
            <a:off x="1641656" y="892971"/>
            <a:ext cx="4764625" cy="5357813"/>
          </a:xfrm>
          <a:prstGeom prst="rect">
            <a:avLst/>
          </a:prstGeom>
        </p:spPr>
        <p:txBody>
          <a:bodyPr>
            <a:normAutofit fontScale="85000" lnSpcReduction="20000"/>
          </a:bodyPr>
          <a:lstStyle/>
          <a:p>
            <a:pPr>
              <a:spcBef>
                <a:spcPts val="2953"/>
              </a:spcBef>
              <a:buClrTx/>
              <a:buSzPct val="145000"/>
              <a:buFontTx/>
              <a:buChar char="•"/>
              <a:defRPr sz="2600">
                <a:solidFill>
                  <a:srgbClr val="FFFFFF"/>
                </a:solidFill>
              </a:defRPr>
            </a:pPr>
            <a:r>
              <a:t>The incompressibility affect both maximum mass and radius.</a:t>
            </a:r>
          </a:p>
          <a:p>
            <a:pPr>
              <a:spcBef>
                <a:spcPts val="2953"/>
              </a:spcBef>
              <a:buClrTx/>
              <a:buSzPct val="145000"/>
              <a:buFontTx/>
              <a:buChar char="•"/>
              <a:defRPr sz="2600">
                <a:solidFill>
                  <a:srgbClr val="FFFFFF"/>
                </a:solidFill>
              </a:defRPr>
            </a:pPr>
            <a:endParaRPr/>
          </a:p>
          <a:p>
            <a:pPr>
              <a:spcBef>
                <a:spcPts val="2953"/>
              </a:spcBef>
              <a:buClrTx/>
              <a:buSzPct val="145000"/>
              <a:buFontTx/>
              <a:buChar char="•"/>
              <a:defRPr sz="2600">
                <a:solidFill>
                  <a:srgbClr val="FFFFFF"/>
                </a:solidFill>
              </a:defRPr>
            </a:pPr>
            <a:endParaRPr/>
          </a:p>
          <a:p>
            <a:pPr>
              <a:spcBef>
                <a:spcPts val="2953"/>
              </a:spcBef>
              <a:buClrTx/>
              <a:buSzPct val="145000"/>
              <a:buFontTx/>
              <a:buChar char="•"/>
              <a:defRPr sz="2600">
                <a:solidFill>
                  <a:srgbClr val="FFFFFF"/>
                </a:solidFill>
              </a:defRPr>
            </a:pPr>
            <a:endParaRPr/>
          </a:p>
          <a:p>
            <a:pPr>
              <a:spcBef>
                <a:spcPts val="2953"/>
              </a:spcBef>
              <a:buClrTx/>
              <a:buSzPct val="145000"/>
              <a:buFontTx/>
              <a:buChar char="•"/>
              <a:defRPr sz="2600">
                <a:solidFill>
                  <a:srgbClr val="FFF372"/>
                </a:solidFill>
              </a:defRPr>
            </a:pPr>
            <a:r>
              <a:t>The effect of incompressibility is around maximum mass of neutron star.</a:t>
            </a:r>
            <a:br/>
            <a:endParaRPr/>
          </a:p>
          <a:p>
            <a:pPr>
              <a:spcBef>
                <a:spcPts val="2953"/>
              </a:spcBef>
              <a:buClrTx/>
              <a:buSzPct val="145000"/>
              <a:buFontTx/>
              <a:buChar char="•"/>
              <a:defRPr sz="2600">
                <a:solidFill>
                  <a:srgbClr val="FFFFFF"/>
                </a:solidFill>
              </a:defRPr>
            </a:pPr>
            <a:r>
              <a:t>The two-solar mass neutron star</a:t>
            </a:r>
            <a:br/>
            <a:r>
              <a:t>cannot be described </a:t>
            </a:r>
            <a:br/>
            <a:r>
              <a:t>in K = 180 and 200 MeV cases.</a:t>
            </a:r>
          </a:p>
        </p:txBody>
      </p:sp>
      <p:sp>
        <p:nvSpPr>
          <p:cNvPr id="402" name="Large incompressibility"/>
          <p:cNvSpPr txBox="1"/>
          <p:nvPr/>
        </p:nvSpPr>
        <p:spPr>
          <a:xfrm>
            <a:off x="3007652" y="1653995"/>
            <a:ext cx="3271721"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lvl1pPr>
          </a:lstStyle>
          <a:p>
            <a:pPr defTabSz="410730" latinLnBrk="0" hangingPunct="0"/>
            <a:r>
              <a:rPr kern="0">
                <a:solidFill>
                  <a:srgbClr val="FFFFFF"/>
                </a:solidFill>
                <a:latin typeface="Helvetica Neue"/>
                <a:sym typeface="Helvetica Neue"/>
              </a:rPr>
              <a:t>Large incompressibility</a:t>
            </a:r>
          </a:p>
        </p:txBody>
      </p:sp>
      <p:sp>
        <p:nvSpPr>
          <p:cNvPr id="403" name="Large maximum mass"/>
          <p:cNvSpPr txBox="1"/>
          <p:nvPr/>
        </p:nvSpPr>
        <p:spPr>
          <a:xfrm>
            <a:off x="3023189" y="3141866"/>
            <a:ext cx="3233249"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lvl1pPr>
          </a:lstStyle>
          <a:p>
            <a:pPr defTabSz="410730" latinLnBrk="0" hangingPunct="0"/>
            <a:r>
              <a:rPr kern="0">
                <a:solidFill>
                  <a:srgbClr val="FFFFFF"/>
                </a:solidFill>
                <a:latin typeface="Helvetica Neue"/>
                <a:sym typeface="Helvetica Neue"/>
              </a:rPr>
              <a:t>Large maximum mass </a:t>
            </a:r>
          </a:p>
        </p:txBody>
      </p:sp>
      <p:grpSp>
        <p:nvGrpSpPr>
          <p:cNvPr id="406" name="화살표"/>
          <p:cNvGrpSpPr/>
          <p:nvPr/>
        </p:nvGrpSpPr>
        <p:grpSpPr>
          <a:xfrm rot="5400000">
            <a:off x="3818912" y="2250162"/>
            <a:ext cx="658835" cy="772358"/>
            <a:chOff x="0" y="0"/>
            <a:chExt cx="937008" cy="1098464"/>
          </a:xfrm>
        </p:grpSpPr>
        <p:sp>
          <p:nvSpPr>
            <p:cNvPr id="405" name="화살표"/>
            <p:cNvSpPr/>
            <p:nvPr/>
          </p:nvSpPr>
          <p:spPr>
            <a:xfrm>
              <a:off x="71842" y="152569"/>
              <a:ext cx="793325" cy="793326"/>
            </a:xfrm>
            <a:prstGeom prst="rightArrow">
              <a:avLst>
                <a:gd name="adj1" fmla="val 33794"/>
                <a:gd name="adj2" fmla="val 37448"/>
              </a:avLst>
            </a:prstGeom>
            <a:solidFill>
              <a:srgbClr val="FFFFFF"/>
            </a:solidFill>
            <a:ln>
              <a:noFill/>
            </a:ln>
            <a:effectLst/>
          </p:spPr>
          <p:txBody>
            <a:bodyPr wrap="square" lIns="50800" tIns="50800" rIns="50800" bIns="50800" numCol="1" anchor="ctr">
              <a:noAutofit/>
            </a:bodyPr>
            <a:lstStyle/>
            <a:p>
              <a:pPr algn="ctr" defTabSz="410730" latinLnBrk="0" hangingPunct="0">
                <a:lnSpc>
                  <a:spcPct val="80000"/>
                </a:lnSpc>
                <a:defRPr sz="2800" cap="all">
                  <a:latin typeface="+mj-lt"/>
                  <a:ea typeface="+mj-ea"/>
                  <a:cs typeface="+mj-cs"/>
                  <a:sym typeface="Apple SD 산돌고딕 Neo 볼드체"/>
                </a:defRPr>
              </a:pPr>
              <a:endParaRPr sz="2000" kern="0" cap="all">
                <a:solidFill>
                  <a:srgbClr val="FFFFFF"/>
                </a:solidFill>
                <a:latin typeface="Apple SD 산돌고딕 Neo 볼드체"/>
                <a:ea typeface="+mj-ea"/>
                <a:cs typeface="+mj-cs"/>
                <a:sym typeface="Apple SD 산돌고딕 Neo 볼드체"/>
              </a:endParaRPr>
            </a:p>
          </p:txBody>
        </p:sp>
        <p:pic>
          <p:nvPicPr>
            <p:cNvPr id="404" name="화살표" descr="화살표"/>
            <p:cNvPicPr>
              <a:picLocks/>
            </p:cNvPicPr>
            <p:nvPr/>
          </p:nvPicPr>
          <p:blipFill>
            <a:blip r:embed="rId3"/>
            <a:stretch>
              <a:fillRect/>
            </a:stretch>
          </p:blipFill>
          <p:spPr>
            <a:xfrm>
              <a:off x="-1" y="-1"/>
              <a:ext cx="937010" cy="1098466"/>
            </a:xfrm>
            <a:prstGeom prst="rect">
              <a:avLst/>
            </a:prstGeom>
            <a:effectLst/>
          </p:spPr>
        </p:pic>
      </p:grpSp>
      <p:pic>
        <p:nvPicPr>
          <p:cNvPr id="407" name="BTOV-K.pdf" descr="BTOV-K.pdf"/>
          <p:cNvPicPr>
            <a:picLocks noChangeAspect="1"/>
          </p:cNvPicPr>
          <p:nvPr/>
        </p:nvPicPr>
        <p:blipFill>
          <a:blip r:embed="rId4"/>
          <a:stretch>
            <a:fillRect/>
          </a:stretch>
        </p:blipFill>
        <p:spPr>
          <a:xfrm>
            <a:off x="6542486" y="872768"/>
            <a:ext cx="3929063" cy="2783086"/>
          </a:xfrm>
          <a:prstGeom prst="rect">
            <a:avLst/>
          </a:prstGeom>
          <a:ln w="12700">
            <a:miter lim="400000"/>
          </a:ln>
        </p:spPr>
      </p:pic>
      <p:pic>
        <p:nvPicPr>
          <p:cNvPr id="408" name="BTidal.pdf" descr="BTidal.pdf"/>
          <p:cNvPicPr>
            <a:picLocks noChangeAspect="1"/>
          </p:cNvPicPr>
          <p:nvPr/>
        </p:nvPicPr>
        <p:blipFill>
          <a:blip r:embed="rId5"/>
          <a:stretch>
            <a:fillRect/>
          </a:stretch>
        </p:blipFill>
        <p:spPr>
          <a:xfrm>
            <a:off x="6542486" y="3607594"/>
            <a:ext cx="3929063" cy="2783086"/>
          </a:xfrm>
          <a:prstGeom prst="rect">
            <a:avLst/>
          </a:prstGeom>
          <a:ln w="12700">
            <a:miter lim="400000"/>
          </a:ln>
        </p:spPr>
      </p:pic>
      <p:sp>
        <p:nvSpPr>
          <p:cNvPr id="11" name="직사각형 10"/>
          <p:cNvSpPr/>
          <p:nvPr/>
        </p:nvSpPr>
        <p:spPr>
          <a:xfrm>
            <a:off x="2426" y="6390680"/>
            <a:ext cx="3278459"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cxnSp>
        <p:nvCxnSpPr>
          <p:cNvPr id="3" name="직선 화살표 연결선 2"/>
          <p:cNvCxnSpPr/>
          <p:nvPr/>
        </p:nvCxnSpPr>
        <p:spPr>
          <a:xfrm flipV="1">
            <a:off x="8328248" y="1268761"/>
            <a:ext cx="0" cy="1696999"/>
          </a:xfrm>
          <a:prstGeom prst="straightConnector1">
            <a:avLst/>
          </a:prstGeom>
          <a:noFill/>
          <a:ln w="76200" cap="flat">
            <a:solidFill>
              <a:srgbClr val="FFFF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5" name="직선 화살표 연결선 4"/>
          <p:cNvCxnSpPr/>
          <p:nvPr/>
        </p:nvCxnSpPr>
        <p:spPr>
          <a:xfrm flipV="1">
            <a:off x="8472264" y="4077072"/>
            <a:ext cx="0" cy="1800200"/>
          </a:xfrm>
          <a:prstGeom prst="straightConnector1">
            <a:avLst/>
          </a:prstGeom>
          <a:noFill/>
          <a:ln w="76200" cap="flat">
            <a:solidFill>
              <a:schemeClr val="tx1"/>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 name="슬라이드 번호 개체 틀 1"/>
          <p:cNvSpPr>
            <a:spLocks noGrp="1"/>
          </p:cNvSpPr>
          <p:nvPr>
            <p:ph type="sldNum" sz="quarter" idx="2"/>
          </p:nvPr>
        </p:nvSpPr>
        <p:spPr>
          <a:xfrm>
            <a:off x="14561078" y="303609"/>
            <a:ext cx="293346" cy="286678"/>
          </a:xfrm>
        </p:spPr>
        <p:txBody>
          <a:bodyPr/>
          <a:lstStyle/>
          <a:p>
            <a:fld id="{86CB4B4D-7CA3-9044-876B-883B54F8677D}" type="slidenum">
              <a:rPr lang="en-US" altLang="ko-KR"/>
              <a:pPr/>
              <a:t>22</a:t>
            </a:fld>
            <a:endParaRPr lang="en-US" altLang="ko-KR"/>
          </a:p>
        </p:txBody>
      </p:sp>
    </p:spTree>
    <p:extLst>
      <p:ext uri="{BB962C8B-B14F-4D97-AF65-F5344CB8AC3E}">
        <p14:creationId xmlns:p14="http://schemas.microsoft.com/office/powerpoint/2010/main" val="2942735872"/>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Result (dependence on incompressibility)"/>
          <p:cNvSpPr txBox="1">
            <a:spLocks noGrp="1"/>
          </p:cNvSpPr>
          <p:nvPr>
            <p:ph type="body" idx="13"/>
          </p:nvPr>
        </p:nvSpPr>
        <p:spPr>
          <a:xfrm>
            <a:off x="1663312" y="-216389"/>
            <a:ext cx="8900589" cy="868503"/>
          </a:xfrm>
          <a:prstGeom prst="rect">
            <a:avLst/>
          </a:prstGeom>
        </p:spPr>
        <p:txBody>
          <a:bodyPr/>
          <a:lstStyle/>
          <a:p>
            <a:r>
              <a:rPr dirty="0"/>
              <a:t>Result (dependence on incompressibility)</a:t>
            </a:r>
          </a:p>
        </p:txBody>
      </p:sp>
      <p:sp>
        <p:nvSpPr>
          <p:cNvPr id="413" name="The incompressibility affect both maximum mass and radius.…"/>
          <p:cNvSpPr txBox="1">
            <a:spLocks noGrp="1"/>
          </p:cNvSpPr>
          <p:nvPr>
            <p:ph type="body" idx="4294967295"/>
          </p:nvPr>
        </p:nvSpPr>
        <p:spPr>
          <a:xfrm>
            <a:off x="1641656" y="892971"/>
            <a:ext cx="4764625" cy="5357813"/>
          </a:xfrm>
          <a:prstGeom prst="rect">
            <a:avLst/>
          </a:prstGeom>
        </p:spPr>
        <p:txBody>
          <a:bodyPr>
            <a:normAutofit fontScale="85000" lnSpcReduction="20000"/>
          </a:bodyPr>
          <a:lstStyle/>
          <a:p>
            <a:pPr>
              <a:spcBef>
                <a:spcPts val="2953"/>
              </a:spcBef>
              <a:buClrTx/>
              <a:buSzPct val="145000"/>
              <a:buFontTx/>
              <a:buChar char="•"/>
              <a:defRPr sz="2600">
                <a:solidFill>
                  <a:srgbClr val="FFFFFF"/>
                </a:solidFill>
              </a:defRPr>
            </a:pPr>
            <a:r>
              <a:t>The incompressibility affect both maximum mass and radius.</a:t>
            </a:r>
          </a:p>
          <a:p>
            <a:pPr>
              <a:spcBef>
                <a:spcPts val="2953"/>
              </a:spcBef>
              <a:buClrTx/>
              <a:buSzPct val="145000"/>
              <a:buFontTx/>
              <a:buChar char="•"/>
              <a:defRPr sz="2600">
                <a:solidFill>
                  <a:srgbClr val="FFFFFF"/>
                </a:solidFill>
              </a:defRPr>
            </a:pPr>
            <a:endParaRPr/>
          </a:p>
          <a:p>
            <a:pPr>
              <a:spcBef>
                <a:spcPts val="2953"/>
              </a:spcBef>
              <a:buClrTx/>
              <a:buSzPct val="145000"/>
              <a:buFontTx/>
              <a:buChar char="•"/>
              <a:defRPr sz="2600">
                <a:solidFill>
                  <a:srgbClr val="FFFFFF"/>
                </a:solidFill>
              </a:defRPr>
            </a:pPr>
            <a:endParaRPr/>
          </a:p>
          <a:p>
            <a:pPr>
              <a:spcBef>
                <a:spcPts val="2953"/>
              </a:spcBef>
              <a:buClrTx/>
              <a:buSzPct val="145000"/>
              <a:buFontTx/>
              <a:buChar char="•"/>
              <a:defRPr sz="2600">
                <a:solidFill>
                  <a:srgbClr val="FFFFFF"/>
                </a:solidFill>
              </a:defRPr>
            </a:pPr>
            <a:endParaRPr/>
          </a:p>
          <a:p>
            <a:pPr>
              <a:spcBef>
                <a:spcPts val="2953"/>
              </a:spcBef>
              <a:buClrTx/>
              <a:buSzPct val="145000"/>
              <a:buFontTx/>
              <a:buChar char="•"/>
              <a:defRPr sz="2600">
                <a:solidFill>
                  <a:srgbClr val="FFF372"/>
                </a:solidFill>
              </a:defRPr>
            </a:pPr>
            <a:r>
              <a:t>The effect of incompressibility is around maximum mass of neutron star.</a:t>
            </a:r>
            <a:br/>
            <a:endParaRPr/>
          </a:p>
          <a:p>
            <a:pPr>
              <a:spcBef>
                <a:spcPts val="2953"/>
              </a:spcBef>
              <a:buClrTx/>
              <a:buSzPct val="145000"/>
              <a:buFontTx/>
              <a:buChar char="•"/>
              <a:defRPr sz="2600">
                <a:solidFill>
                  <a:srgbClr val="FFFFFF"/>
                </a:solidFill>
              </a:defRPr>
            </a:pPr>
            <a:r>
              <a:t>The two-solar mass neutron star</a:t>
            </a:r>
            <a:br/>
            <a:r>
              <a:t>cannot be described </a:t>
            </a:r>
            <a:br/>
            <a:r>
              <a:t>in K = 180 and 200 MeV cases.</a:t>
            </a:r>
          </a:p>
        </p:txBody>
      </p:sp>
      <p:sp>
        <p:nvSpPr>
          <p:cNvPr id="414" name="Large incompressibility"/>
          <p:cNvSpPr txBox="1"/>
          <p:nvPr/>
        </p:nvSpPr>
        <p:spPr>
          <a:xfrm>
            <a:off x="3007652" y="1653995"/>
            <a:ext cx="3271721"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lvl1pPr>
          </a:lstStyle>
          <a:p>
            <a:pPr defTabSz="410730" latinLnBrk="0" hangingPunct="0"/>
            <a:r>
              <a:rPr kern="0">
                <a:solidFill>
                  <a:srgbClr val="FFFFFF"/>
                </a:solidFill>
                <a:latin typeface="Helvetica Neue"/>
                <a:sym typeface="Helvetica Neue"/>
              </a:rPr>
              <a:t>Large incompressibility</a:t>
            </a:r>
          </a:p>
        </p:txBody>
      </p:sp>
      <p:sp>
        <p:nvSpPr>
          <p:cNvPr id="415" name="Large maximum mass"/>
          <p:cNvSpPr txBox="1"/>
          <p:nvPr/>
        </p:nvSpPr>
        <p:spPr>
          <a:xfrm>
            <a:off x="3023189" y="3141866"/>
            <a:ext cx="3233249" cy="441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ctr">
            <a:spAutoFit/>
          </a:bodyPr>
          <a:lstStyle>
            <a:lvl1pPr>
              <a:spcBef>
                <a:spcPts val="0"/>
              </a:spcBef>
              <a:defRPr sz="2400"/>
            </a:lvl1pPr>
          </a:lstStyle>
          <a:p>
            <a:pPr defTabSz="410730" latinLnBrk="0" hangingPunct="0"/>
            <a:r>
              <a:rPr kern="0">
                <a:solidFill>
                  <a:srgbClr val="FFFFFF"/>
                </a:solidFill>
                <a:latin typeface="Helvetica Neue"/>
                <a:sym typeface="Helvetica Neue"/>
              </a:rPr>
              <a:t>Large maximum mass </a:t>
            </a:r>
          </a:p>
        </p:txBody>
      </p:sp>
      <p:grpSp>
        <p:nvGrpSpPr>
          <p:cNvPr id="418" name="화살표"/>
          <p:cNvGrpSpPr/>
          <p:nvPr/>
        </p:nvGrpSpPr>
        <p:grpSpPr>
          <a:xfrm rot="5400000">
            <a:off x="3818912" y="2250162"/>
            <a:ext cx="658835" cy="772358"/>
            <a:chOff x="0" y="0"/>
            <a:chExt cx="937008" cy="1098464"/>
          </a:xfrm>
        </p:grpSpPr>
        <p:sp>
          <p:nvSpPr>
            <p:cNvPr id="417" name="화살표"/>
            <p:cNvSpPr/>
            <p:nvPr/>
          </p:nvSpPr>
          <p:spPr>
            <a:xfrm>
              <a:off x="71842" y="152569"/>
              <a:ext cx="793325" cy="793326"/>
            </a:xfrm>
            <a:prstGeom prst="rightArrow">
              <a:avLst>
                <a:gd name="adj1" fmla="val 33794"/>
                <a:gd name="adj2" fmla="val 37448"/>
              </a:avLst>
            </a:prstGeom>
            <a:solidFill>
              <a:srgbClr val="FFFFFF"/>
            </a:solidFill>
            <a:ln>
              <a:noFill/>
            </a:ln>
            <a:effectLst/>
          </p:spPr>
          <p:txBody>
            <a:bodyPr wrap="square" lIns="50800" tIns="50800" rIns="50800" bIns="50800" numCol="1" anchor="ctr">
              <a:noAutofit/>
            </a:bodyPr>
            <a:lstStyle/>
            <a:p>
              <a:pPr algn="ctr" defTabSz="410730" latinLnBrk="0" hangingPunct="0">
                <a:lnSpc>
                  <a:spcPct val="80000"/>
                </a:lnSpc>
                <a:defRPr sz="2800" cap="all">
                  <a:latin typeface="+mj-lt"/>
                  <a:ea typeface="+mj-ea"/>
                  <a:cs typeface="+mj-cs"/>
                  <a:sym typeface="Apple SD 산돌고딕 Neo 볼드체"/>
                </a:defRPr>
              </a:pPr>
              <a:endParaRPr sz="2000" kern="0" cap="all">
                <a:solidFill>
                  <a:srgbClr val="FFFFFF"/>
                </a:solidFill>
                <a:latin typeface="Apple SD 산돌고딕 Neo 볼드체"/>
                <a:ea typeface="+mj-ea"/>
                <a:cs typeface="+mj-cs"/>
                <a:sym typeface="Apple SD 산돌고딕 Neo 볼드체"/>
              </a:endParaRPr>
            </a:p>
          </p:txBody>
        </p:sp>
        <p:pic>
          <p:nvPicPr>
            <p:cNvPr id="416" name="화살표" descr="화살표"/>
            <p:cNvPicPr>
              <a:picLocks/>
            </p:cNvPicPr>
            <p:nvPr/>
          </p:nvPicPr>
          <p:blipFill>
            <a:blip r:embed="rId3"/>
            <a:stretch>
              <a:fillRect/>
            </a:stretch>
          </p:blipFill>
          <p:spPr>
            <a:xfrm>
              <a:off x="-1" y="-1"/>
              <a:ext cx="937010" cy="1098466"/>
            </a:xfrm>
            <a:prstGeom prst="rect">
              <a:avLst/>
            </a:prstGeom>
            <a:effectLst/>
          </p:spPr>
        </p:pic>
      </p:grpSp>
      <p:pic>
        <p:nvPicPr>
          <p:cNvPr id="419" name="BTOV-K.pdf" descr="BTOV-K.pdf"/>
          <p:cNvPicPr>
            <a:picLocks noChangeAspect="1"/>
          </p:cNvPicPr>
          <p:nvPr/>
        </p:nvPicPr>
        <p:blipFill>
          <a:blip r:embed="rId4"/>
          <a:stretch>
            <a:fillRect/>
          </a:stretch>
        </p:blipFill>
        <p:spPr>
          <a:xfrm>
            <a:off x="6542486" y="872768"/>
            <a:ext cx="3929063" cy="2783086"/>
          </a:xfrm>
          <a:prstGeom prst="rect">
            <a:avLst/>
          </a:prstGeom>
          <a:ln w="12700">
            <a:miter lim="400000"/>
          </a:ln>
        </p:spPr>
      </p:pic>
      <p:pic>
        <p:nvPicPr>
          <p:cNvPr id="420" name="BTidal.pdf" descr="BTidal.pdf"/>
          <p:cNvPicPr>
            <a:picLocks noChangeAspect="1"/>
          </p:cNvPicPr>
          <p:nvPr/>
        </p:nvPicPr>
        <p:blipFill>
          <a:blip r:embed="rId5"/>
          <a:stretch>
            <a:fillRect/>
          </a:stretch>
        </p:blipFill>
        <p:spPr>
          <a:xfrm>
            <a:off x="6542486" y="3607594"/>
            <a:ext cx="3929063" cy="2783086"/>
          </a:xfrm>
          <a:prstGeom prst="rect">
            <a:avLst/>
          </a:prstGeom>
          <a:ln w="12700">
            <a:miter lim="400000"/>
          </a:ln>
        </p:spPr>
      </p:pic>
      <p:sp>
        <p:nvSpPr>
          <p:cNvPr id="421" name="원"/>
          <p:cNvSpPr/>
          <p:nvPr/>
        </p:nvSpPr>
        <p:spPr>
          <a:xfrm>
            <a:off x="7329334" y="1412587"/>
            <a:ext cx="707518" cy="707518"/>
          </a:xfrm>
          <a:prstGeom prst="ellipse">
            <a:avLst/>
          </a:prstGeom>
          <a:ln w="50800">
            <a:solidFill>
              <a:srgbClr val="EE220C"/>
            </a:solidFill>
            <a:miter lim="400000"/>
          </a:ln>
        </p:spPr>
        <p:txBody>
          <a:bodyPr lIns="35715" tIns="35715" rIns="35715" bIns="35715" anchor="ctr"/>
          <a:lstStyle/>
          <a:p>
            <a:pPr algn="ctr" defTabSz="410730" latinLnBrk="0" hangingPunct="0">
              <a:defRPr sz="2200">
                <a:latin typeface="Helvetica Neue Medium"/>
                <a:ea typeface="Helvetica Neue Medium"/>
                <a:cs typeface="Helvetica Neue Medium"/>
                <a:sym typeface="Helvetica Neue Medium"/>
              </a:defRPr>
            </a:pPr>
            <a:endParaRPr sz="1500" kern="0">
              <a:solidFill>
                <a:srgbClr val="FFFFFF"/>
              </a:solidFill>
              <a:latin typeface="Helvetica Neue Medium"/>
              <a:ea typeface="Helvetica Neue Medium"/>
              <a:cs typeface="Helvetica Neue Medium"/>
              <a:sym typeface="Helvetica Neue Medium"/>
            </a:endParaRPr>
          </a:p>
        </p:txBody>
      </p:sp>
      <p:sp>
        <p:nvSpPr>
          <p:cNvPr id="12" name="직사각형 11"/>
          <p:cNvSpPr/>
          <p:nvPr/>
        </p:nvSpPr>
        <p:spPr>
          <a:xfrm>
            <a:off x="24082" y="6421498"/>
            <a:ext cx="3278459" cy="44730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0" hangingPunct="0">
              <a:lnSpc>
                <a:spcPct val="80000"/>
              </a:lnSpc>
            </a:pPr>
            <a:endParaRPr lang="ko-KR" altLang="en-US" sz="2800" cap="all">
              <a:solidFill>
                <a:srgbClr val="FFFFFF"/>
              </a:solidFill>
              <a:latin typeface="Apple SD 산돌고딕 Neo 볼드체"/>
              <a:ea typeface="+mj-ea"/>
              <a:cs typeface="+mj-cs"/>
              <a:sym typeface="Apple SD 산돌고딕 Neo 볼드체"/>
            </a:endParaRPr>
          </a:p>
        </p:txBody>
      </p:sp>
      <p:sp>
        <p:nvSpPr>
          <p:cNvPr id="2" name="슬라이드 번호 개체 틀 1"/>
          <p:cNvSpPr>
            <a:spLocks noGrp="1"/>
          </p:cNvSpPr>
          <p:nvPr>
            <p:ph type="sldNum" sz="quarter" idx="2"/>
          </p:nvPr>
        </p:nvSpPr>
        <p:spPr>
          <a:xfrm>
            <a:off x="14561078" y="303609"/>
            <a:ext cx="293346" cy="286678"/>
          </a:xfrm>
        </p:spPr>
        <p:txBody>
          <a:bodyPr/>
          <a:lstStyle/>
          <a:p>
            <a:fld id="{86CB4B4D-7CA3-9044-876B-883B54F8677D}" type="slidenum">
              <a:rPr lang="en-US" altLang="ko-KR"/>
              <a:pPr/>
              <a:t>23</a:t>
            </a:fld>
            <a:endParaRPr lang="en-US" altLang="ko-KR"/>
          </a:p>
        </p:txBody>
      </p:sp>
    </p:spTree>
    <p:extLst>
      <p:ext uri="{BB962C8B-B14F-4D97-AF65-F5344CB8AC3E}">
        <p14:creationId xmlns:p14="http://schemas.microsoft.com/office/powerpoint/2010/main" val="625860333"/>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 xmlns:a16="http://schemas.microsoft.com/office/drawing/2014/main" id="{6193BE82-A783-4F9E-AAF5-B329B52D5594}"/>
              </a:ext>
            </a:extLst>
          </p:cNvPr>
          <p:cNvPicPr>
            <a:picLocks noChangeAspect="1"/>
          </p:cNvPicPr>
          <p:nvPr/>
        </p:nvPicPr>
        <p:blipFill>
          <a:blip r:embed="rId2"/>
          <a:stretch>
            <a:fillRect/>
          </a:stretch>
        </p:blipFill>
        <p:spPr>
          <a:xfrm>
            <a:off x="1335639" y="-220338"/>
            <a:ext cx="9322420" cy="4301067"/>
          </a:xfrm>
          <a:prstGeom prst="rect">
            <a:avLst/>
          </a:prstGeom>
        </p:spPr>
      </p:pic>
      <p:pic>
        <p:nvPicPr>
          <p:cNvPr id="5" name="그림 4">
            <a:extLst>
              <a:ext uri="{FF2B5EF4-FFF2-40B4-BE49-F238E27FC236}">
                <a16:creationId xmlns="" xmlns:a16="http://schemas.microsoft.com/office/drawing/2014/main" id="{5F7A3B3C-CB80-43EF-A876-36FE731A19CA}"/>
              </a:ext>
            </a:extLst>
          </p:cNvPr>
          <p:cNvPicPr>
            <a:picLocks noChangeAspect="1"/>
          </p:cNvPicPr>
          <p:nvPr/>
        </p:nvPicPr>
        <p:blipFill>
          <a:blip r:embed="rId3"/>
          <a:stretch>
            <a:fillRect/>
          </a:stretch>
        </p:blipFill>
        <p:spPr>
          <a:xfrm>
            <a:off x="1603268" y="4080729"/>
            <a:ext cx="8787161" cy="3454400"/>
          </a:xfrm>
          <a:prstGeom prst="rect">
            <a:avLst/>
          </a:prstGeom>
        </p:spPr>
      </p:pic>
    </p:spTree>
    <p:extLst>
      <p:ext uri="{BB962C8B-B14F-4D97-AF65-F5344CB8AC3E}">
        <p14:creationId xmlns:p14="http://schemas.microsoft.com/office/powerpoint/2010/main" val="21403752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 xmlns:a16="http://schemas.microsoft.com/office/drawing/2014/main" id="{656A6F21-0710-40BF-A5BA-9216B3724EE4}"/>
              </a:ext>
            </a:extLst>
          </p:cNvPr>
          <p:cNvPicPr>
            <a:picLocks noChangeAspect="1"/>
          </p:cNvPicPr>
          <p:nvPr/>
        </p:nvPicPr>
        <p:blipFill>
          <a:blip r:embed="rId2"/>
          <a:stretch>
            <a:fillRect/>
          </a:stretch>
        </p:blipFill>
        <p:spPr>
          <a:xfrm>
            <a:off x="175532" y="1602106"/>
            <a:ext cx="6888551" cy="4975965"/>
          </a:xfrm>
          <a:prstGeom prst="rect">
            <a:avLst/>
          </a:prstGeom>
        </p:spPr>
      </p:pic>
      <p:pic>
        <p:nvPicPr>
          <p:cNvPr id="5" name="그림 4">
            <a:extLst>
              <a:ext uri="{FF2B5EF4-FFF2-40B4-BE49-F238E27FC236}">
                <a16:creationId xmlns="" xmlns:a16="http://schemas.microsoft.com/office/drawing/2014/main" id="{FD96C7B1-0A7E-43BD-A9A6-81F74DEDFE86}"/>
              </a:ext>
            </a:extLst>
          </p:cNvPr>
          <p:cNvPicPr>
            <a:picLocks noChangeAspect="1"/>
          </p:cNvPicPr>
          <p:nvPr/>
        </p:nvPicPr>
        <p:blipFill>
          <a:blip r:embed="rId3"/>
          <a:stretch>
            <a:fillRect/>
          </a:stretch>
        </p:blipFill>
        <p:spPr>
          <a:xfrm>
            <a:off x="7255193" y="1602106"/>
            <a:ext cx="4761275" cy="4761275"/>
          </a:xfrm>
          <a:prstGeom prst="rect">
            <a:avLst/>
          </a:prstGeom>
        </p:spPr>
      </p:pic>
      <p:pic>
        <p:nvPicPr>
          <p:cNvPr id="7" name="그림 6">
            <a:extLst>
              <a:ext uri="{FF2B5EF4-FFF2-40B4-BE49-F238E27FC236}">
                <a16:creationId xmlns="" xmlns:a16="http://schemas.microsoft.com/office/drawing/2014/main" id="{C682C829-35E9-4CFF-A18A-70F4693E7D2C}"/>
              </a:ext>
            </a:extLst>
          </p:cNvPr>
          <p:cNvPicPr>
            <a:picLocks noChangeAspect="1"/>
          </p:cNvPicPr>
          <p:nvPr/>
        </p:nvPicPr>
        <p:blipFill>
          <a:blip r:embed="rId4"/>
          <a:stretch>
            <a:fillRect/>
          </a:stretch>
        </p:blipFill>
        <p:spPr>
          <a:xfrm>
            <a:off x="1362106" y="279929"/>
            <a:ext cx="9053345" cy="1194920"/>
          </a:xfrm>
          <a:prstGeom prst="rect">
            <a:avLst/>
          </a:prstGeom>
        </p:spPr>
      </p:pic>
    </p:spTree>
    <p:extLst>
      <p:ext uri="{BB962C8B-B14F-4D97-AF65-F5344CB8AC3E}">
        <p14:creationId xmlns:p14="http://schemas.microsoft.com/office/powerpoint/2010/main" val="28511550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1504" y="548680"/>
            <a:ext cx="8564066" cy="6062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날짜 개체 틀 1"/>
          <p:cNvSpPr>
            <a:spLocks noGrp="1"/>
          </p:cNvSpPr>
          <p:nvPr>
            <p:ph type="dt" sz="half" idx="10"/>
          </p:nvPr>
        </p:nvSpPr>
        <p:spPr/>
        <p:txBody>
          <a:bodyPr/>
          <a:lstStyle/>
          <a:p>
            <a:pPr latinLnBrk="0"/>
            <a:fld id="{7EFC9CC0-3803-4238-B8F8-EC28C01952FE}" type="datetime1">
              <a:rPr lang="zh-CN" altLang="en-US">
                <a:solidFill>
                  <a:prstClr val="white">
                    <a:lumMod val="50000"/>
                  </a:prstClr>
                </a:solidFill>
                <a:latin typeface="Calibri"/>
              </a:rPr>
              <a:pPr latinLnBrk="0"/>
              <a:t>2020/11/13</a:t>
            </a:fld>
            <a:endParaRPr lang="zh-CN" altLang="en-US">
              <a:solidFill>
                <a:prstClr val="white">
                  <a:lumMod val="50000"/>
                </a:prstClr>
              </a:solidFill>
              <a:latin typeface="Calibri"/>
            </a:endParaRPr>
          </a:p>
        </p:txBody>
      </p:sp>
      <p:sp>
        <p:nvSpPr>
          <p:cNvPr id="3" name="바닥글 개체 틀 2"/>
          <p:cNvSpPr>
            <a:spLocks noGrp="1"/>
          </p:cNvSpPr>
          <p:nvPr>
            <p:ph type="ftr" sz="quarter" idx="11"/>
          </p:nvPr>
        </p:nvSpPr>
        <p:spPr/>
        <p:txBody>
          <a:bodyPr/>
          <a:lstStyle/>
          <a:p>
            <a:pPr latinLnBrk="0"/>
            <a:r>
              <a:rPr lang="en-US" altLang="zh-CN">
                <a:solidFill>
                  <a:prstClr val="white">
                    <a:lumMod val="50000"/>
                  </a:prstClr>
                </a:solidFill>
                <a:latin typeface="Calibri"/>
              </a:rPr>
              <a:t>Densities and Radii in Nuclei</a:t>
            </a:r>
            <a:endParaRPr lang="zh-CN" altLang="en-US">
              <a:solidFill>
                <a:prstClr val="white">
                  <a:lumMod val="50000"/>
                </a:prstClr>
              </a:solidFill>
              <a:latin typeface="Calibri"/>
            </a:endParaRPr>
          </a:p>
        </p:txBody>
      </p:sp>
      <p:sp>
        <p:nvSpPr>
          <p:cNvPr id="4" name="슬라이드 번호 개체 틀 3"/>
          <p:cNvSpPr>
            <a:spLocks noGrp="1"/>
          </p:cNvSpPr>
          <p:nvPr>
            <p:ph type="sldNum" sz="quarter" idx="12"/>
          </p:nvPr>
        </p:nvSpPr>
        <p:spPr/>
        <p:txBody>
          <a:bodyPr/>
          <a:lstStyle/>
          <a:p>
            <a:pPr latinLnBrk="0"/>
            <a:fld id="{33992871-F00D-49BA-9962-D8511533DE84}" type="slidenum">
              <a:rPr lang="zh-CN" altLang="en-US">
                <a:solidFill>
                  <a:prstClr val="white">
                    <a:lumMod val="50000"/>
                  </a:prstClr>
                </a:solidFill>
                <a:latin typeface="Calibri"/>
              </a:rPr>
              <a:pPr latinLnBrk="0"/>
              <a:t>26</a:t>
            </a:fld>
            <a:endParaRPr lang="zh-CN" altLang="en-US">
              <a:solidFill>
                <a:prstClr val="white">
                  <a:lumMod val="50000"/>
                </a:prstClr>
              </a:solidFill>
              <a:latin typeface="Calibri"/>
            </a:endParaRPr>
          </a:p>
        </p:txBody>
      </p:sp>
      <p:sp>
        <p:nvSpPr>
          <p:cNvPr id="5" name="TextBox 4"/>
          <p:cNvSpPr txBox="1"/>
          <p:nvPr/>
        </p:nvSpPr>
        <p:spPr>
          <a:xfrm>
            <a:off x="2135560" y="556301"/>
            <a:ext cx="7272808" cy="646331"/>
          </a:xfrm>
          <a:prstGeom prst="rect">
            <a:avLst/>
          </a:prstGeom>
          <a:solidFill>
            <a:schemeClr val="tx2">
              <a:lumMod val="60000"/>
              <a:lumOff val="40000"/>
            </a:schemeClr>
          </a:solidFill>
        </p:spPr>
        <p:txBody>
          <a:bodyPr wrap="square" rtlCol="0">
            <a:spAutoFit/>
          </a:bodyPr>
          <a:lstStyle/>
          <a:p>
            <a:pPr latinLnBrk="0"/>
            <a:r>
              <a:rPr lang="en-US" altLang="ko-KR" dirty="0">
                <a:solidFill>
                  <a:prstClr val="black"/>
                </a:solidFill>
                <a:latin typeface="Calibri"/>
                <a:ea typeface="맑은 고딕" panose="020B0503020000020004" pitchFamily="50" charset="-127"/>
              </a:rPr>
              <a:t>Neutron Skin Thickness (NST)</a:t>
            </a:r>
          </a:p>
          <a:p>
            <a:pPr latinLnBrk="0"/>
            <a:r>
              <a:rPr lang="en-US" altLang="ko-KR" dirty="0">
                <a:solidFill>
                  <a:prstClr val="black"/>
                </a:solidFill>
                <a:latin typeface="Calibri"/>
                <a:ea typeface="맑은 고딕" panose="020B0503020000020004" pitchFamily="50" charset="-127"/>
              </a:rPr>
              <a:t>and Symmetry Energy</a:t>
            </a:r>
            <a:endParaRPr lang="ko-KR" altLang="en-US" dirty="0">
              <a:solidFill>
                <a:prstClr val="black"/>
              </a:solidFill>
              <a:latin typeface="Calibri"/>
              <a:ea typeface="맑은 고딕" panose="020B0503020000020004" pitchFamily="50" charset="-127"/>
            </a:endParaRPr>
          </a:p>
        </p:txBody>
      </p:sp>
    </p:spTree>
    <p:extLst>
      <p:ext uri="{BB962C8B-B14F-4D97-AF65-F5344CB8AC3E}">
        <p14:creationId xmlns:p14="http://schemas.microsoft.com/office/powerpoint/2010/main" val="1741413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9536" y="548680"/>
            <a:ext cx="8424242" cy="552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날짜 개체 틀 1"/>
          <p:cNvSpPr>
            <a:spLocks noGrp="1"/>
          </p:cNvSpPr>
          <p:nvPr>
            <p:ph type="dt" sz="half" idx="10"/>
          </p:nvPr>
        </p:nvSpPr>
        <p:spPr/>
        <p:txBody>
          <a:bodyPr/>
          <a:lstStyle/>
          <a:p>
            <a:pPr latinLnBrk="0"/>
            <a:fld id="{5B324E50-9FC9-401B-B094-ED33A581ADE2}" type="datetime1">
              <a:rPr lang="zh-CN" altLang="en-US">
                <a:solidFill>
                  <a:prstClr val="white">
                    <a:lumMod val="50000"/>
                  </a:prstClr>
                </a:solidFill>
                <a:latin typeface="Calibri"/>
              </a:rPr>
              <a:pPr latinLnBrk="0"/>
              <a:t>2020/11/13</a:t>
            </a:fld>
            <a:endParaRPr lang="zh-CN" altLang="en-US">
              <a:solidFill>
                <a:prstClr val="white">
                  <a:lumMod val="50000"/>
                </a:prstClr>
              </a:solidFill>
              <a:latin typeface="Calibri"/>
            </a:endParaRPr>
          </a:p>
        </p:txBody>
      </p:sp>
      <p:sp>
        <p:nvSpPr>
          <p:cNvPr id="3" name="바닥글 개체 틀 2"/>
          <p:cNvSpPr>
            <a:spLocks noGrp="1"/>
          </p:cNvSpPr>
          <p:nvPr>
            <p:ph type="ftr" sz="quarter" idx="11"/>
          </p:nvPr>
        </p:nvSpPr>
        <p:spPr/>
        <p:txBody>
          <a:bodyPr/>
          <a:lstStyle/>
          <a:p>
            <a:pPr latinLnBrk="0"/>
            <a:r>
              <a:rPr lang="en-US" altLang="zh-CN">
                <a:solidFill>
                  <a:prstClr val="white">
                    <a:lumMod val="50000"/>
                  </a:prstClr>
                </a:solidFill>
                <a:latin typeface="Calibri"/>
              </a:rPr>
              <a:t>Densities and Radii in Nuclei</a:t>
            </a:r>
            <a:endParaRPr lang="zh-CN" altLang="en-US">
              <a:solidFill>
                <a:prstClr val="white">
                  <a:lumMod val="50000"/>
                </a:prstClr>
              </a:solidFill>
              <a:latin typeface="Calibri"/>
            </a:endParaRPr>
          </a:p>
        </p:txBody>
      </p:sp>
      <p:sp>
        <p:nvSpPr>
          <p:cNvPr id="4" name="슬라이드 번호 개체 틀 3"/>
          <p:cNvSpPr>
            <a:spLocks noGrp="1"/>
          </p:cNvSpPr>
          <p:nvPr>
            <p:ph type="sldNum" sz="quarter" idx="12"/>
          </p:nvPr>
        </p:nvSpPr>
        <p:spPr/>
        <p:txBody>
          <a:bodyPr/>
          <a:lstStyle/>
          <a:p>
            <a:pPr latinLnBrk="0"/>
            <a:fld id="{33992871-F00D-49BA-9962-D8511533DE84}" type="slidenum">
              <a:rPr lang="zh-CN" altLang="en-US">
                <a:solidFill>
                  <a:prstClr val="white">
                    <a:lumMod val="50000"/>
                  </a:prstClr>
                </a:solidFill>
                <a:latin typeface="Calibri"/>
              </a:rPr>
              <a:pPr latinLnBrk="0"/>
              <a:t>27</a:t>
            </a:fld>
            <a:endParaRPr lang="zh-CN" altLang="en-US">
              <a:solidFill>
                <a:prstClr val="white">
                  <a:lumMod val="50000"/>
                </a:prstClr>
              </a:solidFill>
              <a:latin typeface="Calibri"/>
            </a:endParaRPr>
          </a:p>
        </p:txBody>
      </p:sp>
      <p:sp>
        <p:nvSpPr>
          <p:cNvPr id="5" name="TextBox 4"/>
          <p:cNvSpPr txBox="1"/>
          <p:nvPr/>
        </p:nvSpPr>
        <p:spPr>
          <a:xfrm>
            <a:off x="2543040" y="620688"/>
            <a:ext cx="7297376" cy="923330"/>
          </a:xfrm>
          <a:prstGeom prst="rect">
            <a:avLst/>
          </a:prstGeom>
          <a:solidFill>
            <a:schemeClr val="tx2">
              <a:lumMod val="60000"/>
              <a:lumOff val="40000"/>
            </a:schemeClr>
          </a:solidFill>
        </p:spPr>
        <p:txBody>
          <a:bodyPr wrap="square" rtlCol="0">
            <a:spAutoFit/>
          </a:bodyPr>
          <a:lstStyle/>
          <a:p>
            <a:pPr latinLnBrk="0"/>
            <a:r>
              <a:rPr lang="en-US" altLang="ko-KR" dirty="0">
                <a:solidFill>
                  <a:prstClr val="black"/>
                </a:solidFill>
                <a:latin typeface="Calibri"/>
                <a:ea typeface="맑은 고딕" panose="020B0503020000020004" pitchFamily="50" charset="-127"/>
              </a:rPr>
              <a:t>Linear increase of NST with L is not surprising </a:t>
            </a:r>
          </a:p>
          <a:p>
            <a:pPr latinLnBrk="0"/>
            <a:r>
              <a:rPr lang="en-US" altLang="ko-KR" dirty="0">
                <a:solidFill>
                  <a:prstClr val="black"/>
                </a:solidFill>
                <a:latin typeface="Calibri"/>
                <a:ea typeface="맑은 고딕" panose="020B0503020000020004" pitchFamily="50" charset="-127"/>
              </a:rPr>
              <a:t>because the NST is determined by the pressure </a:t>
            </a:r>
          </a:p>
          <a:p>
            <a:pPr latinLnBrk="0"/>
            <a:r>
              <a:rPr lang="en-US" altLang="ko-KR" dirty="0">
                <a:solidFill>
                  <a:prstClr val="black"/>
                </a:solidFill>
                <a:latin typeface="Calibri"/>
                <a:ea typeface="맑은 고딕" panose="020B0503020000020004" pitchFamily="50" charset="-127"/>
              </a:rPr>
              <a:t>which pushes neutron out.</a:t>
            </a:r>
            <a:endParaRPr lang="ko-KR" altLang="en-US" dirty="0">
              <a:solidFill>
                <a:prstClr val="black"/>
              </a:solidFill>
              <a:latin typeface="Calibri"/>
              <a:ea typeface="맑은 고딕" panose="020B0503020000020004" pitchFamily="50" charset="-127"/>
            </a:endParaRPr>
          </a:p>
        </p:txBody>
      </p:sp>
      <p:sp>
        <p:nvSpPr>
          <p:cNvPr id="6" name="TextBox 5"/>
          <p:cNvSpPr txBox="1"/>
          <p:nvPr/>
        </p:nvSpPr>
        <p:spPr>
          <a:xfrm>
            <a:off x="2135560" y="3068960"/>
            <a:ext cx="3816424" cy="369332"/>
          </a:xfrm>
          <a:prstGeom prst="rect">
            <a:avLst/>
          </a:prstGeom>
          <a:solidFill>
            <a:schemeClr val="tx2">
              <a:lumMod val="60000"/>
              <a:lumOff val="40000"/>
            </a:schemeClr>
          </a:solidFill>
        </p:spPr>
        <p:txBody>
          <a:bodyPr wrap="square" rtlCol="0">
            <a:spAutoFit/>
          </a:bodyPr>
          <a:lstStyle/>
          <a:p>
            <a:pPr latinLnBrk="0"/>
            <a:r>
              <a:rPr lang="en-US" altLang="ko-KR" dirty="0">
                <a:solidFill>
                  <a:prstClr val="black"/>
                </a:solidFill>
                <a:latin typeface="Calibri"/>
                <a:ea typeface="맑은 고딕" panose="020B0503020000020004" pitchFamily="50" charset="-127"/>
              </a:rPr>
              <a:t>Moreover, the pressure is given as </a:t>
            </a:r>
            <a:endParaRPr lang="ko-KR" altLang="en-US" dirty="0">
              <a:solidFill>
                <a:prstClr val="black"/>
              </a:solidFill>
              <a:latin typeface="Calibri"/>
              <a:ea typeface="맑은 고딕" panose="020B0503020000020004" pitchFamily="50" charset="-127"/>
            </a:endParaRPr>
          </a:p>
        </p:txBody>
      </p:sp>
    </p:spTree>
    <p:extLst>
      <p:ext uri="{BB962C8B-B14F-4D97-AF65-F5344CB8AC3E}">
        <p14:creationId xmlns:p14="http://schemas.microsoft.com/office/powerpoint/2010/main" val="17306214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바닥글 개체 틀 1">
            <a:extLst>
              <a:ext uri="{FF2B5EF4-FFF2-40B4-BE49-F238E27FC236}">
                <a16:creationId xmlns="" xmlns:a16="http://schemas.microsoft.com/office/drawing/2014/main" id="{968F8FB4-2F68-455B-B6C7-53BB0CACC62D}"/>
              </a:ext>
            </a:extLst>
          </p:cNvPr>
          <p:cNvSpPr>
            <a:spLocks noGrp="1"/>
          </p:cNvSpPr>
          <p:nvPr>
            <p:ph type="ftr" sz="quarter" idx="11"/>
          </p:nvPr>
        </p:nvSpPr>
        <p:spPr/>
        <p:txBody>
          <a:bodyPr/>
          <a:lstStyle/>
          <a:p>
            <a:r>
              <a:rPr lang="en-US" altLang="ko-KR"/>
              <a:t>Inha workshop, Oct. 28, Incheon, Korea</a:t>
            </a:r>
            <a:endParaRPr lang="ko-KR" altLang="en-US"/>
          </a:p>
        </p:txBody>
      </p:sp>
      <p:sp>
        <p:nvSpPr>
          <p:cNvPr id="3" name="슬라이드 번호 개체 틀 2">
            <a:extLst>
              <a:ext uri="{FF2B5EF4-FFF2-40B4-BE49-F238E27FC236}">
                <a16:creationId xmlns="" xmlns:a16="http://schemas.microsoft.com/office/drawing/2014/main" id="{55CCA7AE-7946-4506-848D-5E7516112EC9}"/>
              </a:ext>
            </a:extLst>
          </p:cNvPr>
          <p:cNvSpPr>
            <a:spLocks noGrp="1"/>
          </p:cNvSpPr>
          <p:nvPr>
            <p:ph type="sldNum" sz="quarter" idx="12"/>
          </p:nvPr>
        </p:nvSpPr>
        <p:spPr/>
        <p:txBody>
          <a:bodyPr/>
          <a:lstStyle/>
          <a:p>
            <a:fld id="{DC10357D-0522-4F38-B422-8B23FF9EDA82}" type="slidenum">
              <a:rPr lang="ko-KR" altLang="en-US" smtClean="0"/>
              <a:pPr/>
              <a:t>28</a:t>
            </a:fld>
            <a:endParaRPr lang="ko-KR" altLang="en-US"/>
          </a:p>
        </p:txBody>
      </p:sp>
      <p:pic>
        <p:nvPicPr>
          <p:cNvPr id="4" name="그림 3">
            <a:extLst>
              <a:ext uri="{FF2B5EF4-FFF2-40B4-BE49-F238E27FC236}">
                <a16:creationId xmlns="" xmlns:a16="http://schemas.microsoft.com/office/drawing/2014/main" id="{55D93E0C-5035-425B-A0C8-D5C43E9B88F8}"/>
              </a:ext>
            </a:extLst>
          </p:cNvPr>
          <p:cNvPicPr>
            <a:picLocks noChangeAspect="1"/>
          </p:cNvPicPr>
          <p:nvPr/>
        </p:nvPicPr>
        <p:blipFill>
          <a:blip r:embed="rId2"/>
          <a:stretch>
            <a:fillRect/>
          </a:stretch>
        </p:blipFill>
        <p:spPr>
          <a:xfrm>
            <a:off x="2709862" y="1147762"/>
            <a:ext cx="6772275" cy="4562475"/>
          </a:xfrm>
          <a:prstGeom prst="rect">
            <a:avLst/>
          </a:prstGeom>
        </p:spPr>
      </p:pic>
    </p:spTree>
    <p:extLst>
      <p:ext uri="{BB962C8B-B14F-4D97-AF65-F5344CB8AC3E}">
        <p14:creationId xmlns:p14="http://schemas.microsoft.com/office/powerpoint/2010/main" val="2397567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1523999" y="1"/>
            <a:ext cx="3059114" cy="461665"/>
          </a:xfrm>
          <a:prstGeom prst="rect">
            <a:avLst/>
          </a:prstGeom>
          <a:solidFill>
            <a:schemeClr val="tx1">
              <a:alpha val="87057"/>
            </a:schemeClr>
          </a:solidFill>
          <a:ln w="57150" algn="ctr">
            <a:noFill/>
            <a:miter lim="800000"/>
            <a:headEnd/>
            <a:tailEnd/>
          </a:ln>
        </p:spPr>
        <p:txBody>
          <a:bodyPr wrap="square">
            <a:spAutoFit/>
          </a:bodyPr>
          <a:lstStyle/>
          <a:p>
            <a:r>
              <a:rPr lang="en-US" altLang="ko-KR" sz="2400" b="1" dirty="0">
                <a:solidFill>
                  <a:prstClr val="white"/>
                </a:solidFill>
                <a:latin typeface="맑은 고딕"/>
                <a:ea typeface="맑은 고딕" panose="020B0503020000020004" pitchFamily="50" charset="-127"/>
              </a:rPr>
              <a:t>Eq. of State</a:t>
            </a:r>
            <a:endParaRPr lang="en-US" altLang="ko-KR" b="1" dirty="0">
              <a:solidFill>
                <a:prstClr val="white"/>
              </a:solidFill>
              <a:latin typeface="맑은 고딕"/>
              <a:ea typeface="맑은 고딕" panose="020B0503020000020004" pitchFamily="50" charset="-127"/>
            </a:endParaRPr>
          </a:p>
        </p:txBody>
      </p:sp>
      <p:sp>
        <p:nvSpPr>
          <p:cNvPr id="4" name="Text Box 12"/>
          <p:cNvSpPr txBox="1">
            <a:spLocks noChangeArrowheads="1"/>
          </p:cNvSpPr>
          <p:nvPr/>
        </p:nvSpPr>
        <p:spPr bwMode="auto">
          <a:xfrm>
            <a:off x="4367808" y="1"/>
            <a:ext cx="6300192" cy="461657"/>
          </a:xfrm>
          <a:prstGeom prst="rect">
            <a:avLst/>
          </a:prstGeom>
          <a:solidFill>
            <a:schemeClr val="tx1">
              <a:alpha val="47842"/>
            </a:schemeClr>
          </a:solidFill>
          <a:ln w="38100">
            <a:noFill/>
            <a:miter lim="800000"/>
            <a:headEnd/>
            <a:tailEnd/>
          </a:ln>
        </p:spPr>
        <p:txBody>
          <a:bodyPr wrap="square" lIns="91436" tIns="45716" rIns="91436" bIns="45716">
            <a:spAutoFit/>
          </a:bodyPr>
          <a:lstStyle/>
          <a:p>
            <a:r>
              <a:rPr lang="en-US" altLang="ko-KR" sz="2400" b="1" dirty="0">
                <a:solidFill>
                  <a:prstClr val="white"/>
                </a:solidFill>
                <a:latin typeface="맑은 고딕"/>
                <a:ea typeface="맑은 고딕" panose="020B0503020000020004" pitchFamily="50" charset="-127"/>
              </a:rPr>
              <a:t>   Results by the Hybrid Model (SHF+TB)</a:t>
            </a:r>
          </a:p>
        </p:txBody>
      </p:sp>
      <p:sp>
        <p:nvSpPr>
          <p:cNvPr id="2" name="바닥글 개체 틀 1"/>
          <p:cNvSpPr>
            <a:spLocks noGrp="1"/>
          </p:cNvSpPr>
          <p:nvPr>
            <p:ph type="ftr" sz="quarter" idx="11"/>
          </p:nvPr>
        </p:nvSpPr>
        <p:spPr/>
        <p:txBody>
          <a:bodyPr/>
          <a:lstStyle/>
          <a:p>
            <a:r>
              <a:rPr lang="en-US" altLang="ko-KR">
                <a:solidFill>
                  <a:prstClr val="black">
                    <a:tint val="75000"/>
                  </a:prstClr>
                </a:solidFill>
                <a:latin typeface="맑은 고딕"/>
                <a:ea typeface="맑은 고딕" panose="020B0503020000020004" pitchFamily="50" charset="-127"/>
              </a:rPr>
              <a:t>Inha workshop, Oct. 28, Incheon, Korea</a:t>
            </a:r>
            <a:endParaRPr lang="ko-KR" altLang="en-US">
              <a:solidFill>
                <a:prstClr val="black">
                  <a:tint val="75000"/>
                </a:prstClr>
              </a:solidFill>
              <a:latin typeface="맑은 고딕"/>
              <a:ea typeface="맑은 고딕" panose="020B0503020000020004" pitchFamily="50" charset="-127"/>
            </a:endParaRPr>
          </a:p>
        </p:txBody>
      </p:sp>
      <p:sp>
        <p:nvSpPr>
          <p:cNvPr id="5" name="슬라이드 번호 개체 틀 4"/>
          <p:cNvSpPr>
            <a:spLocks noGrp="1"/>
          </p:cNvSpPr>
          <p:nvPr>
            <p:ph type="sldNum" sz="quarter" idx="12"/>
          </p:nvPr>
        </p:nvSpPr>
        <p:spPr/>
        <p:txBody>
          <a:bodyPr/>
          <a:lstStyle/>
          <a:p>
            <a:fld id="{DC10357D-0522-4F38-B422-8B23FF9EDA82}" type="slidenum">
              <a:rPr lang="ko-KR" altLang="en-US">
                <a:solidFill>
                  <a:prstClr val="black">
                    <a:tint val="75000"/>
                  </a:prstClr>
                </a:solidFill>
                <a:latin typeface="맑은 고딕"/>
                <a:ea typeface="맑은 고딕" panose="020B0503020000020004" pitchFamily="50" charset="-127"/>
              </a:rPr>
              <a:pPr/>
              <a:t>29</a:t>
            </a:fld>
            <a:endParaRPr lang="ko-KR" altLang="en-US">
              <a:solidFill>
                <a:prstClr val="black">
                  <a:tint val="75000"/>
                </a:prstClr>
              </a:solidFill>
              <a:latin typeface="맑은 고딕"/>
              <a:ea typeface="맑은 고딕" panose="020B0503020000020004" pitchFamily="50" charset="-127"/>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84478"/>
            <a:ext cx="4610100"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7373" y="5323943"/>
            <a:ext cx="8067625" cy="1453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1443" y="620688"/>
            <a:ext cx="4419583" cy="4464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846971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바닥글 개체 틀 1"/>
          <p:cNvSpPr>
            <a:spLocks noGrp="1"/>
          </p:cNvSpPr>
          <p:nvPr>
            <p:ph type="ftr" sz="quarter" idx="11"/>
          </p:nvPr>
        </p:nvSpPr>
        <p:spPr/>
        <p:txBody>
          <a:bodyPr/>
          <a:lstStyle/>
          <a:p>
            <a:pPr latinLnBrk="0"/>
            <a:r>
              <a:rPr lang="en-US" altLang="ko-KR">
                <a:solidFill>
                  <a:prstClr val="black">
                    <a:tint val="75000"/>
                  </a:prstClr>
                </a:solidFill>
                <a:latin typeface="맑은 고딕"/>
                <a:ea typeface="맑은 고딕" panose="020B0503020000020004" pitchFamily="50" charset="-127"/>
              </a:rPr>
              <a:t>HIAF Worsshop, Beihang University, Beijing</a:t>
            </a:r>
            <a:endParaRPr lang="ko-KR" altLang="en-US">
              <a:solidFill>
                <a:prstClr val="black">
                  <a:tint val="75000"/>
                </a:prstClr>
              </a:solidFill>
              <a:latin typeface="맑은 고딕"/>
              <a:ea typeface="맑은 고딕" panose="020B0503020000020004" pitchFamily="50" charset="-127"/>
            </a:endParaRPr>
          </a:p>
        </p:txBody>
      </p:sp>
      <p:pic>
        <p:nvPicPr>
          <p:cNvPr id="4" name="그림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6473" y="3044707"/>
            <a:ext cx="6630521" cy="2771351"/>
          </a:xfrm>
          <a:prstGeom prst="rect">
            <a:avLst/>
          </a:prstGeom>
          <a:ln>
            <a:solidFill>
              <a:schemeClr val="accent1"/>
            </a:solidFill>
          </a:ln>
        </p:spPr>
      </p:pic>
      <p:pic>
        <p:nvPicPr>
          <p:cNvPr id="1026" name="Picture 2" descr="prex experiment에 대한 이미지 검색결과">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5696" y="825773"/>
            <a:ext cx="3213367" cy="2182213"/>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1"/>
          <p:cNvSpPr txBox="1">
            <a:spLocks noChangeArrowheads="1"/>
          </p:cNvSpPr>
          <p:nvPr/>
        </p:nvSpPr>
        <p:spPr bwMode="auto">
          <a:xfrm>
            <a:off x="1524251" y="8"/>
            <a:ext cx="9143501" cy="455441"/>
          </a:xfrm>
          <a:prstGeom prst="rect">
            <a:avLst/>
          </a:prstGeom>
          <a:solidFill>
            <a:schemeClr val="tx1">
              <a:alpha val="87057"/>
            </a:schemeClr>
          </a:solidFill>
          <a:ln w="57150" algn="ctr">
            <a:noFill/>
            <a:miter lim="800000"/>
            <a:headEnd/>
            <a:tailEnd/>
          </a:ln>
        </p:spPr>
        <p:txBody>
          <a:bodyPr wrap="square" lIns="91370" tIns="45686" rIns="91370" bIns="45686">
            <a:spAutoFit/>
          </a:bodyPr>
          <a:lstStyle/>
          <a:p>
            <a:pPr defTabSz="913759"/>
            <a:r>
              <a:rPr lang="en-US" altLang="ko-KR" sz="2360" b="1" dirty="0">
                <a:solidFill>
                  <a:prstClr val="white"/>
                </a:solidFill>
                <a:latin typeface="맑은 고딕"/>
                <a:ea typeface="맑은 고딕" panose="020B0503020000020004" pitchFamily="50" charset="-127"/>
              </a:rPr>
              <a:t>Outlook III : </a:t>
            </a:r>
            <a:r>
              <a:rPr lang="en-US" altLang="ko-KR" sz="2360" b="1" dirty="0">
                <a:solidFill>
                  <a:srgbClr val="FFFF00"/>
                </a:solidFill>
                <a:latin typeface="맑은 고딕"/>
                <a:ea typeface="맑은 고딕" panose="020B0503020000020004" pitchFamily="50" charset="-127"/>
              </a:rPr>
              <a:t>Neutron skin thickness </a:t>
            </a:r>
            <a:r>
              <a:rPr lang="en-US" altLang="ko-KR" sz="2360" b="1" dirty="0">
                <a:solidFill>
                  <a:prstClr val="white"/>
                </a:solidFill>
                <a:latin typeface="맑은 고딕"/>
                <a:ea typeface="맑은 고딕" panose="020B0503020000020004" pitchFamily="50" charset="-127"/>
              </a:rPr>
              <a:t>by the neutrino beam</a:t>
            </a:r>
            <a:endParaRPr lang="en-US" altLang="ko-KR" sz="1699" b="1" dirty="0">
              <a:solidFill>
                <a:prstClr val="white"/>
              </a:solidFill>
              <a:latin typeface="맑은 고딕"/>
              <a:ea typeface="맑은 고딕" panose="020B0503020000020004" pitchFamily="50" charset="-127"/>
            </a:endParaRPr>
          </a:p>
        </p:txBody>
      </p:sp>
      <p:pic>
        <p:nvPicPr>
          <p:cNvPr id="5" name="그림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6038" y="759952"/>
            <a:ext cx="1348820" cy="2248033"/>
          </a:xfrm>
          <a:prstGeom prst="rect">
            <a:avLst/>
          </a:prstGeom>
        </p:spPr>
      </p:pic>
      <p:sp>
        <p:nvSpPr>
          <p:cNvPr id="8" name="TextBox 7"/>
          <p:cNvSpPr txBox="1"/>
          <p:nvPr/>
        </p:nvSpPr>
        <p:spPr>
          <a:xfrm>
            <a:off x="2634135" y="5970960"/>
            <a:ext cx="7758342" cy="353815"/>
          </a:xfrm>
          <a:prstGeom prst="rect">
            <a:avLst/>
          </a:prstGeom>
          <a:noFill/>
        </p:spPr>
        <p:txBody>
          <a:bodyPr wrap="none" rtlCol="0">
            <a:spAutoFit/>
          </a:bodyPr>
          <a:lstStyle/>
          <a:p>
            <a:pPr defTabSz="431146" latinLnBrk="0"/>
            <a:r>
              <a:rPr lang="en-US" altLang="ko-KR" sz="1699" b="1" dirty="0">
                <a:solidFill>
                  <a:srgbClr val="00B050"/>
                </a:solidFill>
                <a:latin typeface="맑은 고딕"/>
                <a:ea typeface="맑은 고딕" panose="020B0503020000020004" pitchFamily="50" charset="-127"/>
              </a:rPr>
              <a:t>Neutrino scattering could be the alternative of the NST measurement !!!</a:t>
            </a:r>
            <a:endParaRPr lang="ko-KR" altLang="en-US" sz="1699" b="1" dirty="0">
              <a:solidFill>
                <a:srgbClr val="00B050"/>
              </a:solidFill>
              <a:latin typeface="맑은 고딕"/>
              <a:ea typeface="맑은 고딕" panose="020B0503020000020004" pitchFamily="50" charset="-127"/>
            </a:endParaRPr>
          </a:p>
        </p:txBody>
      </p:sp>
      <p:sp>
        <p:nvSpPr>
          <p:cNvPr id="3" name="TextBox 2"/>
          <p:cNvSpPr txBox="1"/>
          <p:nvPr/>
        </p:nvSpPr>
        <p:spPr>
          <a:xfrm>
            <a:off x="1712168" y="1385889"/>
            <a:ext cx="1996765" cy="441018"/>
          </a:xfrm>
          <a:prstGeom prst="rect">
            <a:avLst/>
          </a:prstGeom>
          <a:noFill/>
        </p:spPr>
        <p:txBody>
          <a:bodyPr wrap="none" rtlCol="0">
            <a:spAutoFit/>
          </a:bodyPr>
          <a:lstStyle/>
          <a:p>
            <a:pPr defTabSz="431146" latinLnBrk="0"/>
            <a:r>
              <a:rPr lang="en-US" altLang="ko-KR" sz="2266" b="1" dirty="0">
                <a:solidFill>
                  <a:prstClr val="black"/>
                </a:solidFill>
                <a:latin typeface="맑은 고딕"/>
                <a:ea typeface="맑은 고딕" panose="020B0503020000020004" pitchFamily="50" charset="-127"/>
              </a:rPr>
              <a:t>PREX</a:t>
            </a:r>
            <a:r>
              <a:rPr lang="ko-KR" altLang="en-US" sz="2266" b="1" dirty="0">
                <a:solidFill>
                  <a:prstClr val="black"/>
                </a:solidFill>
                <a:latin typeface="맑은 고딕"/>
                <a:ea typeface="맑은 고딕" panose="020B0503020000020004" pitchFamily="50" charset="-127"/>
              </a:rPr>
              <a:t> </a:t>
            </a:r>
            <a:r>
              <a:rPr lang="en-US" altLang="ko-KR" sz="2266" b="1" dirty="0">
                <a:solidFill>
                  <a:prstClr val="black"/>
                </a:solidFill>
                <a:latin typeface="맑은 고딕"/>
                <a:ea typeface="맑은 고딕" panose="020B0503020000020004" pitchFamily="50" charset="-127"/>
              </a:rPr>
              <a:t>I and II</a:t>
            </a:r>
            <a:endParaRPr lang="ko-KR" altLang="en-US" sz="2266" b="1" dirty="0">
              <a:solidFill>
                <a:prstClr val="black"/>
              </a:solidFill>
              <a:latin typeface="맑은 고딕"/>
              <a:ea typeface="맑은 고딕" panose="020B0503020000020004" pitchFamily="50" charset="-127"/>
            </a:endParaRPr>
          </a:p>
        </p:txBody>
      </p:sp>
      <p:sp>
        <p:nvSpPr>
          <p:cNvPr id="9" name="슬라이드 번호 개체 틀 8"/>
          <p:cNvSpPr>
            <a:spLocks noGrp="1"/>
          </p:cNvSpPr>
          <p:nvPr>
            <p:ph type="sldNum" sz="quarter" idx="12"/>
          </p:nvPr>
        </p:nvSpPr>
        <p:spPr/>
        <p:txBody>
          <a:bodyPr/>
          <a:lstStyle/>
          <a:p>
            <a:pPr latinLnBrk="0"/>
            <a:fld id="{D1C15898-5539-4E35-B1EF-DABCD37ACD79}" type="slidenum">
              <a:rPr lang="ko-KR" altLang="en-US">
                <a:solidFill>
                  <a:prstClr val="black">
                    <a:tint val="75000"/>
                  </a:prstClr>
                </a:solidFill>
                <a:latin typeface="맑은 고딕"/>
                <a:ea typeface="맑은 고딕" panose="020B0503020000020004" pitchFamily="50" charset="-127"/>
              </a:rPr>
              <a:pPr latinLnBrk="0"/>
              <a:t>30</a:t>
            </a:fld>
            <a:endParaRPr lang="ko-KR" altLang="en-US">
              <a:solidFill>
                <a:prstClr val="black">
                  <a:tint val="75000"/>
                </a:prstClr>
              </a:solidFill>
              <a:latin typeface="맑은 고딕"/>
              <a:ea typeface="맑은 고딕" panose="020B0503020000020004" pitchFamily="50" charset="-127"/>
            </a:endParaRPr>
          </a:p>
        </p:txBody>
      </p:sp>
    </p:spTree>
    <p:extLst>
      <p:ext uri="{BB962C8B-B14F-4D97-AF65-F5344CB8AC3E}">
        <p14:creationId xmlns:p14="http://schemas.microsoft.com/office/powerpoint/2010/main" val="141983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p:cNvSpPr txBox="1"/>
          <p:nvPr/>
        </p:nvSpPr>
        <p:spPr>
          <a:xfrm>
            <a:off x="1524000" y="0"/>
            <a:ext cx="4557914" cy="369332"/>
          </a:xfrm>
          <a:prstGeom prst="rect">
            <a:avLst/>
          </a:prstGeom>
          <a:noFill/>
        </p:spPr>
        <p:txBody>
          <a:bodyPr wrap="none" rtlCol="0">
            <a:spAutoFit/>
          </a:bodyPr>
          <a:lstStyle/>
          <a:p>
            <a:pPr latinLnBrk="0"/>
            <a:r>
              <a:rPr lang="en-US" altLang="ko-KR" dirty="0">
                <a:solidFill>
                  <a:prstClr val="black"/>
                </a:solidFill>
                <a:latin typeface="Calibri"/>
                <a:ea typeface="맑은 고딕" panose="020B0503020000020004" pitchFamily="50" charset="-127"/>
              </a:rPr>
              <a:t>3. NST by Neutrino Scattering (Nu-N and Nu-A)</a:t>
            </a:r>
            <a:endParaRPr lang="ko-KR" altLang="en-US" dirty="0">
              <a:solidFill>
                <a:prstClr val="black"/>
              </a:solidFill>
              <a:latin typeface="Calibri"/>
              <a:ea typeface="맑은 고딕" panose="020B0503020000020004" pitchFamily="50" charset="-127"/>
            </a:endParaRPr>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7759" y="657828"/>
            <a:ext cx="3800475" cy="149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4983" y="257777"/>
            <a:ext cx="1971675" cy="40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43689" y="2226235"/>
            <a:ext cx="362902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36645" y="2145579"/>
            <a:ext cx="2352675"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77529" y="2659622"/>
            <a:ext cx="3829050"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7759" y="3329165"/>
            <a:ext cx="3152775"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2"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78234" y="3303285"/>
            <a:ext cx="134302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3"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26213" y="3899925"/>
            <a:ext cx="4503564" cy="2776933"/>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4787103" y="6375145"/>
            <a:ext cx="2883033" cy="369332"/>
          </a:xfrm>
          <a:prstGeom prst="rect">
            <a:avLst/>
          </a:prstGeom>
          <a:noFill/>
        </p:spPr>
        <p:txBody>
          <a:bodyPr wrap="none" rtlCol="0">
            <a:spAutoFit/>
          </a:bodyPr>
          <a:lstStyle/>
          <a:p>
            <a:pPr latinLnBrk="0"/>
            <a:r>
              <a:rPr lang="en-US" altLang="ko-KR" dirty="0">
                <a:solidFill>
                  <a:srgbClr val="FF0000"/>
                </a:solidFill>
                <a:latin typeface="Calibri"/>
                <a:ea typeface="맑은 고딕" panose="020B0503020000020004" pitchFamily="50" charset="-127"/>
              </a:rPr>
              <a:t>How about Nu-A scattering ?</a:t>
            </a:r>
            <a:endParaRPr lang="ko-KR" altLang="en-US" dirty="0">
              <a:solidFill>
                <a:srgbClr val="FF0000"/>
              </a:solidFill>
              <a:latin typeface="Calibri"/>
              <a:ea typeface="맑은 고딕" panose="020B0503020000020004" pitchFamily="50" charset="-127"/>
            </a:endParaRPr>
          </a:p>
        </p:txBody>
      </p:sp>
      <p:sp>
        <p:nvSpPr>
          <p:cNvPr id="2" name="날짜 개체 틀 1"/>
          <p:cNvSpPr>
            <a:spLocks noGrp="1"/>
          </p:cNvSpPr>
          <p:nvPr>
            <p:ph type="dt" sz="half" idx="10"/>
          </p:nvPr>
        </p:nvSpPr>
        <p:spPr/>
        <p:txBody>
          <a:bodyPr/>
          <a:lstStyle/>
          <a:p>
            <a:pPr latinLnBrk="0"/>
            <a:fld id="{FFD6C5D6-0148-4A12-B99B-CEB7B5AE46D1}" type="datetime1">
              <a:rPr lang="zh-CN" altLang="en-US">
                <a:solidFill>
                  <a:prstClr val="white">
                    <a:lumMod val="50000"/>
                  </a:prstClr>
                </a:solidFill>
                <a:latin typeface="Calibri"/>
              </a:rPr>
              <a:pPr latinLnBrk="0"/>
              <a:t>2020/11/13</a:t>
            </a:fld>
            <a:endParaRPr lang="zh-CN" altLang="en-US">
              <a:solidFill>
                <a:prstClr val="white">
                  <a:lumMod val="50000"/>
                </a:prstClr>
              </a:solidFill>
              <a:latin typeface="Calibri"/>
            </a:endParaRPr>
          </a:p>
        </p:txBody>
      </p:sp>
      <p:sp>
        <p:nvSpPr>
          <p:cNvPr id="3" name="바닥글 개체 틀 2"/>
          <p:cNvSpPr>
            <a:spLocks noGrp="1"/>
          </p:cNvSpPr>
          <p:nvPr>
            <p:ph type="ftr" sz="quarter" idx="11"/>
          </p:nvPr>
        </p:nvSpPr>
        <p:spPr/>
        <p:txBody>
          <a:bodyPr/>
          <a:lstStyle/>
          <a:p>
            <a:pPr latinLnBrk="0"/>
            <a:r>
              <a:rPr lang="en-US" altLang="zh-CN" dirty="0">
                <a:solidFill>
                  <a:prstClr val="white">
                    <a:lumMod val="50000"/>
                  </a:prstClr>
                </a:solidFill>
                <a:latin typeface="Calibri"/>
              </a:rPr>
              <a:t>Densities and Radii in Nuclei</a:t>
            </a:r>
            <a:endParaRPr lang="zh-CN" altLang="en-US" dirty="0">
              <a:solidFill>
                <a:prstClr val="white">
                  <a:lumMod val="50000"/>
                </a:prstClr>
              </a:solidFill>
              <a:latin typeface="Calibri"/>
            </a:endParaRPr>
          </a:p>
        </p:txBody>
      </p:sp>
      <p:sp>
        <p:nvSpPr>
          <p:cNvPr id="6" name="슬라이드 번호 개체 틀 5"/>
          <p:cNvSpPr>
            <a:spLocks noGrp="1"/>
          </p:cNvSpPr>
          <p:nvPr>
            <p:ph type="sldNum" sz="quarter" idx="12"/>
          </p:nvPr>
        </p:nvSpPr>
        <p:spPr/>
        <p:txBody>
          <a:bodyPr/>
          <a:lstStyle/>
          <a:p>
            <a:pPr latinLnBrk="0"/>
            <a:fld id="{33992871-F00D-49BA-9962-D8511533DE84}" type="slidenum">
              <a:rPr lang="zh-CN" altLang="en-US">
                <a:solidFill>
                  <a:prstClr val="white">
                    <a:lumMod val="50000"/>
                  </a:prstClr>
                </a:solidFill>
                <a:latin typeface="Calibri"/>
              </a:rPr>
              <a:pPr latinLnBrk="0"/>
              <a:t>31</a:t>
            </a:fld>
            <a:endParaRPr lang="zh-CN" altLang="en-US">
              <a:solidFill>
                <a:prstClr val="white">
                  <a:lumMod val="50000"/>
                </a:prstClr>
              </a:solidFill>
              <a:latin typeface="Calibri"/>
            </a:endParaRPr>
          </a:p>
        </p:txBody>
      </p:sp>
      <p:sp>
        <p:nvSpPr>
          <p:cNvPr id="7" name="직사각형 6"/>
          <p:cNvSpPr/>
          <p:nvPr/>
        </p:nvSpPr>
        <p:spPr>
          <a:xfrm>
            <a:off x="6606579" y="257777"/>
            <a:ext cx="4200894" cy="369332"/>
          </a:xfrm>
          <a:prstGeom prst="rect">
            <a:avLst/>
          </a:prstGeom>
        </p:spPr>
        <p:txBody>
          <a:bodyPr wrap="none">
            <a:spAutoFit/>
          </a:bodyPr>
          <a:lstStyle/>
          <a:p>
            <a:pPr latinLnBrk="0"/>
            <a:r>
              <a:rPr lang="en-US" altLang="ko-KR" b="1" dirty="0">
                <a:solidFill>
                  <a:srgbClr val="FF0000"/>
                </a:solidFill>
                <a:latin typeface="Calibri"/>
                <a:ea typeface="맑은 고딕" panose="020B0503020000020004" pitchFamily="50" charset="-127"/>
              </a:rPr>
              <a:t>M.-K. Cheoun, J. Phys. G35 (2008) 065107 </a:t>
            </a:r>
            <a:endParaRPr lang="ko-KR" altLang="en-US" b="1" dirty="0">
              <a:solidFill>
                <a:srgbClr val="FF0000"/>
              </a:solidFill>
              <a:latin typeface="Calibri"/>
              <a:ea typeface="맑은 고딕" panose="020B0503020000020004" pitchFamily="50" charset="-127"/>
            </a:endParaRPr>
          </a:p>
        </p:txBody>
      </p:sp>
      <p:pic>
        <p:nvPicPr>
          <p:cNvPr id="8" name="그림 7"/>
          <p:cNvPicPr>
            <a:picLocks noChangeAspect="1"/>
          </p:cNvPicPr>
          <p:nvPr/>
        </p:nvPicPr>
        <p:blipFill>
          <a:blip r:embed="rId10"/>
          <a:stretch>
            <a:fillRect/>
          </a:stretch>
        </p:blipFill>
        <p:spPr>
          <a:xfrm>
            <a:off x="8484933" y="1018378"/>
            <a:ext cx="3707067" cy="5164497"/>
          </a:xfrm>
          <a:prstGeom prst="rect">
            <a:avLst/>
          </a:prstGeom>
          <a:ln>
            <a:solidFill>
              <a:srgbClr val="9900CC"/>
            </a:solidFill>
          </a:ln>
        </p:spPr>
      </p:pic>
    </p:spTree>
    <p:extLst>
      <p:ext uri="{BB962C8B-B14F-4D97-AF65-F5344CB8AC3E}">
        <p14:creationId xmlns:p14="http://schemas.microsoft.com/office/powerpoint/2010/main" val="1601149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E1DFD0B-3D9D-447D-871F-1292814C54FB}"/>
              </a:ext>
            </a:extLst>
          </p:cNvPr>
          <p:cNvSpPr txBox="1"/>
          <p:nvPr/>
        </p:nvSpPr>
        <p:spPr>
          <a:xfrm>
            <a:off x="2955160" y="187286"/>
            <a:ext cx="5533887" cy="156966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Dense Nuclear Matter </a:t>
            </a:r>
          </a:p>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(Two Rabbits with One Shot)</a:t>
            </a:r>
            <a:endParaRPr kumimoji="0" lang="ko-KR" altLang="en-US"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pic>
        <p:nvPicPr>
          <p:cNvPr id="4" name="그림 3">
            <a:extLst>
              <a:ext uri="{FF2B5EF4-FFF2-40B4-BE49-F238E27FC236}">
                <a16:creationId xmlns="" xmlns:a16="http://schemas.microsoft.com/office/drawing/2014/main" id="{AA8F58E1-A3DF-43FE-8ACF-EA0A3CA6601E}"/>
              </a:ext>
            </a:extLst>
          </p:cNvPr>
          <p:cNvPicPr>
            <a:picLocks noChangeAspect="1"/>
          </p:cNvPicPr>
          <p:nvPr/>
        </p:nvPicPr>
        <p:blipFill>
          <a:blip r:embed="rId2"/>
          <a:stretch>
            <a:fillRect/>
          </a:stretch>
        </p:blipFill>
        <p:spPr>
          <a:xfrm>
            <a:off x="2493128" y="1828104"/>
            <a:ext cx="6457950" cy="4191000"/>
          </a:xfrm>
          <a:prstGeom prst="rect">
            <a:avLst/>
          </a:prstGeom>
        </p:spPr>
      </p:pic>
      <p:pic>
        <p:nvPicPr>
          <p:cNvPr id="5" name="그림 4">
            <a:extLst>
              <a:ext uri="{FF2B5EF4-FFF2-40B4-BE49-F238E27FC236}">
                <a16:creationId xmlns="" xmlns:a16="http://schemas.microsoft.com/office/drawing/2014/main" id="{7E49EC06-CC8C-4B96-94FE-CBE59BABA7BA}"/>
              </a:ext>
            </a:extLst>
          </p:cNvPr>
          <p:cNvPicPr>
            <a:picLocks noChangeAspect="1"/>
          </p:cNvPicPr>
          <p:nvPr/>
        </p:nvPicPr>
        <p:blipFill>
          <a:blip r:embed="rId3"/>
          <a:stretch>
            <a:fillRect/>
          </a:stretch>
        </p:blipFill>
        <p:spPr>
          <a:xfrm>
            <a:off x="1716651" y="5582597"/>
            <a:ext cx="9054790" cy="1196622"/>
          </a:xfrm>
          <a:prstGeom prst="rect">
            <a:avLst/>
          </a:prstGeom>
        </p:spPr>
      </p:pic>
    </p:spTree>
    <p:extLst>
      <p:ext uri="{BB962C8B-B14F-4D97-AF65-F5344CB8AC3E}">
        <p14:creationId xmlns:p14="http://schemas.microsoft.com/office/powerpoint/2010/main" val="21045062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D0DC281-A3B0-4CA2-BBF1-A46A5A64DED0}"/>
              </a:ext>
            </a:extLst>
          </p:cNvPr>
          <p:cNvSpPr txBox="1"/>
          <p:nvPr/>
        </p:nvSpPr>
        <p:spPr>
          <a:xfrm>
            <a:off x="2789698" y="1538182"/>
            <a:ext cx="5533887" cy="3046988"/>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3200" dirty="0">
                <a:solidFill>
                  <a:prstClr val="black"/>
                </a:solidFill>
                <a:latin typeface="맑은 고딕" panose="020F0502020204030204"/>
                <a:ea typeface="맑은 고딕" panose="020B0503020000020004" pitchFamily="50" charset="-127"/>
              </a:rPr>
              <a:t>Backup</a:t>
            </a:r>
            <a:r>
              <a:rPr lang="ko-KR" altLang="en-US" sz="3200" dirty="0">
                <a:solidFill>
                  <a:prstClr val="black"/>
                </a:solidFill>
                <a:latin typeface="맑은 고딕" panose="020F0502020204030204"/>
                <a:ea typeface="맑은 고딕" panose="020B0503020000020004" pitchFamily="50" charset="-127"/>
              </a:rPr>
              <a:t> </a:t>
            </a:r>
            <a:r>
              <a:rPr lang="en-US" altLang="ko-KR" sz="3200" dirty="0">
                <a:solidFill>
                  <a:prstClr val="black"/>
                </a:solidFill>
                <a:latin typeface="맑은 고딕" panose="020F0502020204030204"/>
                <a:ea typeface="맑은 고딕" panose="020B0503020000020004" pitchFamily="50" charset="-127"/>
              </a:rPr>
              <a:t>Files</a:t>
            </a:r>
          </a:p>
          <a:p>
            <a:pPr marL="0" marR="0" lvl="0" indent="0" algn="ctr" defTabSz="914400" rtl="0" eaLnBrk="1" fontAlgn="auto" latinLnBrk="1" hangingPunct="1">
              <a:lnSpc>
                <a:spcPct val="100000"/>
              </a:lnSpc>
              <a:spcBef>
                <a:spcPts val="0"/>
              </a:spcBef>
              <a:spcAft>
                <a:spcPts val="0"/>
              </a:spcAft>
              <a:buClrTx/>
              <a:buSzTx/>
              <a:buFontTx/>
              <a:buNone/>
              <a:tabLst/>
              <a:defRPr/>
            </a:pPr>
            <a:endParaRPr lang="en-US" altLang="ko-KR" sz="3200" dirty="0">
              <a:solidFill>
                <a:prstClr val="black"/>
              </a:solidFill>
              <a:latin typeface="맑은 고딕" panose="020F0502020204030204"/>
              <a:ea typeface="맑은 고딕" panose="020B0503020000020004" pitchFamily="50" charset="-127"/>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Dense Nuclear Matter </a:t>
            </a:r>
          </a:p>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(Two Rabbits with One Shot)</a:t>
            </a:r>
            <a:endParaRPr kumimoji="0" lang="ko-KR" altLang="en-US"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137241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E1DFD0B-3D9D-447D-871F-1292814C54FB}"/>
              </a:ext>
            </a:extLst>
          </p:cNvPr>
          <p:cNvSpPr txBox="1"/>
          <p:nvPr/>
        </p:nvSpPr>
        <p:spPr>
          <a:xfrm>
            <a:off x="1929451" y="1707614"/>
            <a:ext cx="7629396" cy="156966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Nuclear Astrophysics In Plasma </a:t>
            </a:r>
          </a:p>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(Nuclear Reactions in Lab. and Plasma)</a:t>
            </a:r>
            <a:endParaRPr kumimoji="0" lang="ko-KR" altLang="en-US"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27095455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9449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E1DFD0B-3D9D-447D-871F-1292814C54FB}"/>
              </a:ext>
            </a:extLst>
          </p:cNvPr>
          <p:cNvSpPr txBox="1"/>
          <p:nvPr/>
        </p:nvSpPr>
        <p:spPr>
          <a:xfrm>
            <a:off x="2723132" y="1707614"/>
            <a:ext cx="6042039" cy="156966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Strong Magnetic Field Physics </a:t>
            </a:r>
          </a:p>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(Physics in 10</a:t>
            </a:r>
            <a:r>
              <a:rPr kumimoji="0" lang="en-US" altLang="ko-KR" sz="3200" b="0" i="0" u="none" strike="noStrike" kern="1200" cap="none" spc="0" normalizeH="0" baseline="30000" noProof="0" dirty="0">
                <a:ln>
                  <a:noFill/>
                </a:ln>
                <a:solidFill>
                  <a:prstClr val="black"/>
                </a:solidFill>
                <a:effectLst/>
                <a:uLnTx/>
                <a:uFillTx/>
                <a:latin typeface="맑은 고딕" panose="020F0502020204030204"/>
                <a:ea typeface="맑은 고딕" panose="020B0503020000020004" pitchFamily="50" charset="-127"/>
                <a:cs typeface="+mn-cs"/>
              </a:rPr>
              <a:t>14-16</a:t>
            </a:r>
            <a:r>
              <a:rPr kumimoji="0" lang="en-US" altLang="ko-KR"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rPr>
              <a:t> Gauss)</a:t>
            </a:r>
            <a:endParaRPr kumimoji="0" lang="ko-KR" altLang="en-US" sz="3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000986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4208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425953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New_Template7">
  <a:themeElements>
    <a:clrScheme name="New_Template7">
      <a:dk1>
        <a:srgbClr val="222222"/>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Apple SD 산돌고딕 Neo 볼드체"/>
        <a:ea typeface="Apple SD 산돌고딕 Neo 볼드체"/>
        <a:cs typeface="Apple SD 산돌고딕 Neo 볼드체"/>
      </a:majorFont>
      <a:minorFont>
        <a:latin typeface="Helvetica Neue"/>
        <a:ea typeface="Helvetica Neue"/>
        <a:cs typeface="Helvetica Neue"/>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80000"/>
          </a:lnSpc>
          <a:spcBef>
            <a:spcPts val="0"/>
          </a:spcBef>
          <a:spcAft>
            <a:spcPts val="0"/>
          </a:spcAft>
          <a:buClrTx/>
          <a:buSzTx/>
          <a:buFontTx/>
          <a:buNone/>
          <a:tabLst/>
          <a:defRPr kumimoji="0" sz="2800" b="0" i="0" u="none" strike="noStrike" cap="all" spc="0" normalizeH="0" baseline="0">
            <a:ln>
              <a:noFill/>
            </a:ln>
            <a:solidFill>
              <a:srgbClr val="FFFFFF"/>
            </a:solidFill>
            <a:effectLst/>
            <a:uFillTx/>
            <a:latin typeface="+mj-lt"/>
            <a:ea typeface="+mj-ea"/>
            <a:cs typeface="+mj-cs"/>
            <a:sym typeface="Apple SD 산돌고딕 Neo 볼드체"/>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240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rgbClr val="FFFFFF"/>
        </a:solidFill>
        <a:solidFill>
          <a:srgbClr val="FFFFFF"/>
        </a:solidFill>
        <a:solidFill>
          <a:srgbClr val="FFFFFF"/>
        </a:solidFill>
      </a:fillStyleLst>
      <a:lnStyleLst>
        <a:ln>
          <a:solidFill>
            <a:srgbClr val="000000"/>
          </a:solidFill>
        </a:ln>
        <a:ln>
          <a:solidFill>
            <a:srgbClr val="000000"/>
          </a:solidFill>
        </a:ln>
        <a:ln>
          <a:solidFill>
            <a:srgbClr val="000000"/>
          </a:solidFill>
        </a:ln>
      </a:lnStyleLst>
      <a:effectStyleLst>
        <a:effectStyle>
          <a:effectLst/>
        </a:effectStyle>
        <a:effectStyle>
          <a:effectLst/>
        </a:effectStyle>
        <a:effectStyle>
          <a:effectLst/>
        </a:effectStyle>
      </a:effectStyleLst>
      <a:bgFillStyleLst>
        <a:solidFill>
          <a:srgbClr val="FFFFFF"/>
        </a:solidFill>
        <a:solidFill>
          <a:srgbClr val="FFFFFF"/>
        </a:solidFill>
        <a:solidFill>
          <a:srgbClr val="FFFFFF"/>
        </a:soli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New_Template7">
  <a:themeElements>
    <a:clrScheme name="New_Template7">
      <a:dk1>
        <a:srgbClr val="222222"/>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Apple SD 산돌고딕 Neo 볼드체"/>
        <a:ea typeface="Apple SD 산돌고딕 Neo 볼드체"/>
        <a:cs typeface="Apple SD 산돌고딕 Neo 볼드체"/>
      </a:majorFont>
      <a:minorFont>
        <a:latin typeface="Helvetica Neue"/>
        <a:ea typeface="Helvetica Neue"/>
        <a:cs typeface="Helvetica Neue"/>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80000"/>
          </a:lnSpc>
          <a:spcBef>
            <a:spcPts val="0"/>
          </a:spcBef>
          <a:spcAft>
            <a:spcPts val="0"/>
          </a:spcAft>
          <a:buClrTx/>
          <a:buSzTx/>
          <a:buFontTx/>
          <a:buNone/>
          <a:tabLst/>
          <a:defRPr kumimoji="0" sz="2800" b="0" i="0" u="none" strike="noStrike" cap="all" spc="0" normalizeH="0" baseline="0">
            <a:ln>
              <a:noFill/>
            </a:ln>
            <a:solidFill>
              <a:srgbClr val="FFFFFF"/>
            </a:solidFill>
            <a:effectLst/>
            <a:uFillTx/>
            <a:latin typeface="+mj-lt"/>
            <a:ea typeface="+mj-ea"/>
            <a:cs typeface="+mj-cs"/>
            <a:sym typeface="Apple SD 산돌고딕 Neo 볼드체"/>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240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13437</TotalTime>
  <Words>1824</Words>
  <Application>Microsoft Office PowerPoint</Application>
  <PresentationFormat>와이드스크린</PresentationFormat>
  <Paragraphs>231</Paragraphs>
  <Slides>38</Slides>
  <Notes>6</Notes>
  <HiddenSlides>3</HiddenSlides>
  <MMClips>0</MMClips>
  <ScaleCrop>false</ScaleCrop>
  <HeadingPairs>
    <vt:vector size="6" baseType="variant">
      <vt:variant>
        <vt:lpstr>사용한 글꼴</vt:lpstr>
      </vt:variant>
      <vt:variant>
        <vt:i4>18</vt:i4>
      </vt:variant>
      <vt:variant>
        <vt:lpstr>테마</vt:lpstr>
      </vt:variant>
      <vt:variant>
        <vt:i4>10</vt:i4>
      </vt:variant>
      <vt:variant>
        <vt:lpstr>슬라이드 제목</vt:lpstr>
      </vt:variant>
      <vt:variant>
        <vt:i4>38</vt:i4>
      </vt:variant>
    </vt:vector>
  </HeadingPairs>
  <TitlesOfParts>
    <vt:vector size="66" baseType="lpstr">
      <vt:lpstr>Apple SD 산돌고딕 Neo 볼드체</vt:lpstr>
      <vt:lpstr>Apple SD 산돌고딕 Neo 일반체</vt:lpstr>
      <vt:lpstr>Avenir Next</vt:lpstr>
      <vt:lpstr>Avenir Next Medium</vt:lpstr>
      <vt:lpstr>DIN Alternate</vt:lpstr>
      <vt:lpstr>Helvetica Neue</vt:lpstr>
      <vt:lpstr>Helvetica Neue Light</vt:lpstr>
      <vt:lpstr>Helvetica Neue Medium</vt:lpstr>
      <vt:lpstr>MS PGothic</vt:lpstr>
      <vt:lpstr>MS PGothic</vt:lpstr>
      <vt:lpstr>宋体</vt:lpstr>
      <vt:lpstr>맑은 고딕</vt:lpstr>
      <vt:lpstr>Arial</vt:lpstr>
      <vt:lpstr>Calibri</vt:lpstr>
      <vt:lpstr>Cambria Math</vt:lpstr>
      <vt:lpstr>Helvetica</vt:lpstr>
      <vt:lpstr>Times</vt:lpstr>
      <vt:lpstr>Times New Roman</vt:lpstr>
      <vt:lpstr>Office 테마</vt:lpstr>
      <vt:lpstr>3_Office 테마</vt:lpstr>
      <vt:lpstr>4_Office 테마</vt:lpstr>
      <vt:lpstr>New_Template7</vt:lpstr>
      <vt:lpstr>1_Office 테마</vt:lpstr>
      <vt:lpstr>8_Office 테마</vt:lpstr>
      <vt:lpstr>bluepage</vt:lpstr>
      <vt:lpstr>Black</vt:lpstr>
      <vt:lpstr>2_Office 테마</vt:lpstr>
      <vt:lpstr>1_New_Template7</vt:lpstr>
      <vt:lpstr>PowerPoint 프레젠테이션</vt:lpstr>
      <vt:lpstr>PowerPoint 프레젠테이션</vt:lpstr>
      <vt:lpstr>PowerPoint 프레젠테이션</vt:lpstr>
      <vt:lpstr>Introduction (GW170817)</vt:lpstr>
      <vt:lpstr>Introduction (GW170817)</vt:lpstr>
      <vt:lpstr>Introduction</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cheoun</dc:creator>
  <cp:lastModifiedBy>Myung-Ki Cheoun</cp:lastModifiedBy>
  <cp:revision>79</cp:revision>
  <dcterms:created xsi:type="dcterms:W3CDTF">2020-10-05T09:34:07Z</dcterms:created>
  <dcterms:modified xsi:type="dcterms:W3CDTF">2020-11-13T04:43:20Z</dcterms:modified>
</cp:coreProperties>
</file>