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_rels/presentation.xml.rels" ContentType="application/vnd.openxmlformats-package.relationships+xml"/>
  <Override PartName="/ppt/media/image6.png" ContentType="image/png"/>
  <Override PartName="/ppt/media/image5.png" ContentType="image/png"/>
  <Override PartName="/ppt/media/image4.png" ContentType="image/png"/>
  <Override PartName="/ppt/media/image3.png" ContentType="image/png"/>
  <Override PartName="/ppt/media/image1.png" ContentType="image/png"/>
  <Override PartName="/ppt/media/image2.png" ContentType="image/png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2.xml" ContentType="application/vnd.openxmlformats-officedocument.theme+xml"/>
  <Override PartName="/ppt/theme/theme1.xml" ContentType="application/vnd.openxmlformats-officedocument.theme+xml"/>
  <Override PartName="/ppt/slideLayouts/_rels/slideLayout24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6.xml.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5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319248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6073200" y="115236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31176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6"/>
          <p:cNvSpPr>
            <a:spLocks noGrp="1"/>
          </p:cNvSpPr>
          <p:nvPr>
            <p:ph type="body"/>
          </p:nvPr>
        </p:nvSpPr>
        <p:spPr>
          <a:xfrm>
            <a:off x="319248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7"/>
          <p:cNvSpPr>
            <a:spLocks noGrp="1"/>
          </p:cNvSpPr>
          <p:nvPr>
            <p:ph type="body"/>
          </p:nvPr>
        </p:nvSpPr>
        <p:spPr>
          <a:xfrm>
            <a:off x="6073200" y="2936880"/>
            <a:ext cx="274320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311760" y="444960"/>
            <a:ext cx="8520120" cy="265464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en-US" sz="3200" spc="-1" strike="noStrike"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34160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7840" y="293688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lIns="0" rIns="0" tIns="0" bIns="0" anchor="ctr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7840" y="1152360"/>
            <a:ext cx="415764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311760" y="2936880"/>
            <a:ext cx="8520120" cy="16293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11760" y="744480"/>
            <a:ext cx="8520120" cy="2052360"/>
          </a:xfrm>
          <a:prstGeom prst="rect">
            <a:avLst/>
          </a:prstGeom>
        </p:spPr>
        <p:txBody>
          <a:bodyPr tIns="91440" bIns="91440" anchor="b"/>
          <a:p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제목 텍스트의 서식을 편집하려면 클릭하십시오</a:t>
            </a:r>
            <a:r>
              <a:rPr b="0" lang="en-US" sz="52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n-US" sz="5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p>
            <a:pPr algn="r">
              <a:lnSpc>
                <a:spcPct val="100000"/>
              </a:lnSpc>
            </a:pPr>
            <a:fld id="{25972857-F0D9-4559-AC14-D338A0550C59}" type="slidenum">
              <a:rPr b="0" lang="en-US" sz="1000" spc="-1" strike="noStrike">
                <a:solidFill>
                  <a:srgbClr val="595959"/>
                </a:solidFill>
                <a:latin typeface="Arial"/>
                <a:ea typeface="Arial"/>
              </a:rPr>
              <a:t>&lt;숫자&gt;</a:t>
            </a:fld>
            <a:endParaRPr b="0" lang="en-US" sz="10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개요 텍스트의 서식을 편집하려면 클릭하십시오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3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4</a:t>
            </a:r>
            <a:r>
              <a:rPr b="0" lang="en-US" sz="14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4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5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6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7</a:t>
            </a: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11760" y="444960"/>
            <a:ext cx="8520120" cy="572400"/>
          </a:xfrm>
          <a:prstGeom prst="rect">
            <a:avLst/>
          </a:prstGeom>
        </p:spPr>
        <p:txBody>
          <a:bodyPr tIns="91440" bIns="91440"/>
          <a:p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제목 텍스트의 서식을 편집하려면 클릭하십시오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311760" y="1152360"/>
            <a:ext cx="8520120" cy="3416040"/>
          </a:xfrm>
          <a:prstGeom prst="rect">
            <a:avLst/>
          </a:prstGeom>
        </p:spPr>
        <p:txBody>
          <a:bodyPr tIns="91440" bIns="91440"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개요 텍스트의 서식을 편집하려면 클릭하십시오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2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3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4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5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6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7</a:t>
            </a: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번째 개요 수준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3"/>
          <p:cNvSpPr>
            <a:spLocks noGrp="1"/>
          </p:cNvSpPr>
          <p:nvPr>
            <p:ph type="sldNum"/>
          </p:nvPr>
        </p:nvSpPr>
        <p:spPr>
          <a:xfrm>
            <a:off x="8472600" y="4663080"/>
            <a:ext cx="548280" cy="393120"/>
          </a:xfrm>
          <a:prstGeom prst="rect">
            <a:avLst/>
          </a:prstGeom>
        </p:spPr>
        <p:txBody>
          <a:bodyPr tIns="91440" bIns="91440" anchor="ctr"/>
          <a:p>
            <a:pPr algn="r">
              <a:lnSpc>
                <a:spcPct val="100000"/>
              </a:lnSpc>
            </a:pPr>
            <a:fld id="{17D809E7-D222-4C88-BAFD-3C4406BE6D56}" type="slidenum">
              <a:rPr b="0" lang="en-US" sz="1000" spc="-1" strike="noStrike">
                <a:solidFill>
                  <a:srgbClr val="595959"/>
                </a:solidFill>
                <a:latin typeface="Arial"/>
                <a:ea typeface="Arial"/>
              </a:rPr>
              <a:t>&lt;숫자&gt;</a:t>
            </a:fld>
            <a:endParaRPr b="0" lang="en-US" sz="10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5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1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5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1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5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311760" y="744480"/>
            <a:ext cx="8520120" cy="2052360"/>
          </a:xfrm>
          <a:prstGeom prst="rect">
            <a:avLst/>
          </a:prstGeom>
          <a:noFill/>
          <a:ln>
            <a:noFill/>
          </a:ln>
        </p:spPr>
        <p:txBody>
          <a:bodyPr tIns="91440" bIns="91440" anchor="b"/>
          <a:p>
            <a:pPr algn="ctr">
              <a:lnSpc>
                <a:spcPct val="100000"/>
              </a:lnSpc>
            </a:pPr>
            <a:r>
              <a:rPr b="0" lang="en-US" sz="5200" spc="-1" strike="noStrike">
                <a:solidFill>
                  <a:srgbClr val="000000"/>
                </a:solidFill>
                <a:latin typeface="Arial"/>
                <a:ea typeface="Arial"/>
              </a:rPr>
              <a:t>Lecture 4</a:t>
            </a:r>
            <a:br/>
            <a:r>
              <a:rPr b="0" lang="en-US" sz="3000" spc="-1" strike="noStrike">
                <a:solidFill>
                  <a:srgbClr val="000000"/>
                </a:solidFill>
                <a:latin typeface="Arial"/>
                <a:ea typeface="Arial"/>
              </a:rPr>
              <a:t>Restricted Boltzmann Machine</a:t>
            </a:r>
            <a:endParaRPr b="0" lang="en-US" sz="3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TextShape 2"/>
          <p:cNvSpPr txBox="1"/>
          <p:nvPr/>
        </p:nvSpPr>
        <p:spPr>
          <a:xfrm>
            <a:off x="311760" y="2834280"/>
            <a:ext cx="8520120" cy="79236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 algn="ctr">
              <a:lnSpc>
                <a:spcPct val="100000"/>
              </a:lnSpc>
            </a:pPr>
            <a:r>
              <a:rPr b="0" lang="en-US" sz="2800" spc="-1" strike="noStrike">
                <a:solidFill>
                  <a:srgbClr val="595959"/>
                </a:solidFill>
                <a:latin typeface="Arial"/>
                <a:ea typeface="Arial"/>
              </a:rPr>
              <a:t>Ji-Woo Lee</a:t>
            </a:r>
            <a:endParaRPr b="0" lang="en-US" sz="2800" spc="-1" strike="noStrike">
              <a:latin typeface="Times New Roman"/>
            </a:endParaRPr>
          </a:p>
        </p:txBody>
      </p:sp>
    </p:spTree>
  </p:cSld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Restricted Boltzmann Machine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Represent a probability distribution with neural network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2" name="Google Shape;62;p14" descr=""/>
          <p:cNvPicPr/>
          <p:nvPr/>
        </p:nvPicPr>
        <p:blipFill>
          <a:blip r:embed="rId1"/>
          <a:stretch/>
        </p:blipFill>
        <p:spPr>
          <a:xfrm>
            <a:off x="1470600" y="1897560"/>
            <a:ext cx="5130720" cy="2592000"/>
          </a:xfrm>
          <a:prstGeom prst="rect">
            <a:avLst/>
          </a:prstGeom>
          <a:ln>
            <a:noFill/>
          </a:ln>
        </p:spPr>
      </p:pic>
    </p:spTree>
  </p:cSld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Theory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4" name="Google Shape;69;p15" descr=""/>
          <p:cNvPicPr/>
          <p:nvPr/>
        </p:nvPicPr>
        <p:blipFill>
          <a:blip r:embed="rId1"/>
          <a:stretch/>
        </p:blipFill>
        <p:spPr>
          <a:xfrm>
            <a:off x="776160" y="1362240"/>
            <a:ext cx="7257600" cy="1209240"/>
          </a:xfrm>
          <a:prstGeom prst="rect">
            <a:avLst/>
          </a:prstGeom>
          <a:ln>
            <a:noFill/>
          </a:ln>
        </p:spPr>
      </p:pic>
      <p:pic>
        <p:nvPicPr>
          <p:cNvPr id="85" name="Google Shape;70;p15" descr=""/>
          <p:cNvPicPr/>
          <p:nvPr/>
        </p:nvPicPr>
        <p:blipFill>
          <a:blip r:embed="rId2"/>
          <a:stretch/>
        </p:blipFill>
        <p:spPr>
          <a:xfrm>
            <a:off x="1776240" y="2916000"/>
            <a:ext cx="5590800" cy="102852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Conditional Prob.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Google Shape;77;p16" descr=""/>
          <p:cNvPicPr/>
          <p:nvPr/>
        </p:nvPicPr>
        <p:blipFill>
          <a:blip r:embed="rId1"/>
          <a:stretch/>
        </p:blipFill>
        <p:spPr>
          <a:xfrm>
            <a:off x="-14040" y="1279080"/>
            <a:ext cx="9143640" cy="332316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3" dur="indefinite" restart="never" nodeType="tmRoot">
          <p:childTnLst>
            <p:seq>
              <p:cTn id="4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Conditional Prob.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endParaRPr b="0" lang="en-US" sz="1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0" name="Google Shape;84;p17" descr=""/>
          <p:cNvPicPr/>
          <p:nvPr/>
        </p:nvPicPr>
        <p:blipFill>
          <a:blip r:embed="rId1"/>
          <a:stretch/>
        </p:blipFill>
        <p:spPr>
          <a:xfrm>
            <a:off x="176760" y="1017720"/>
            <a:ext cx="8790120" cy="4033800"/>
          </a:xfrm>
          <a:prstGeom prst="rect">
            <a:avLst/>
          </a:prstGeom>
          <a:ln>
            <a:noFill/>
          </a:ln>
        </p:spPr>
      </p:pic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Update rule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2" name="Google Shape;91;p18" descr=""/>
          <p:cNvPicPr/>
          <p:nvPr/>
        </p:nvPicPr>
        <p:blipFill>
          <a:blip r:embed="rId1"/>
          <a:stretch/>
        </p:blipFill>
        <p:spPr>
          <a:xfrm>
            <a:off x="895320" y="1622520"/>
            <a:ext cx="7353000" cy="2476080"/>
          </a:xfrm>
          <a:prstGeom prst="rect">
            <a:avLst/>
          </a:prstGeom>
          <a:ln>
            <a:noFill/>
          </a:ln>
        </p:spPr>
      </p:pic>
    </p:spTree>
  </p:cSld>
  <p:timing>
    <p:tnLst>
      <p:par>
        <p:cTn id="5" dur="indefinite" restart="never" nodeType="tmRoot">
          <p:childTnLst>
            <p:seq>
              <p:cTn id="6" dur="indefinite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Movie data run : rbm_model.py 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       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dw_=tf.subtract(tf.multiply(ph0_, v0_),tf.multiply(phk_, vk_))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        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dbh_=tf.subtract(ph0_,phk_)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            </a:t>
            </a: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dbv_=tf.subtract(v0_,vk_)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Analysis of code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... practice!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TextShape 1"/>
          <p:cNvSpPr txBox="1"/>
          <p:nvPr/>
        </p:nvSpPr>
        <p:spPr>
          <a:xfrm>
            <a:off x="311760" y="444960"/>
            <a:ext cx="8520120" cy="57240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00000"/>
              </a:lnSpc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Project 2</a:t>
            </a:r>
            <a:r>
              <a:rPr b="0" lang="en-US" sz="2800" spc="-1" strike="noStrike">
                <a:solidFill>
                  <a:srgbClr val="000000"/>
                </a:solidFill>
                <a:latin typeface="Arial"/>
                <a:ea typeface="Arial"/>
              </a:rPr>
              <a:t>	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TextShape 2"/>
          <p:cNvSpPr txBox="1"/>
          <p:nvPr/>
        </p:nvSpPr>
        <p:spPr>
          <a:xfrm>
            <a:off x="311760" y="1152360"/>
            <a:ext cx="8520120" cy="3416040"/>
          </a:xfrm>
          <a:prstGeom prst="rect">
            <a:avLst/>
          </a:prstGeom>
          <a:noFill/>
          <a:ln>
            <a:noFill/>
          </a:ln>
        </p:spPr>
        <p:txBody>
          <a:bodyPr tIns="91440" bIns="91440"/>
          <a:p>
            <a:pPr>
              <a:lnSpc>
                <a:spcPct val="115000"/>
              </a:lnSpc>
            </a:pPr>
            <a:r>
              <a:rPr b="0" lang="en-US" sz="1800" spc="-1" strike="noStrike">
                <a:solidFill>
                  <a:srgbClr val="595959"/>
                </a:solidFill>
                <a:latin typeface="Arial"/>
                <a:ea typeface="Arial"/>
              </a:rPr>
              <a:t>Write down your own code for RBM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15000"/>
              </a:lnSpc>
              <a:spcBef>
                <a:spcPts val="1599"/>
              </a:spcBef>
              <a:spcAft>
                <a:spcPts val="1599"/>
              </a:spcAft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LibreOffice/6.0.7.3$Linux_X86_64 LibreOffice_project/00m0$Build-3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ko-KR</dc:language>
  <cp:lastModifiedBy/>
  <dcterms:modified xsi:type="dcterms:W3CDTF">2020-01-07T01:50:00Z</dcterms:modified>
  <cp:revision>1</cp:revision>
  <dc:subject/>
  <dc:title/>
</cp:coreProperties>
</file>