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21"/>
  </p:notesMasterIdLst>
  <p:sldIdLst>
    <p:sldId id="324" r:id="rId2"/>
    <p:sldId id="258" r:id="rId3"/>
    <p:sldId id="305" r:id="rId4"/>
    <p:sldId id="306" r:id="rId5"/>
    <p:sldId id="301" r:id="rId6"/>
    <p:sldId id="293" r:id="rId7"/>
    <p:sldId id="263" r:id="rId8"/>
    <p:sldId id="267" r:id="rId9"/>
    <p:sldId id="299" r:id="rId10"/>
    <p:sldId id="278" r:id="rId11"/>
    <p:sldId id="276" r:id="rId12"/>
    <p:sldId id="311" r:id="rId13"/>
    <p:sldId id="314" r:id="rId14"/>
    <p:sldId id="307" r:id="rId15"/>
    <p:sldId id="315" r:id="rId16"/>
    <p:sldId id="316" r:id="rId17"/>
    <p:sldId id="317" r:id="rId18"/>
    <p:sldId id="318" r:id="rId19"/>
    <p:sldId id="325" r:id="rId20"/>
  </p:sldIdLst>
  <p:sldSz cx="9144000" cy="6858000" type="screen4x3"/>
  <p:notesSz cx="7104063" cy="10234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7" d="100"/>
          <a:sy n="87" d="100"/>
        </p:scale>
        <p:origin x="96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in"/>
          <inkml:channel name="Y" type="integer" max="32767" units="in"/>
        </inkml:traceFormat>
        <inkml:channelProperties>
          <inkml:channelProperty channel="X" name="resolution" value="3971.75757" units="1/in"/>
          <inkml:channelProperty channel="Y" name="resolution" value="5295.24854" units="1/in"/>
        </inkml:channelProperties>
      </inkml:inkSource>
      <inkml:timestamp xml:id="ts0" timeString="2015-11-18T04:50:10.350"/>
    </inkml:context>
    <inkml:brush xml:id="br0">
      <inkml:brushProperty name="width" value="0.2032" units="cm"/>
      <inkml:brushProperty name="height" value="0.6985" units="cm"/>
      <inkml:brushProperty name="tip" value="rectangle"/>
      <inkml:brushProperty name="rasterOp" value="maskPen"/>
      <inkml:brushProperty name="fitToCurve" value="1"/>
    </inkml:brush>
    <inkml:brush xml:id="br1">
      <inkml:brushProperty name="width" value="0.0762" units="cm"/>
      <inkml:brushProperty name="height" value="0.0762" units="cm"/>
      <inkml:brushProperty name="fitToCurve" value="1"/>
    </inkml:brush>
    <inkml:brush xml:id="br2">
      <inkml:brushProperty name="width" value="0.0762" units="cm"/>
      <inkml:brushProperty name="height" value="0.0762" units="cm"/>
      <inkml:brushProperty name="color" value="#FF0000"/>
      <inkml:brushProperty name="fitToCurve" value="1"/>
    </inkml:brush>
    <inkml:context xml:id="ctx1">
      <inkml:inkSource xml:id="inkSrc9">
        <inkml:traceFormat>
          <inkml:channel name="X" type="integer" max="1920" units="cm"/>
          <inkml:channel name="Y" type="integer" max="1080" units="cm"/>
        </inkml:traceFormat>
        <inkml:channelProperties>
          <inkml:channelProperty channel="X" name="resolution" value="28.36041" units="1/cm"/>
          <inkml:channelProperty channel="Y" name="resolution" value="28.34646" units="1/cm"/>
        </inkml:channelProperties>
      </inkml:inkSource>
      <inkml:timestamp xml:id="ts1" timeString="2015-11-18T04:50:10.384"/>
    </inkml:context>
    <inkml:brush xml:id="br3">
      <inkml:brushProperty name="width" value="0.02032" units="cm"/>
      <inkml:brushProperty name="height" value="0.0381" units="cm"/>
      <inkml:brushProperty name="tip" value="rectangle"/>
      <inkml:brushProperty name="fitToCurve" value="1"/>
    </inkml:brush>
    <inkml:brush xml:id="br4">
      <inkml:brushProperty name="width" value="0.0762" units="cm"/>
      <inkml:brushProperty name="height" value="0.0762" units="cm"/>
      <inkml:brushProperty name="color" value="#008000"/>
      <inkml:brushProperty name="fitToCurve" value="1"/>
    </inkml:brush>
    <inkml:brush xml:id="br5">
      <inkml:brushProperty name="width" value="0.1143" units="cm"/>
      <inkml:brushProperty name="height" value="0.1143" units="cm"/>
      <inkml:brushProperty name="color" value="#FF0000"/>
      <inkml:brushProperty name="fitToCurve" value="1"/>
    </inkml:brush>
    <inkml:brush xml:id="br6">
      <inkml:brushProperty name="width" value="0.2286" units="cm"/>
      <inkml:brushProperty name="height" value="0.2286" units="cm"/>
      <inkml:brushProperty name="color" value="#FF0000"/>
      <inkml:brushProperty name="fitToCurve" value="1"/>
    </inkml:brush>
    <inkml:context xml:id="ctx2">
      <inkml:inkSource xml:id="inkSrc57">
        <inkml:traceFormat>
          <inkml:channel name="X" type="integer" max="32767" units="in"/>
          <inkml:channel name="Y" type="integer" max="32767" units="in"/>
        </inkml:traceFormat>
        <inkml:channelProperties>
          <inkml:channelProperty channel="X" name="resolution" value="3196.78027" units="1/in"/>
          <inkml:channelProperty channel="Y" name="resolution" value="5041.07666" units="1/in"/>
        </inkml:channelProperties>
      </inkml:inkSource>
      <inkml:timestamp xml:id="ts2" timeString="2015-11-18T04:50:10.432"/>
    </inkml:context>
    <inkml:brush xml:id="br7">
      <inkml:brushProperty name="width" value="0.0762" units="cm"/>
      <inkml:brushProperty name="height" value="0.0762" units="cm"/>
      <inkml:brushProperty name="color" value="#3366FF"/>
      <inkml:brushProperty name="fitToCurve" value="1"/>
    </inkml:brush>
  </inkml:definitions>
  <inkml:trace contextRef="#ctx0" brushRef="#br0">2649 4678,'-102'-9,"59"3,-6-8,13-2,2 6,-4-8,38 18</inkml:trace>
  <inkml:trace contextRef="#ctx0" brushRef="#br0" timeOffset="15.6">1549 4368,'0'0,"0"0,0 0,6-8,-6 8,10-3,-10 3,12-6,-12 6,15-7,-15 7,12-8,-12 8,15-8,-15 8,17-11,-6 4,2-1,4-2,3 0,0-2,5 0,3-2,1 1,2-3,0 3,4-4,0 2,3-2,1-2,3 0,1-1,2 3,3-2,1 3,1 0,2 3,-1-1,2 3,-1 1,0 1,-1 2,0-1,-2 2,-1 2,2 1,-2 1,3-1,-4 3,1 0,-3 0,-1 2,-5 1,-5 1,-4 1,-8-1,-4-1,-6 2,-12-5,10 11,-10-11,-4 15,-7-5,-1 3,-5 1,0 2,-4-1,0 1,-2-4,1 0,-2-3,-1-1,1-4,2-2,-1-2,0 0,2-2,-1-2,5 1,0 0,0 1,1 0,1 1,1 1,-2 0,1 0,-2 0,3 0,-2-2,1-2,-1 0,-1-1,2 1,-3-2,1 3,-3-2,-2 2,0 0,-4 1,2 0,-4 0,1 1,-3-1,2 1,3 0,-1-1,5 2,-1-2,5 2,2-2,1 1,2-1,12 2,-17-2,17 2,-11-3,11 3,-10-4,10 4,0 0,-10-7,10 7,-11-6,11 6,-14-6,4 5,-2 0,0 1,-4 0,-1 3,0 2,-3 0,0 0,0 0,1-1,0-2,0 0,-1-2,2 0,0 0,1 0,1 0,0 0,3 2,-1 1,4 1,-1-2,11-2,-16 5,16-5,-14 1,14-1,-13 0,13 0,-11-3,11 3,-17 0,6 0,0 0,-1 3,0-1,-4 1,1-1,0 0,1 0,-3 2,4 0,-2 3,4-2,-1 4,1-2,2 1,9-8,-14 14,14-14,-10 7,10-7,0 0,0 0,0 0,0 0,0 0,0 0,0 0,0 0,-4 10,4-10,0 0,0 0,0 0,0 0,-11 8,11-8,0 0,-12 7,12-7,-13 10,13-10,-15 13,15-13,-16 17,16-17,-14 15,14-15,-14 16,14-16,-10 13,10-13,-9 14,9-14,-9 17,5-8,0 0,4-9,-8 17,8-17,-9 15,9-15,-9 15,9-15,-9 16,3-7,1 3,1 0,-2 1,1 1,-1 0,1-1,0-2,0 1,1-2,0-1,0 0,4-9,-6 16,6-16,-6 16,6-16,-7 16,3-7,4-9,-10 17,5-8,0 0,5-9,-10 16,10-16,-10 15,10-15,-9 12,9-12,-8 10,8-10,0 0,-10 12,10-12,0 0,-7 14,7-14,-5 16,1-6,1 0,-1 0,0 2,-1-2,1 0,-1 0,5-10,-10 12,10-12,-7 12,7-12,-8 13,8-13,-6 15,6-15,-7 17,7-17,-3 17,3-17,-2 14,2-14,0 14,0-14,0 13,0-13,-1 15,1-15,0 13,0-13,0 11,0-11,0 10,0-10,0 9,0-9,0 11,0-11,0 16,0-7,0 3,0 2,0 0,1 1,2-1,-1 2,4 0,-1 1,3-2,-1 0,3 1,-1 0,2 2,-1-1,2-2,-2 2,3-2,-2 1,2-4,0 1,2-2,-2-2,3 0,0 0,0 1,1-1,-1 3,2-1,1 1,0 2,3-1,-3 1,3-1,4 0,-1 0,6-2,-2 2,7-2,0 2,6-2,2 1,0-4,5-2,0-5,4-2,0-8,5-9,1-4,2-5,5-3,1-4,-1 1,0-2,-1 1,-2 0,-3 2,-6-3,-2-1,-5-4,1-1,-8-7,-1 1,-9-4,-5-2,-5 3,-11 2,-5 5,-6 2,-13 8,-7 5,-6 5,-7 5,-8 5,-8 4,-5 8,-11 1,-6 11,-8 8,-1 9,-5 8,-1 12,-1 5,1 11,5 7,11 7,8 3,13 5,14-6,15-4,18-7,11-11,20-11,13-15,13-9,9-14,10-8,10-6,5-8,4-8,4-6,0-6,-1-5,-4-6,-4-4,-7-4,-12-5,-9-2,-9-4,-15-3,-11 2,-15 2,-11 6,-16 6,-14 13,-10 10,-9 16,-9 11,-8 18,-7 13,-2 9,-4 10,1 7,1 7,3 7,8 8,5 4,17 2,9 3,17-1,12-6,11-6,15-11,16-10,17-14,9-10,12-11,7-9,8-7,4-3,4-9,0-7,-2-2,-4-6,-5-3,-4-4,-7 0,-6-5,-9-2,-7-2,-8-2,-9 1,-6 1,-9 0,-8 2,-7 4,-3 5,-13 8,-4 8,-8 6,-5 7,-8 10,-4 11,-8 5,-4 8,-3 6,-3 3,0 5,0-1,8 5,2-2,11 0,5-1,12-4,7-2,13-4,4-5,13-7,5-4,7-5,7-6,5-4,4-6,3-2,2-6,3-4,-1-4,1-2,-1-4,-1-2,-2-1,-3-2,1 0,-6 0,1 3,-4 1,-1 0,-6 1,0 4,-2 1,-4 2,-1 1,-4 0,-2 2,-1 2,-3 1,-1 0,0-1,-2 1,0-3,2-1,0-3,0-2,0-5,0 0,0-2,-1-3,-1 1,-1-2,1 0,-2-1,1 2,-1-3,1 1,-1-1,2-1,-1 0,-1-2,1-2,-3-1,0 0,-2-1,-3-1,0 2,-2-1,-1 2,-5-1,2 2,-3 0,2 0,-1 0,1 0,1-1,-1-1,2 3,-2 0,0 0,-1 3,0 3,0 2,-2 1,0 2,-2 0,-1 2,1 1,-4 0,-1 4,-5 1,-1 6,-3 4,-4 4,-3 10,-2 7,-4 7,0 8,-4 6,0 3,2 2,1 5,4-1,2 3,4-1,6 0,6-3,8 0,5-3,5-7,11-5,9-10,4-9,7-9,5-8,3-10,3-12,2-7,0-6,1-2,-3-2,-4 0,-6 5,-5 4,-9 8,-7 8,-11 18,-6-4,-11 19,-9 16,-3 10,-5 8,1 7,-1 3,4-4,4-3,5-11,7-7,5-10,5-3,4-4,4 0,6 1,7 2,3 2,5-1,3-3,5-3,-2-11,6-4,0-12,-2-10,-2-9,-4-7,-7-6,-5-5,-3-5,-12-1,-2 2,-10-1,-5 5,-4 2,-3 7,-5 3,3 9,-4 0,4 3,-2 1,2 0,-1-2,3-1,0 1,3-2,-3 2,2 2,1 2,-1 3,1 5,-2 0,2 5,0-1,1 3,0-1,1 1,1-1,1-1,1-3,0 1,1-1,0-1,0 1,1 1,1 1,2 0,0 2,4-1,0-1,5-2,0-2,0-3,2-2,3-3,1 0,-2-1,1 5,-2-1,0 5,-2-1,1 7,-2 8,0-14,0 14,0 0,0 0,2-9,-2 9,0 0,0 0,0 0,0 0,8-9,-8 9,0 0,10-5,-10 5,10-3,-10 3,12-6,-12 6,14-9,-14 9,16-12,-6 5,-1 1,1-2,2 3,-12 5,18-11,-18 11,13-11,-13 11,0-11,0 11,-14-8,0 7,-7-1,-1 2,-8 0,-2 1,-4 3,-2 1,-3 0,0 0,0 0,1-1,1 0,4 0,1-2,6 1,2-2,2-1,4 0,1 0,2 0,4 0,1-1,3 0,9 1,-11-2,11 2,0 0,-10-4,10 4,0 0,-9-5,9 5,-12-4,12 4,-18-3,7 3,-2 0,-1 0,-3 0,0 1,-1 1,1-1,-4 1,5-1,-3 1,1-1,-1 0,4 1,0-1,0 1,2-2,-1 2,5-2,0 0,9 0,-16 0,16 0,-12 1,12-1,-11 0,11 0,-11 2,11-2,-16 1,16-1,-17 2,9 0,-2-1,0 1,-2 1,1 1,1 0,-1 2,3-1,-3 0,11-5,-20 11,20-11,-17 8,17-8,-16 6,16-6,-14 4,4-2,10-2,-14 5,14-5,-14 5,14-5,-13 6,13-6,-12 6,12-6,-12 6,12-6,-13 5,13-5,-14 6,14-6,-16 7,16-7,-17 9,7-5,10-4,-18 11,9-5,0-3,-1 3,0-3,1 2,-2 0,0 1,0-1,1 2,-2 0,2 0,-2 0,3 0,-1 0,1-2,-1 1,0-1,2 0,-1 0,0 1,-2-2,1 2,-2 1,3-2,-4 3,2-3,-1 3,-1-2,1 3,1-2,-1 2,0-1,-2 0,2 1,0-1,-2 1,1-3,1 4,1-2,0 0,0 0,0 1,1 0,0-1,1 1,-1 1,0-1,-1 0,0 0,3 0,-4-1,12-8,-19 14,19-14,-16 13,16-13,-15 13,15-13,-15 13,15-13,-13 13,13-13,-13 14,13-14,-12 12,12-12,-10 13,10-13,-11 13,11-13,-12 16,12-16,-12 16,4-5,8-11,-18 19,9-11,-1 2,0-2,-1 1,1-1,-1-1,3 1,-1-1,9-7,-16 16,8-6,1 0,-3 0,1 1,-2 0,3 1,-1 1,-1-3,3-2,0 1,2 2,5-11,-9 18,6-10,-2 3,1-1,1 2,-1-1,0 1,1-1,0-2,1 1,2-10,-5 16,5-16,-5 15,5-15,-5 15,5-15,-4 17,3-8,0 1,-1-1,0 2,1-1,0 0,0-1,1-9,-3 15,3-15,-1 12,1-12,0 9,0-9,0 10,0-10,0 12,0-12,0 14,0-14,2 15,-2-15,4 13,-4-13,0 13,0-13,3 10,-3-10,2 11,-2-11,1 12,0-3,-1-9,4 15,-4-15,3 16,-3-16,3 15,-3-15,5 12,-5-12,2 10,-2-10,4 11,-4-11,4 11,-4-11,3 13,-3-13,4 15,-4-15,6 14,-6-14,5 13,-5-13,9 12,-9-12,8 15,-8-15,12 17,-4-7,0-1,2 1,1 0,2 0,1-1,0 1,3-1,-1 0,4-1,-2 0,4-1,-1-1,3-4,0-2,3 0,1-6,2-4,0-4,-1-2,1-3,-2-1,-1-1,-4-1,-1-1,-5 0,0-1,-6-3,0 0,-5 0,-1 1,-4 0,-1 2,-2 4,-6 2,2 2,-2 5,-1 1,9 10,-16-15,16 15,-13-15,9 6,2-4,2 0,0-4,0 3,0-1,2 3,1 2,-3 10,0 0,0 0,0 19,-5 0,0 2,-1 3,-3-1,1-1,-1-3,1-1,-6-3,3-1,-3-3,1 0,-2-4,-1 2,-1-6,0 0,4-3,0 0,3-2,1-5,9 7,-5-19,5 7,9-5,6 0,6-7,7-1,8-5,11-4,8-6,9-2,7-5,8 1,5-5,4 2,2 1,-1 5,-4 5,-8 8,-8 6,-8 8,-11 6,-15 10,-10 7,-17 7,-8 7,-14 5,-16 5,-12 3,-9 5,-10 1,-8 2,-4-1,-4 0,-1-2,1-5,4-4,2-8,9-7,6-10,9-5,7-13,15-8,7-7,13-5,5-6,17 1,12-6,16 1,9-4,13 3,10-1,12 1,10 2,4 1,3 2,-2 2,1 9,-7-1,-5 8,-11 1,-9 8,-13 1,-8 8,-14 1,-6 2,-14 0,-8 4,-10-4,-9 12,-10-3,-8-2,-2-1,-7 1,0-5,2-1,1-1,4-2,5-8,9 0,2-3,8-2,5-1,9-2,8 1,6-2,8 2,5-1,7 3,4-2,3 2,4 1,-1 2,-1 0,-2 2,-4 2,-4 2,-5 3,-4 0,-5 3,-4 0,-3 5,-3 0,-3 2,-2-1,-1 0,-2-1,0 0,-1-1,0-1,1 1,-2-3,2 1,0 1,1 1,1-2,-1 2,2 1,2 0,0 0,0 0,2-2,2 0,-1-1,2-1,-1-1,-2 0,-1 0,0 0,-4-2,-3 1,-9 1,11-2,-11 2,0 0,0 0,0 0,9 3,-9-3,0 0,9 9,-9-9,10 6,-10-6,13 6,-13-6,15 5,-15-5,14 6,-14-6,17 7,-7-4,-1 1,0-1,1 1,2-1,-2 1,0 0,-1 0,1 0,-10-4,17 11,-8-5,-9-6,17 16,-8-7,2 0,-1-1,1 1,-1-2,0 0,0 0,0-1,-10-6,15 14,-15-14,14 10,-14-10,12 14,-12-14,12 12,-12-12,11 11,-11-11,14 14,-14-14,13 12,-13-12,15 13,-15-13,17 12,-17-12,13 11,-13-11,15 12,-15-12,14 10,-14-10,16 11,-16-11,16 11,-6-6,-10-5,16 11,-8-5,-8-6,17 13,-8-6,-9-7,17 13,-8-7,-9-6,13 15,-13-15,13 13,-13-13,14 12,-14-12,12 13,-12-13,11 14,-11-14,9 15,-9-15,7 15,-7-15,7 16,-7-16,9 16,-9-16,8 14,-8-14,9 16,-7-7,-2-9,6 17,-2-8,-3 2,3-1,-2 2,1-3,-2 2,0-2,-1-9,3 15,-3-15,0 17,0-17,0 14,-4-5,0 2,2 3,-2-3,-1 3,3-1,-2 0,2 1,-2-1,2 0,-1-2,1 0,-2-1,1 0,-1-1,0 0,4-9,-8 17,8-17,-10 16,5-7,-1 1,0 0,-1 1,0-1,0 2,0-1,-2 0,1 1,-2-1,1 0,0 0,-1 0,-1 1,-1 1,-1 1,0 0,1 2,0 1,-2 0,1-1,2 3,-3-3,2 1,-1 0,1-1,-4-1,1 0,0 0,0 1,0 0,0-1,1-1,0-2,1-2,1-1,1-4,2-4,9-1,-13-5,9-7,1-3,3-4,0-6,4-3,4-4,0-3,5-2,1-4,3-1,2-2,0 1,2 1,1 1,-2 3,-1 6,-1 5,-2 4,-5 8,-1 1,-10 14,13-12,-13 12,0 0,0 0,0 0,11 0,-11 0,0 0,0 0,0-10,0 10,0-11,0 11,-3-13,3 13,-12-7,4 6,8 1,-19 2,10 5,-2 2,1 1,1 0,3-1,1 1,5-10,-7 14,7-14,0 0,-1 9,1-9,0 0,2 10,1-1,0 8,0 2,2 8,-3 3,1 5,-1 1,-1 0,0-2,-1-3,0-3,0-4,0-2,-1-3,-2 0,0-3,1 0,-2-1,2-1,-2-1,2-2,0 0,-1-2,3-9,-5 18,2-9,0 2,-2 0,1 1,-1 2,0 0,0 1,-1 0,0 1,1-1,1 2,-1-2,0 1,0-2,1 0,-1-1,1 0,0 0,-1-1,1 0,0-1,0 0,0 0,0-1,1 0,1-1,2-9,-6 13,6-13,-6 13,3-4,3-9,-8 14,8-14,-7 17,7-17,-8 15,8-15,-7 12,7-12,-5 10,5-10,0 0,-10 12,10-12,0 0,-7 11,7-11,0 0,-11 12,11-12,0 0,-8 10,8-10,0 0,-11 10,11-10,-9 9,9-9,-9 11,9-11,-10 11,10-11,-10 10,10-10,-12 9,12-9,-12 8,12-8,-14 8,14-8,-11 7,11-7,-13 8,13-8,-13 8,13-8,-16 7,16-7,-16 8,6-5,2 2,-2-2,-1 1,0 2,0-3,-2 4,-1-2,1 0,-3 1,0 0,1 0,1-1,-2 1,0-2,1 1,1 0,0-1,1 0,-2 1,3 0,-1-1,2 1,-3 0,2 0,1 0,0 0,0-1,0 1,1 0,-2-1,1 0,-1 0,-1 0,1-1,-1 1,1-1,-1 1,2 0,-3 1,1 0,-1 0,-1 1,0-1,-1 1,0-1,-1-1,0 2,0-3,-1 2,1-2,-2-1,0-1,-1 1,3 1,0-2,-1 0,1 0,0 0,1 0,0 0,1 0,1 0,-2 0,2 1,0-1,1 1,0-1,0-1,2 1,-3-1,1 0,-1 1,1-1,-3 1,0 0,0 0,0 1,-1 0,-1 0,1 0,-1 0,0 0,0 1,0-2,0 1,-1 0,0-1,2 1,-1-2,0 0,-1 0,2 0,0 0,1-2,1-1,0 0,-1-1,1 1,2 0,0 1,-1-2,2 2,-3 0,3 1,0-1,1-1,-2 0,0 1,2-1,-2-2,1 2,0-2,-3 0,1 2,-1-2,-1 2,1 0,-1 0,2 0,-1 0,2-1,0 0,1 0,0-1,-1-1,1 1,0-1,-1 0,1-1,1 1,-1 0,0-1,1 0,-1 0,1 0,0 0,-1-1,0-1,0 0,0 0,-2 0,3-1,-2 0,-2 1,4 2,-1-3,-1 2,2 0,-1 0,1 0,0 0,0 1,0-1,0 0,1 1,0-2,-1 1,1 0,1-1,-1 1,1 0,9 8,-17-14,9 7,8 7,-16-14,7 7,9 7,-17-15,17 15,-17-15,17 15,-17-15,6 9,1-1,1-1,-2 1,1 1,0-3,2 2,8 7,-16-14,16 14,-14-12,14 12,-13-14,13 14,-15-12,15 12,-15-14,15 14,-15-12,15 12,-16-12,16 12,-15-12,15 12,-15-11,15 11,-15-10,15 10,-15-11,15 11,-15-13,15 13,-16-13,16 13,-15-12,6 5,9 7,-18-12,18 12,-17-14,17 14,-17-14,8 6,9 8,-18-15,10 5,-1 3,0-1,2-1,-3 1,10 8,-14-16,14 16,-14-16,8 7,6 9,-11-15,5 6,1 0,0 0,0 0,1 0,-3 0,3-1,-2 0,1 0,-1 0,1 0,1-1,-1 1,0 0,2-1,0 0,-2 0,3 2,-2-1,0 1,2 0,-2 0,1 0,-1 0,2 0,-2-2,2-1,-2 0,0 0,2-1,-2 0,0 1,1 0,-2 0,2 2,0-1,-2 1,2 0,1 0,1-1,-2 1,2-1,0 1,0-1,0 1,-1-1,2 0,-1-1,1 0,0 0,0-2,-1 0,1-1,0 0,0-1,0 1,0 0,0 1,1-1,0 0,1 2,-1-2,0 0,-1 2,0-1,1 1,2 1,-2 0,1 0,2 1,0-1,0-2,1 0,0-3,3 0,-1 1,0-3,3 4,-2-2,2 3,0 0,1 3,0 2,0-1,0 0,1 1,-1 0,1-1,4 1,-1-2,1 0,2 0,0 0,-1 0,4 1,-3 0,-1 0,2 2,-1-1,-1 0,0 0,0 1,1-2,1-2,-1-1,0-1,-1 1,2-1,-1 0,2 1,-3 0,1 2,0 1,0 1,2-1,-2 0,2 0,-2 0,3-1,2 0,-1-1,1 1,4 0,-1-1,1 2,2-1,-1 3,1-1,0-1,-1 1,-1-1,1 1,-3 0,0 1,1-1,-2 1,-1 0,-1 0,0 2,-2-1,1 1,-2-1,-1 0,1 2,1-1,0 0,2 0,0 0,2 0,1 1,0 0,2 0,-1 0,-1 1,2 1,-2-2,0 1,-3 2,0-2,-1 1,0 1,0 1,-1-1,3-1,-1 2,1 0,-1-1,1 1,2 1,-2-2,1 1,-3-3,1 2,2 1,-2-1,1 0,1 0,-1 0,0 1,-1 1,0 0,-3 0,2 0,-1 0,-2 0,0 3,-2-1,0 0,0 0,-2-1,3 3,-2-2,1-1,-2 1,2-2,-1 1,0 0,-1-1,1 1,0 0,-1 0,1 1,0 0,-1 0,1 0,1 0,-2 1,1 0,0-1,0 1,0-1,1 1,0 1,-2-1,1 1,0-1,-1 0,2 1,0-2,0 2,0-2,-2 1,2 0,-1 0,-2 2,1-2,-1 2,-2-1,1 1,-1 0,0 1,0-2,0 2,-2 0,1 1,-1-1,0 1,-9-7,18 11,-18-11,17 12,-7-7,-1 0,0 0,1-1,-1 1,1 0,-10-5,17 7,-8-1,-9-6,15 9,-15-9,14 10,-14-10,13 9,-13-9,12 11,-12-11,13 10,-13-10,13 12,-13-12,13 13,-13-13,12 14,-12-14,13 15,-13-15,13 16,-13-16,11 17,-5-8,-6-9,11 16,-11-16,11 15,-11-15,9 13,-9-13,11 14,-11-14,10 14,-10-14,9 14,-9-14,9 17,-9-17,8 15,-8-15,6 15,-6-15,7 17,-7-17,9 15,-4-6,-1 1,3-1,-3 1,1 0,-1-1,1 0,-5-9,7 15,-7-15,6 14,-6-14,8 13,-8-13,7 13,-7-13,8 13,-8-13,9 13,-9-13,6 12,-6-12,7 9,-7-9,8 9,-8-9,0 0,9 10,-9-10,0 0,9 7,-9-7,0 0,9 10,-9-10,7 10,-7-10,6 9,-6-9,8 8,-8-8,9 11,-9-11,7 9,-7-9,6 10,-6-10,8 10,-8-10,7 9,-7-9,9 7,-9-7,0 0,11 10,-11-10,0 0,11 11,-11-11,0 0,9 10,-9-10,0 0,10 11,-10-11,0 0,12 10,-12-10,0 0,10 12,-10-12,6 9,-6-9,6 12,-6-12,6 13,-6-13,9 13,-9-13,7 14,-7-14,8 17,-5-8,2 0,-2 2,1 0,0 0,-1-3,1 2,-2-1,1 0,0 2,-1-1,1 0,-2 1,1 1,-1 1,1 0,0-1,-1 1,-1-2,0 1,2 0,-2 0,1 0,-1 1,1-2,0 3,-1-2,1 0,-1 0,2-1,-2-1,0-2,1 1,-1 0,0-9,1 16,0-6,-1-1,0 0,1 1,-1-1,0 0,0 0,0 1,0-10,0 16,0-16,-1 16,1-16,-3 16,3-16,-3 14,3-14,-3 18,0-9,1 1,0 1,0 0,0 1,-1-1,1-1,0 1,-1-1,0 0,1-1,-2 1,1-1,3-9,-8 17,3-7,2 1,-2 0,1 0,-1-1,0 1,1 1,-1 0,0-1,1-1,-1 0,-1 0,1-2,2 2,-2-1,1 1,-1-1,-1 1,1-1,-1 1,0 0,0 0,-3 0,2 1,0-1,-2 2,2-1,-2 2,1-1,-2 0,4-1,-4 2,2-2,-1 1,-1-1,1-1,0 0,1 0,-2 0,1-2,1 0,-2 1,1 0,1 1,-2 0,2-1,-2-1,2 1,-1 0,0-1,9-8,-16 17,7-8,0 2,0-1,0 0,0 1,1 0,0 0,-1-1,1-1,8-9,-14 14,14-14,-14 14,14-14,-14 12,14-12,-14 14,7-6,7-8,-17 17,8-9,0 0,0 0,0 0,9-8,-17 13,17-13,-15 12,15-12,-15 11,6-5,0-1,0 1,-1 1,-1 0,2-1,-2 1,1 0,-1-1,0 0,0 0,0-1,0 1,0-1,0 1,0-1,-1 1,1-1,-1 1,-1-2,0 2,1-2,0 1,1 0,1-1,-1 1,0-1,0 0,1 1,2 0,-2-1,-1 1,-1 0,2 0,0 0,2-1,-3 0,2 0,-1 1,1-2,0 0,1 1,-2-1,1 0,0 0,0 1,9-4,-18 8,9-3,1-1,-2 1,1 0,-2-1,0 0,0-1,1 1,-1-2,0 1,0 0,-1 1,2 0,0 0,0 1,-2-1,1 1,0-1,-1 0,1 1,-1-2,-1-1,1 2,1-1,-1-1,0-1,2 1,-1-1,1 2,1-2,0 0,-1 0,2 0,8-1,-17 1,8-1,-2 1,1 0,-1 0,2-1,-2 0,0 0,0 0,0 0,0 0,1 0,-1 1,2-1,0 0,-1 2,-1-2,1 1,2-1,-2 0,-1 0,1 1,2-1,-2 0,1 0,9 0,-16 0,7 0,9 0,-16 0,7-1,-1 1,-1-1,0-1,0 1,-2 1,1 0,0-1,0 1,0 0,1-1,1 1,-2-1,1 1,-1 0,0 0,1-1,-2 0,0 1,1 0,-1-1,1 1,0-1,1 0,-1 0,1-1,1 1,0 1,-1-1,3 1,-2-2,0 1,2 0,8 1,-16-2,6-1,2 1,-1 1,9 1,-16-4,16 4,-17-5,7 3,2 0,8 2,-16-4,6 2,0 0,2 0,-2 0,2 0,8 2,-18-3,18 3,-14-4,14 4,-16-2,16 2,-13-5,13 5,-14-5,14 5,-14-5,14 5,-14-5,14 5,-13-5,13 5,-14-7,14 7,-13-7,13 7,-16-7,16 7,-15-8,15 8,-16-7,16 7,-13-7,13 7,-11-6,11 6,-10-5,10 5,-9-6,9 6,-11-7,11 7,-12-8,12 8,-12-8,12 8,-13-9,13 9,-14-8,14 8,-13-9,13 9,-14-8,14 8,-13-8,13 8,-13-8,13 8,-14-7,14 7,-13-7,13 7,-14-9,14 9,-14-7,14 7,-13-7,13 7,-13-8,13 8,-13-10,13 10,-15-9,15 9,-17-7,17 7,-15-8,15 8,-16-7,16 7,-15-8,15 8,-13-8,13 8,-11-7,11 7,-11-8,11 8,-10-11,10 11,-15-12,15 12,-16-12,8 6,-2-1,0 0,1 0,0 0,-2-1,1 1,2-1,-2 0,10 8,-16-11,16 11,-15-10,15 10,-14-10,14 10,-11-10,11 10,-11-11,11 11,-9-11,9 11,-8-12,8 12,-9-10,9 10,-9-12,9 12,-10-12,10 12,-12-11,12 11,-15-11,15 11,-12-9,12 9,-12-10,12 10,-9-10,9 10,-7-11,7 11,-8-12,8 12,-8-13,8 13,-7-12,7 12,-7-12,7 12,-7-12,7 12,-6-14,2 5,4 9,-8-16,5 7,-1 0,4 9,-6-16,2 7,4 9,-7-14,7 14,-8-15,3 6,1 0,-1 0,0 0,0-1,5 10,-9-17,6 8,3 9,-5-14,5 14,-4-14,4 14,-4-14,4 14,-4-15,4 15,-4-18,1 9,3 9,-6-17,6 17,-6-16,3 6,-1 0,0 0,2 2,-1-2,0-3,0 0,0 3,1 1,-1-2,0 1,0-1,0 0,1-1,-1-1,2-3,-1-3,2-1,0-2,0 0,1-2,5 2,-2-10,12 4,-5-5,7-1,-1-6,-17 40</inkml:trace>
  <inkml:trace contextRef="#ctx0" brushRef="#br0" timeOffset="16.6">1076 4478,'0'0,"0"0,0 0,0 0,0 0,0 9,0-9,0 0,0 0,0 11,0-11,0 0,0 13,0-13,0 0,0 0,-5 12,5-12,0 0,-6 13,6-13,-5 16,3-7,-1 1,-1-1,2 1,0 0,-2 0,2 0,0 0,0 1,-2 0,1 0,-1 4,1-1,1 0,0 2,-2-1,1 1,1-1,0 2,-1-2,1 1,-1-2,1 2,-2-3,2 2,-2-1,2 1,-2-2,2 1,-1-1,1 1,-1 1,1-1,-2 1,2 0,-2 2,-1 0,-1 1,1-1,-2-1,2 0,-1-1,1 0,0-2,1-1,2-1,1 0,0 2,-1 0,2-1,0 0,0-1,0 2,0-1,0 0,0-1,0 0,0-1,0 0,0-10,3 16,-3-16,2 15,-2-15,4 17,-3-8,-1 0,1 2,-1 0,2 1,-2-1,1 0,0-1,-1 0,0-10,1 17,2-9,-3-8,0 15,0-15,0 15,0-15,0 13,0-13,0 12,0-12,1 11,-1-11,1 10,-1-10,4 10,-4-10,2 9,-2-9,3 9,-3-9,2 10,-2-10,2 9,-2-9,4 10,-4-10,3 9,-3-9,0 0,3 11,-3-11,0 0,5 11,-5-11,0 0,5 11,-5-11,0 0,7 12,-7-12,0 0,10 11,-10-11,0 0,9 10,-9-10,4 8,-4-8,0 0,8 11,-8-11,6 9,-6-9,6 10,-6-10,6 9,-6-9,7 9,-7-9,0 0,11 12,-11-12,9 9,-9-9,7 10,-7-10,8 13,-8-13,8 13,-8-13,9 12,-9-12,9 11,-9-11,11 10,-11-10,9 9,-9-9,10 11,-10-11,11 11,-11-11,12 13,-12-13,12 11,-12-11,11 13,-11-13,13 12,-13-12,11 13,-11-13,14 13,-14-13,12 11,-12-11,12 11,-12-11,11 9,-11-9,11 7,-11-7,11 9,-11-9,11 11,-11-11,13 12,-13-12,12 15,-12-15,14 13,-14-13,13 12,-13-12,13 11,-13-11,14 9,-14-9,13 11,-13-11,13 9,-13-9,15 9,-15-9,12 10,-12-10,17 9,-7-5,-2 2,2-1,0 0,1 0,-3 0,1 0,-9-5,16 8,-16-8,12 8,-12-8,13 8,-13-8,15 8,-15-8,13 7,-13-7,15 8,-15-8,15 6,-15-6,15 6,-15-6,15 6,-15-6,17 6,-17-6,15 7,-7-4,-8-3,16 6,-6-2,-10-4,17 6,-8-3,0 1,4-1,-1 1,0 0,1 0,1 0,0 0,1 1,-2-1,1 1,-1-1,1 1,0-1,-1 0,0 0,1 0,-2 0,1-1,-1 1,0-1,-1 2,0 0,-1-1,1 1,0 0,-1 0,0-1,0 2,3-3,-2 2,0-1,1 0,-1 0,1 0,-1-1,0 2,-1-2,-2 0,1 1,2-1,-3 0,2 1,0-1,1-1,-1 0,-2 0,2 1,1-2,-1 1,-1-1,1 1,1 0,-1 2,-2-2,-8-2,17 5,-7-1,1-3,-1 2,0-1,1 0,1 1,1-2,-2 0,1 0,1 0,-1 1,0 0,0 1,2-3,-2 2,2-1,-1 1,0-2,0 1,-1-1,1 0,-1 0,1 1,-1 0,1 0,-1-1,0 2,3-2,0 0,0 0,0 0,-1 0,1 0,-1 0,0 0,0 0,-3 0,1-2,-1 1,1 0,0-1,-1-1,0 1,1 1,0-2,-1 1,2 0,-1 0,-1 2,1-1,3 1,-2-1,1-1,0 1,1-1,-1 1,1-1,0-1,-2 0,2 1,-2 0,-2 1,1-1,-1 0,0 0,0 1,0-1,-1 1,1-1,-1 0,0-1,0 2,0-2,0 2,-1-1,1-1,0-1,0 2,0-1,0-2,2 2,0-1,0-1,-1 1,1-1,-1 0,0 1,0 0,-1 0,-1 0,0 1,0-1,0 1,-9 3,18-8,-18 8,17-10,-17 10,13-10,-13 10,13-10,-13 10,13-9,-13 9,12-9,-12 9,15-10,-15 10,17-12,-9 6,1-1,2 0,-3 0,1 0,1-1,-2 3,2-3,0 1,1 1,-2 0,4 0,-1-2,1 3,1-3,-2-1,0 0,0 1,-1 0,-1-1,1 0,-1 1,-2-1,2 1,0-1,-2-1,2-1,0 0,-2-1,3 0,-2 0,1 1,-2 1,1 1,-9 9,16-15,-16 15,16-13,-16 13,14-13,-14 13,16-15,-7 6,1-1,0 0,0-1,1 0,-1-1,0 1,0-1,0 1,-1-1,0 0,1 0,0 0,1 0,0-2,1 1,0-2,2 1,-3 0,1-1,0 1,-1 1,1-2,-2 0,1 3,-1-1,-2-1,1 0,-2-1,0 1,1-1,-2 0,0 0,2 0,0-1,-2 0,1 0,0-3,1 0,-1 1,-1-4,0 2,0-1,1 0,-1 0,-2 2,1-2,-1 1,1 1,-4 0,2 0,-1-1,-2-1,0 0,0 1,0-1,0 1,0 0,-1 0,-3 1,0 0,1 1,-2-2,0 0,-1 1,1-2,-1 2,0-1,1 1,0-1,1 1,1 2,-1-1,-1 2,2-2,-1 4,-1-2,0 2,0 2,0-3,1 1,0 0,-1 0,3-1,-1 0,2 0,0 0,-1-1,0-1,-2 0,1 1,-2 0,-3-2,0 3,1-3,-3-1,1 1,1-1,-1-1,-1-1,1 0,-1-2,-1 1,-2 0,-1-3,-2 1,-3 0,1 5,-13-2,2 0,-8-1,-8 4,45 18</inkml:trace>
  <inkml:trace contextRef="#ctx0" brushRef="#br0" timeOffset="17.6">1617 4536,'-13'2,"2"2,1-4,0 1,1-1,-2 2,-1 0,1 1,-2 0,0 3,1-1,-2 2,1-2,1 3,-2-3,2 2,-1-2,2 1,-3 0,4 1,-4-1,3 2,-1 0,1 0,1 1,-1-2,1 0,0 1,0-2,1 1,0 1,-1 0,0 0,0 1,0 2,0-1,0 2,0-1,1 0,-1 0,3-2,0 0,0 0,0 0,7-9,-11 18,5-9,1 1,-1 0,0 3,-1-3,1 3,-3-3,2 2,-2-1,2 1,-3-2,1 1,-1-2,1 1,1-2,8-8,-16 15,16-15,-15 12,15-12,-12 12,12-12,-11 12,11-12,-12 14,6-5,0 0,1 0,5-9,-10 18,10-18,-8 17,8-17,-8 16,8-16,-6 18,2-8,1 1,-2 1,1 2,-1-1,3 1,-4 1,3-1,1 0,-2-2,2-1,2-2,0-9,-5 15,5-15,-1 13,-2-3,3 3,0 1,0 4,0 2,0 2,3 2,-1 2,2-1,-1 1,2 0,-1-6,6 4,2-3,6-8,7-4,-25-9</inkml:trace>
  <inkml:trace contextRef="#ctx0" brushRef="#br1" timeOffset="18.6">1519 6521,'0'0,"0"0,0 0,0 0,0 0,0 0,0 0,0 0,0 0,0 0,0 0,0 0,0 9,0-9,0 0,4 9,-4-9,0 0,9 11,-9-11,0 0,12 14,-12-14,10 9,-10-9,10 6,-10-6,11 3,-11-3,12 1,-12-1,11 0,-11 0,10 4,-10-4,8 6,-8-6,10 8,-10-8,11 9,-11-9,11 9,-11-9,12 6,-12-6,12 6,-12-6,11 8,-11-8,12 7,-12-7,13 11,-13-11,13 10,-13-10,16 8,-16-8,15 5,-15-5,14 6,-14-6,12 3,-12-3,11 5,-11-5,10 4,-10-4,9 3,-9-3,9 6,-9-6,9 4,-9-4,10 8,-10-8,12 5,-12-5,12 7,-12-7,13 5,-13-5,12 8,-12-8,14 9,-14-9,15 10,-15-10,16 8,-16-8,14 7,-14-7,13 6,-13-6,13 7,-13-7,11 6,-11-6,12 6,-12-6,12 5,-12-5,9 3,-9-3,9 3,-9-3,0 0,11 4,-11-4,0 0,13 7,-13-7,12 5,-12-5,17 5,-7-3,-1 0,1 0,0 0,1 0,0-1,-1 1,-1-1,0 0,1 1,-1-1,0 0,1 1,0-1,-1 1,1-1,0 1,0 0,-1-1,1 1,0-1,0 0,-1 0,0 0,-9-1,17 1,-17-1,15 1,-15-1,14 1,-14-1,15 1,-7 0,2 0,0 0,1 0,0-1,1 0,0 1,1-1,-1 0,0 0,0 0,0 1,-1-1,0 1,-1 0,0-1,-1 1,0-1,0 0,0 1,-9-1,16 0,-16 0,15 0,-15 0,13 0,-13 0,13 0,-13 0,14 0,-14 0,14 1,-14-1,16 0,-7 0,0 0,1 0,-1 1,0 0,-9-1,17 1,-17-1,16 0,-16 0,12 2,-12-2,12 0,-12 0,12 1,-12-1,10 2,-10-2,11 0,-11 0,9 2,-9-2,10 1,-10-1,12 1,-12-1,13 1,-13-1,13 1,-13-1,16 2,-16-2,16 0,-6 0,-10 0,17 0,-17 0,17 0,-9 0,-8 0,15 0,-15 0,16 1,-16-1,17 2,-9-1,-8-1,19 1,-10-1,1 0,0 0,-10 0,16 0,-8 0,-8 0,16 0,-16 0,11 0,-11 0,14-1,-14 1,13-2,-13 2,13-1,-13 1,15-2,-15 2,16-4,-8 2,2 0,-1-1,0 0,0 0,0 0,0 0,-9 3,15-6,-15 6,14-6,-14 6,14-4,-14 4,13-4,-13 4,13-5,-13 5,16-5,-16 5,15-5,-15 5,14-6,-14 6,15-6,-15 6,12-5,-12 5,12-7,-12 7,13-6,-13 6,14-8,-14 8,11-8,-11 8,12-8,-12 8,12-7,-12 7,11-8,-11 8,13-8,-13 8,16-8,-16 8,16-9,-16 9,16-8,-16 8,16-9,-16 9,17-10,-9 6,2-4,1-2,1 0,3 0,0-1,2 0,-1-1,-1 0,2 1,-1 3,-2 1,-2-2,0 4,-3 0,-1 0,-8 5,17-8,-17 8,16-7,-16 7,16-9,-16 9,17-9,-8 3,0 0,-9 6,17-13,-7 5,-1 1,1-1,0-1,0 2,1 0,0-1,3 3,-1-1,0-1,2 2,-1-2,1 1,0-1,1-2,-1 0,0-2,1-1,-1-1,1 1,1-1,-1 1,1-1,-2 1,0 1,0 1,1 1,-1 0,-1 1,1 0,-2 2,-1-1,-1 1,-1 0,-10 6,12-7,-12 7,0 0,0 0,0 0,0 0,0 0,0 0,0 0,-1 9,1-9,-12 14,1-5,0 2,-5 0,-1 4,-3 1,-2 1,-3 1,-1 1,0 0,-4 1,-2 1,1-2,-3-2,0 3,-1 0,-1-3,-2 1,0 0,0-1,-3-2,3 1,0-3,-1 0,2-1,2 0,3 0,1 0,2 0,1-1,0 1,2-1,-1 1,1-2,1 0,0-1,0 0,-1-1,1 0,0-1,-1 0,-2-1,3 0,-2-1,0 1,1-1,3-2,2 1,3-1,4 0,3-1,11-2,-14 1,14-1,0 0,0 0,9 0,3 0,1 0,6 0,1 0,6-1,1-3,2-2,2-3,2-1,-1-1,0-1,1 0,0 2,-2 1,-1 0,-1 3,-1 2,-2 0,-2-2,-2 3,-2-2,-3 0,-1-3,-2 1,1-3,-2-1,1 1,0-2,2 1,1-1,3-1,-1 1,3-1,3 0,0-2,2-1,0 0,0 0,1 0,-2-1,0 2,0 1,-3 1,-1 3,-3 0,-1 3,-1 0,-2 2,-3 0,0 1,-2-1,0 0,0-1,0-3,-1 0,0-2,0-1,1 1,-1 0,0 0,1 0,1 3,0 1,0 0,1 1,-1-1,3 0,0 0,2-3,-2 0,1 0,0-1,-1 0,1-2,-3 1,1 0,1 0,-2 1,-1 1,-1 0,-2 1,2 0,-1 0,-1 0,2-2,0-2,-2-1,3-1,1-1,-1-1,2 0,-1-1,-1 2,0 1,-1 2,1-1,-2 0,0 2,-2 0,0 1,-2 2,-5 9,8-14,-8 14,0 0,0 0,0 0,0 0,0 0,-5 14,-1-2,-2 4,-1 3,-1 2,-1 2,-1 1,-1-3,3 2,0-4,0-2,1-5,1 0,8-12,-12 14,12-14,0 0,-10 1,10-1,0-15,2-2,2-5,3-4,-1-3,3-3,-2 0,-1 0,1 1,-1 4,-3 4,0 2,-2 3,-1 5,0 2,0 11,0-16,0 16,0-10,0 10,0 0,0 0,0 0,-6 13,1 3,-2 7,-1 6,-3 3,3 3,-2 0,0-5,4-6,1-5,3-8,2-11,0 0,0-12,2-8,6-3,-1-6,0-6,1-3,-1-1,-1 2,-1 3,-3 5,1 3,-2 5,-1 7,0 14,0-10,0 10,-9 16,1 7,-3 9,-5 7,-2 8,-4 4,-1 1,-3 0,3-5,0-7,2-4,3-5,3-5,2-2,2-3,2-5,4-1,1-3,4-12,0 0,0 0,5-12,4-11,2-7,2-5,2-5,1-1,0 2,-3 5,-2 6,-1 6,-3 9,-7 13,11 0,-8 10,-2 11,-1 5,0 3,0 2,0-2,0 0,1-5,0-4,3-6,0-5,-4-9,12 6,-12-6,14-10,-5-6,1-6,1-7,-2-5,4-7,-4-4,2-5,-3-1,0 2,-2 4,0 9,-3 4,-1 8,-2 7,0 17,0 0,0 0,0 13,0 5,0 4,0 6,0 2,0 2,0-1,0-1,0-3,0-6,0-4,2-6,-2-11,0 0,7-11,-3-9,0-9,4-6,-1-6,0-7,-1-1,2-1,-3 3,-1 6,-1 9,-1 4,-1 10,0 7,-1 11,0 0,0 11,0 5,0 7,-1 7,0 10,-1 3,1 3,1 0,-1-3,0-3,1-7,0-8,0-9,0-16,0 0,0 0,7-14,-1-9,0-4,2-4,0-7,1 2,-1-2,-1 4,-1 4,-2 7,0 6,-3 8,-1 9,0 5,0 14,-5 6,-1 7,-3 5,3 0,0 2,0-5,2-4,2-5,0-6,2-8,0-11,0 0,0 0,1-5,1-14,0-5,1-6,-1-5,2-5,-1-2,1 0,-1 2,0 8,0 4,-1 7,0 4,-1 7,-1 10,0 0,0 0,0 0,0 11,-2 10,-2 4,0 5,0 5,-1 4,1-3,0-2,1-7,1-7,1-5,1-15,0 0,0-6,0-14,4-6,-1-8,1-7,-1-8,1-3,-1-1,-1 4,-1 3,-1 6,0 7,0 7,0 8,0 7,0 11,0 0,0 0,0 0,-2 17,1 3,0 6,1 4,-1 3,0 1,-1-2,1-6,1-5,0-5,0-6,0-10,0 0,0-6,0-11,0-6,0-4,0-7,0-2,0 1,0 4,-1 5,-4 11,5 15,-17 10,8 22,-3 15,-2 10,-1 10,0 6,2 1,0-4,2-9,1-10,3-11,0-8,0-10,3-5,0-3,0-1,-1-1,2 0,-1 1,0 2,1-3,-1 0,-1-1,3-2,-3 1,1-1,4-9,-12 16,12-16,-13 16,13-16,-11 14,11-14,0 0,-10 12,10-12,0 0,-1 9,1-9,0 0,1 10,-1-10,0 0,0 0,10 1,-10-1,7-17,-2 1,0-4,0 0,-1 0,0 2,1 2,-4 3,-1 13,3-10,-3 10,0 0,0 0,0 0,-2 10,2-10,-7 14,1-4,-1 3,-3 0,-1 0,-1 1,-3 0,3 0,1-2,0-2,11-10,-13 14,13-14,0 0,0 0,0 0,0 0,0 0,-10 6,10-6,0 0,0 0,-11 10,11-10,0 0,0 0,-10 9,10-9,0 0,1-8,4-1,2-3,1 0,0 0,1-1,1 2,-2 3,-8 8,11-9,-11 9,0 0,0 0,0 0,-10 0,-4 0,-2 0,-5 0,-3 0,-6-1,-2-5,-4-4,-5-3,-2-3,-6-5,-3-2,-6-2,-4-1,-4-7,5 9,-7-12,1 0,-1-5,1-1,67 42</inkml:trace>
  <inkml:trace contextRef="#ctx0" brushRef="#br1" timeOffset="19.6">3069 6780,'-15'1,"15"-1,0 0,-10-2,10 2,0 0,0 0,0 5,0-5,1 9,-1-9,11 8,-11-8,14 5,-14-5,11 6,-11-6,6 9,-6-9,0 12,-3-3,-6-6,9-3,-23 7,10-5,-5-3,2-1,-3-4,0 1,1-1,1 2,1-1,3 3,0 1,4 0,9 1,-11 0,11 0,0 0,0 0,0 0,0 0,0 0,7 0,-7 0,15 0,-7 0,3 0,1 0,-1-1,3-1,-2-1,-1 1,-2-1,-9 3,9-4,-9 4,0 0,-6-4,-6 4,-1 0,-8 0,0 0,-3 1,-3 2,0 0,-2-1,-1-1,1 1,3-2,0 0,2 0,3 0,1 0,6 0,2 0,2 0,10 0,-11 0,11 0,0 0,0 0,0 0,0 0,0 0,-9-3,9 3,0 0,-14-3,14 3,-18-3,6 2,-1 0,-3 0,-3 0,-2 0,-2 1,-2-1,1 0,-3-1,0 1,2-2,0 0,3 0,4-1,-2 0,6 0,0 1,3 1,3 0,8 2,-15-3,15 3,-11-2,11 2,-8-2,8 2,0 0,-13-5,13 5,-9-4,9 4,0 0,-14-10,14 10,-12-8,12 8,-12-5,12 5,-13-7,13 7,-10-3,10 3,-9-5,9 5,0 0,-10-4,10 4,0 0,-9-8,9 8,0 0,0 0,-9-12,9 12,-3-13,1 0,2 13,4-21,0 7,-3-3,-1 17</inkml:trace>
  <inkml:trace contextRef="#ctx0" brushRef="#br2" timeOffset="20.6">5605 5174,'0'13,"0"-13,0 0,-3 15,3-15,0 0,0 0,0 14,0-14,0 0,0 0,0 0,0-10,5-3,-2-12,8-5,0-14,4-10,3-14,6-9,1-10,6-9,1-3,1 1,-1 5,-2 11,-2 15,-5 14,-6 15,-4 24,-3 17,-4 28,-3 20,-2 21,0 15,4 13,1 6,0-2,0-5,4-12,1-15,3-17,-4-16,1-12,-4-12,-7-15,12 0,-8-10,2-15,2-13,3-15,4-16,4-11,6-8,2-2,2 1,-1 6,-2 14,-3 14,-5 17,-4 17,-14 21,14 17,-11 23,-2 18,-1 21,0 11,3 9,1 3,4-1,3-11,0-13,2-17,-1-18,1-16,-1-13,-1-13,-1-17,0-15,-1-19,5-20,5-18,4-16,7-3,-3 4,4 7,-2 12,-1 20,-5 25,-7 36,-2 26,-7 31,-5 23,2 15,-2 9,2 7,2-2,2-11,4-12,1-20,4-20,2-18,3-19,3-11,1-21,5-16,2-18,4-10,2-8,0 1,-2 6,-4 9,-2 13,-4 16,-4 24,-3 17,-2 23,-4 15,0 11,3 4,0 5,3 2,0-3,2-11,0-8,3-12,1-10,2-8,-1-9,2-4,-2-5,5-10,2-6,3-10,2-4,4-4,4-3,-2 0,5 2,0 4,0 7,0 11,-1 7,-1 9,1 9,-1 10,-4 7,0 7,-3 4,3 5,-2 4,-2-1,0-1,2-4,-2-1,-1-5,0-4,-3-4,-1-3,-1 1,-2-2,-3 0,0-2,1-2,0-4,0-8,4-3,2-6,4-12,2-7,-1-9,3-8,2-3,-4-3,-2 3,0 2,-2 5,-1 8,-2 7,-2 9,0 7,1 4,0 4,-2 9,5 4,-2 6,1 5,1 6,0 4,0 5,0 3,0 2,-2 3,3-3,2-1,-1-5,3-4,-1-5,2-5,-1-8,1-5,2-3,-3-3,4-5,-1-2,1-2,1-2,1-7,2-7,0-4,4-8,-2-8,3-3,-3-1,1 1,-1 2,-1 2,-2 8,-4 7,-1 12,-1 3,-1 4,-1 1,-3 8,0 3,0 3,-1 3,-1 9,-1 7,-1 4,-2 7,0 3,0 4,0 0,2-2,-3-6,2-5,0-5,3-7,3-7,2-5,0-6,2-6,0-2,0-2,2-9,-1-4,-4-4,-1 1,-3-3,-3 3,-3 0,0 3,-5 3,-2 7,-2 4,1 1,1 5,0 5,0 1,-1 3,1 2,-2-3,-2 1,-1-2,-3-2,-3-2,1 0,-2-2,-11-6,18 5,-18-5,13 6,-13-6,0 0,12 2,-12-2,0 0,0 0,0 0,0 0,0 0,10 0,-10-8,0 8,7-14,-5-5,-2 19</inkml:trace>
  <inkml:trace contextRef="#ctx0" brushRef="#br2" timeOffset="31.2">5440 6028,'-2'29,"-1"-13,3 4,-2-4,2 1,-1-4,1-1,0-12,0 11,0-11,0 0,0-7,0 7,8-18,-1 6,-4-7,4-1,2-6,3-5,2-6,4-6,3-7,4-11,1-11,1-4,0-4,-1 5,-5 5,-2 11,-5 9,-3 15,-4 20,-7 15,4 17,-4 23,-2 15,-6 15,-3 12,2 13,-2 3,4 3,-1-2,2-10,2-9,4-13,0-11,0-13,4-10,-2-9,2-11,-4-13,0 0,8-22,-3-12,4-11,2-15,7-14,2-14,7-10,2-5,1 4,0 5,-1 12,-4 11,-5 16,-3 14,-6 21,-11 20,7 13,-7 26,-4 17,-9 23,1 19,-3 18,-1 8,1 3,4-7,-2-11,7-12,6-19,0-19,2-20,3-20,-5-19,16-8,-4-27,3-20,-1-18,7-20,4-17,5-9,4-5,-1 5,-1 10,-1 15,-2 20,-7 19,-3 20,-5 22,-4 19,-4 22,-5 16,-1 16,-1 10,-3 15,-1 7,0 6,0-2,3-9,2-9,5-11,3-13,2-13,1-12,5-18,0-11,1-12,2-18,3-16,4-10,2-9,3-6,2 0,-1 2,2 6,-6 10,0 12,-2 10,-5 14,-2 13,-3 6,-4 19,-1 10,0 12,2 12,-2 8,3 9,-2 1,5-1,3-4,0-7,3-9,-2-9,3-9,1-13,-1-7,1-10,-1-4,-1-8,1-11,2-7,0-14,0-7,3-10,2-2,-1-3,2 0,1 2,-2 8,1 10,0 6,-4 12,-3 7,3 8,-3 8,-2 4,0 14,-2 11,0 13,3 9,-2 15,-1 6,0 3,3 0,2 0,-1-5,2-8,0-9,3-13,-1-8,0-10,2-6,-1-9,0-6,3-2,0-12,0-6,4-6,1-4,3-9,2-6,3-6,0 1,0 2,1 3,-2 4,0 9,-2 9,-1 12,1 10,-3 5,-1 12,-1 8,1 7,0 9,-1 4,-2 6,-1 6,1 1,-2 1,2 0,0-4,0-5,0-6,2-8,0-7,0-7,3-9,-2-8,1-4,3-11,0-7,2-7,2-6,3-6,1-3,2 0,-2 0,4 3,-3 4,-1 3,-2 8,-1 3,1 8,-3 5,1 1,-5 5,1 1,-1 8,-3 4,0 8,-3 4,-1 6,-1 3,1 3,-1 5,0 2,1-1,-1-1,-1 2,0-1,-2-3,-1 0,2-4,-1-5,-2 0,2-7,2-7,1-4,3-3,0-5,0-1,2-3,-1-1,0 0,2-5,-2 1,1-3,1-1,-1-5,-1 0,4-4,-1 1,0-3,1-3,0 1,-1 0,-1-1,0 4,-1 1,-2 3,1 1,-5 4,0 2,0 3,0 0,-1 2,-2 2,-1 0,1 2,-1 6,-2 6,-1 3,-1 5,-2 3,1 2,-1 2,1 1,0-3,0-2,0-3,-1-3,2-3,-1-3,0-2,-2-4,1-3,1-4,0 0,1-2,0-7,1-2,1-1,0-2,0 1,-2 2,0-1,-3 6,0 1,-2 3,-6 2,-1 0,-1 1,-2 2,-10-3,15 5,-15-5,0 0,0 0,10 2,-10-2,0 0,0 0,0 0,0 0,0 0,0 0,0 0,0 0,0 0,-12-4,-2-11,14 15</inkml:trace>
  <inkml:trace contextRef="#ctx0" brushRef="#br2" timeOffset="32.2">4992 7153,'0'0,"8"0,2-15,-2-7,9 0,0-8,8-2,-5-8,9-1,-4-7,8-2,2 0,-1 3,-2 4,-3 7,-4 9,-2 16,-8 12,-10 28,-5 17,-11 16,-3 8,-3 6,3 1,-2-3,3-11,6-13,2-16,4-11,1-13,0-10,7-3,4-16,1-7,6-12,2-12,5-11,5 0,-2 3,0 4,-4 8,-3 12,-3 24,-6 16,-8 30,-4 17,0 9,-4 9,-1 3,1 0,3-12,1-11,4-13,5-12,3-13,6-12,1-4,5-15,2-8,3-11,3-12,4-8,5-3,-3 2,0 5,1 12,-8 11,1 26,-7 14,-25-10,0 0,37 82,-20-22,-4 0,2 3,0-7,8-14,11-8,-1-19,10-7,-43-8,0 0,89-25,-44-9,10 13,-5-23,-7-3,1 10,-9 3,-35 34,0 0,71-34,-39 36,-8-2,-3 28,-1 10,3 5,1 1,2-3,0-1,3-7,3-6,1-7,7-5,2-6,-4-4,4-5,-42 0,0 0,81-22,-40-12,7-9,-3 3,-2-6,3 5,-46 41,0 0,81-64,-46 46,0 23,-13 20,-4 10,-2 5,-1 9,1 1,3 0,3-2,1-8,5-9,3-7,4-6,0-7,2-7,-4-4,5-8,-3-7,3-4,0-3,0-3,2 0,2 2,-2 1,-1 4,-1 7,-3 7,-3 4,-1 10,-3 12,-2 6,0 7,1 2,-1 5,3-1,-1 0,0-1,5-7,-1-2,0-5,0-2,0-4,-1 0,0-6,1-1,-3-4,3-4,1-4,2-2,2-9,3-5,3-5,1-3,0-1,0 3,-1 4,0 2,-2 7,-3 6,-1 3,-3 13,-2 6,-1 7,-3 3,2 6,-4 4,1 2,2 0,-2-3,4-5,4-3,0-4,4-3,1-4,0-1,-1 0,0 0,-2 1,-3 0,-1-4,1-2,-2-5,1-8,-1-1,0-10,2-8,1-6,1-3,-1-1,-3 2,0 3,-2 2,-2 6,-1 4,-3 6,-1 5,-1 1,0 4,0 5,1 1,1 2,0 3,1 1,1 2,1 0,-1 2,-1-1,0 0,0-2,-2-1,-2-2,-1-1,-4-4,-1 0,-3-3,-1-2,-11-5,13 5,-13-5,0 0,0 0,0 0,0 0,0 0,0 0,0 0,14 10,1-22,5-12,8-8,-28 32</inkml:trace>
  <inkml:trace contextRef="#ctx1" brushRef="#br3">21875 1304,'0'0</inkml:trace>
  <inkml:trace contextRef="#ctx1" brushRef="#br3" timeOffset="1">5560 18,'0'0</inkml:trace>
  <inkml:trace contextRef="#ctx0" brushRef="#br2" timeOffset="35.2">3260 2998,'32'-4,"-16"1,9 3,-3 7,0 3,-7 1,-1 6,-13 1,-3-1,-10 2,-12-7,0 3,-11-12,5 6,-11-9,8 0,-4-7,3-1,-2-5,4-3,0-5,5 1,2-2,5 4,3 3,6 1,11 14,-7-12,7 12,7 13,4 3,2 1,-1 3,0 1,-3-1,-4-1,-5-4,0-4,-11-3,-3-3,-5-3,0-2,-5 0,1-5,0-5,-1-1,0-4,4 3,2-1,2 2,5 2,11 9,0 0,0 0,0 11,2 4,5 5,-2 4,-3 1,-2 0,-10 1,-9-1,-9-4,-4-3,-7-5,-1-4,-4-7,1-2,3-9,2-7,6-4,5-2,4 1,6 1,6 2,5 6,6 12,1-11,10 12,3 8,4 1,0 5,-2 1,-4 1,-2 2,-10-2,-4 2,-15 1,-8-2,-8 0,-7-3,-8-3,-3-6,-3-4,0-2,5-8,4-4,5-4,10 0,8 1,7 2,11 3,6 10,14-8,4 8,4 5,2 2,1 4,0 0,-4 3,-7-1,-5 1,-8-1,-1-1,-11-2,-9-2,-6-4,-5-4,-2-3,-4-7,-1-4,0-4,2-2,4 2,5-1,5 5,5 4,7 2,10 8,0 0,0 0,8 5,9 3,-1 2,2-2,-1 2,-4 1,-7 0,-6 0,-4 0,-11-4,-8 1,-4-2,-6-4,-4-2,0-6,-1-2,1 0,3-2,5 2,4 3,9 3,6 2,10 0,1 18,14-7,8 1,7 2,3-1,-1-1,-1-2,-6-1,-9 2,-12 0,-7 4,-18-2,-9 1,-10-1,-10-2,-6-2,-4-9,4-1,0-11,4-1,6-5,9 1,11 0,11 5,15 12,0 0,6-3,15 10,7 10,4 4,0 4,1 2,-3-1,-10 0,-8-3,-10 1,-7-3,-15-6,-9-1,-11-4,-6-4,-4-2,-2-4,-2-1,4-6,4-1,8 2,6-1,9 2,9 3,14 2,0 0,18 1,9 2,6 1,8-1,4 0,-1-1,-4 0,-8 1,-10 2,-22-5,6 17,-17-6,-14 0,-8 2,-10-3,-2-1,1-5,1-1,2-3,6 0,5-1,9-5,8 2,13 4,0 0,7 0,12 4,9 0,4 4,4 1,0 2,-3-2,-6 4,-8-1,-9 4,-10 0,-15 0,-13 2,-8-2,-10 0,-10-1,-3-4,-5-2,2-3,1-2,9-1,5-2,10-1,12 0,13 0,12 0,8 0,18-4,11 2,4-2,7 3,2 0,-3 1,-4 6,-9 6,-14 6,-13 7,-8 3,-17 2,-12 2,-13 1,-7-4,-7-3,-1-6,2-5,3-6,6-5,9-3,10-1,10-2,18 2,-3-11,12 7,16 2,9 1,7 1,6 2,2 6,-1 4,-7 1,-6 5,-16 4,-13 1,-14 3,-16 4,-15 0,-7 0,-6-2,-3-4,3-5,3-4,5-6,11-8,5-1,10-7,8-4,10-1,1 0,14 4,5 4,7 4,2 0,4 9,0 8,-5 4,-1 5,-7 0,-6 3,-10 0,-4 1,-9 1,-9-4,-4-2,-3-5,-1-4,1-3,1-8,4-5,3 0,5-2,12 2,-13-14,13 14,5-10,9 10,6 2,6 6,4 3,4 3,-1 2,-3 3,-4 2,-9 4,-12 0,-7 2,-13 1,-10-1,-8 0,-5-4,-3-2,0-7,3-4,7-7,3-3,7 0,7-7,14 7,-4-19,9 10,11 2,7 3,4 2,4 2,2 5,-2 7,-1 2,-6 5,-7 5,-6 3,-7-1,-4 1,-11-2,-5-1,-3-2,-2-5,1-5,1-4,2-5,3-2,4-1,10 0,-10-11,10 11,2-11,-2 11,24 0,-7 4,4 9,0 6,0 3,-4 4,-2 0,-7 4,-4 1,-4-1,-9 1,-4-3,-5-1,-2-1,-2-2,2-6,3-4,2-5,2-5,13-4,0 0,0 0,14-7,9 2,7 3,6 2,2 3,0 8,-3 8,-5 4,-9 9,-9 3,-10 1,-7 3,-15-3,-5-2,-5-4,-2-4,0-8,3-5,4-8,8-5,4-5,7-9,6-3,5-2,10-1,5 2,6 1,2 7,9 3,5 5,2 2,1 0,-2 7,-1-1,-8 5,-7 1,-11 4,-15 7,-9 5,-21 6,-9 5,-8 3,-5 2,-4-3,4-4,8-9,7-8,13-11,8-8,15-1,0-19,10 1,10-3,6-1,4 2,7 2,0 7,3 6,-3 5,-3 1,0 13,-9 5,-5 5,-7 4,-9 1,-4 4,-6-1,-10 2,-4-2,-3-4,1-2,1-7,4-3,2-7,15-9,0 0,0 0,21-15,1 3,3 0,4 1,-1 3,1 5,-4 3,-4 7,-3 8,-5 0,-1 4,-3-1,-4 1,-1-2,-4-2,0-3,-1-1,1-11,-10 14,10-14,-13 3,13-3,0 0,-8-8,8 8,6-15,4 7,4 2,2 3,2 2,2 1,0 6,0 7,-3 4,-4 3,-2 3,-5 1,-2 1,-4 0,0-2,-7-3,0-6,2-2,5-12,0 0,0 0,-8-6,10-9,7-2,2 1,2-2,1 2,2 4,1 6,1 2,0 4,0 5,1 5,-1 6,-3 2,-2 3,-6 4,-4 3,-3-1,-1 2,-6-2,-4-2,2-5,1-5,8-15,-8 10,8-10,2-13,8-3,1-3,3 1,1 1,2 2,0 6,-1 5,0 4,-1 8,-3 4,-1 3,-2 3,-2 2,0 0,-3-3,0-2,-1-4,-3-11,3 13,-3-13,0 0,0 0,10-12,-10 12,12-18,-12 18,21-17,-8 7,2 5,2 4,2 1,1 8,2 1,-1 6,-2 3,-4 7,-2 4,-4 1,-5 1,-2-2,-2-3,0-4,0-6,-3-5,3-11,0 0,0-5,0-12,3-6,1-3,1-1,0 0,2 4,0 3,1 4,2 8,3 7,4 1,2 9,2 3,2 4,1 3,-2 3,1 2,-5 2,-6 2,-3-1,-8 1,-1-3,0-2,-2-6,-4-1,6-16,0 0,0 0,-5-9,8-13,6-5,4-1,3-1,3-2,3 6,4 6,3 7,1 9,3 3,-1 7,-1 7,-1 1,-4 2,-5-1,-3 0,-6-3,-4-2,-8-11,7 11,-7-11,0 0,0 0,3-8,1-2,0 0,2 0,-6 10,15-17,-5 13,2 4,2 3,2 4,2 3,0-1,3-1,-3 0,-3-1,1-2,-6-2,-10-3,13 2,-13-2,0 0,0 0,0-5,0 5,1-16,-1 16,9-13,-9 13,17-8,-5 8,0 8,2 6,0 3,1 4,-3 3,2-1,-1 0,-3-4,1-2,-3-3,-2-4,-6-10,11 7,-11-7,5-9,-4-6,2-3,-1-7,4-1,0-1,2 0,0 5,4 2,0 6,5 7,0 7,1 2,3 11,1 2,1 6,-1 3,-1 3,-4-2,0 1,-5-3,-1-5,-5-4,-2-2,-4-12,0 0,0 0,12-10,-6-7,1-6,4-3,2-3,5 0,1-1,1 7,5 5,0 5,3 10,0 3,0 14,0 3,-3 10,-4 3,-3 1,-3 1,-6-6,-2-4,-2-5,-4-4,-1-13,0 0,0-7,0-10,0-7,0-3,0-5,3 1,3 1,2 3,2 5,2 8,2 9,4 5,1 8,3 8,2 5,-3 4,3 2,-2 0,0-2,-6-4,-3-5,-3-4,-10-12,12 6,-12-6,0-20,0-3,0-2,0 0,0-3,0 3,1 4,3 6,-4 15,13-11,-13 11,21 6,-4 3,-1 2,3 1,1 0,0-1,-2-2,-5-1,-2-2,-11-6,12 5,-12-5,0 0,0-5,0-6,-1-1,0 1,0 0,0-1,0 3,1 9,0 0,0 0,8-6,-8 6,14 6,-2-1,0 2,2-2,-2 0,1-1,-3-1,-10-3,16 2,-16-2,0 0,3-11,-3 0,0-1,-5 0,1-2,2 1,1 1,1 3,0 9,9-12,3 12,3 0,2 5,2 5,2 2,0 3,-2 1,1 1,-4-3,-4-1,-12-13,16 12,-16-12,4-6,-4-7,-3-9,-5-5,0-5,1-4,-2-1,1 5,3 2,0 7,5 6,0 17,5-10,7 14,1 8,9 0,1 5,2 0,4 1,-3-1,-3-5,-3-2,-2-2,-8-3,-10-5,0 0,0-6,-4-6,-7-5,-4-4,-1-2,2-1,-3 1,6 1,3 2,5 3,3 5,0 12,20-14,0 14,5 0,4 7,3 5,-1 3,-3 2,0 1,-6-1,-4-4,-7-1,-11-12,3 11,-3-11,-8-4,-2-8,-1-4,0-5,-1-3,4 0,3 0,4 2,1 4,4 5,9 4,7 6,3 3,6 0,3 4,1 2,2-1,-3 1,-4 0,-3-4,-10-1,-15-1,0 0,0 0,-21-2,-5-4,-6-2,-5-3,3 1,-1-4,6 1,6 0,5 0,12 0,6 13,10-15,11 9,9 1,6 2,9 0,2 1,1 0,-2 1,-2 0,-8 0,-8 0,-10 0,-18 1,0 0,0 0,-22 0,-3 0,-1-5,-4-5,4-3,2-3,4-2,5 1,7-1,7 2,2 3,12 3,6 7,5 2,4 1,3 4,4 3,-1 0,-1 0,-7-2,-2 1,-8-3,-4-3,-12 0,0 0,-5-7,-7-2,-3-4,-3-1,1-6,2 3,3-3,4 1,5 3,3 1,10 4,5 5,9 5,4 1,5 4,3 4,0 3,-1 1,-3-3,-7 1,-5-3,-5-2,-15-5,0 0,0 0,-11-5,-6-7,0-3,0-6,0-3,0-1,4-1,3 1,3 4,4 3,3 4,0 14,5-11,9 11,3 0,5 6,6-2,3 0,-3 0,2-1,-4-1,-5-2,-6 0,-15 0,5-17,-9 5,-12 0,-5-4,-4-1,-3-2,1 1,2 1,4 0,6 1,9 3,6 0,8 6,11 5,6 2,7 0,3 5,4 3,-5 0,-1 0,-4-2,-6-1,-8-3,-15-2,11-3,-11-7,-11-3,-7-1,-2-3,-5-2,-2 0,-3 3,5 1,2 4,4 1,8 4,11 6,0 0,0 0,23 0,0 1,5 2,3 2,1-3,1 1,-4-3,-3 0,-5 0,-6-3,-3-4,-12 7,4-20,-8 8,-9-2,-2-3,-5 3,0-1,-1 5,1 2,7 3,2 0,11 5,0 0,9 0,13 2,6 2,6-1,3 1,-1 0,1-1,-8-1,-3-1,-8 0,-9-1,-9 0,0-10,-12-1,-4 0,-6-11,12 5,-16-5,3-1,1-4,22 27</inkml:trace>
  <inkml:trace contextRef="#ctx0" brushRef="#br1" timeOffset="36.2">934 4293,'0'0,"0"0,0 0,0 0,0 0,0 0,0 0,0 0,0 0,0 0,-8-8,8 8,0 0,0 0,0 0,0 0,-10-2,10 2,0 0,-8 2,8-2,0 0,-11 11,11-11,-7 12,7-12,-3 13,3-13,-4 12,4-12,-1 10,1-10,-3 9,3-9,-2 11,2-11,-2 14,0-5,2-9,-3 18,-1-9,3 0,1-9,-5 14,5-14,-5 13,5-13,-4 15,4-15,-4 17,0-6,3 3,-3-4,2 5,-2-5,0 1,2-2,-1 0,3-9,-6 15,6-15,-5 16,5-16,-5 19,2-8,2 0,-4 2,2-2,-2 0,2-3,-2 1,5-9,-6 16,6-16,-6 12,6-12,-4 17,3-5,0 2,-1-1,1 1,0 1,0-2,1-1,-3-2,3-1,0-9,-2 16,2-16,-1 15,1-6,0 1,0 0,-2 1,1-1,1 1,-1-1,0 1,1-1,-2 1,1-1,1 1,-1 2,1 2,0 1,0 0,0-1,0 1,0-1,0 1,0-5,2 2,0 0,-2 1,1-1,0 2,0 1,1-2,-1 1,1 0,1-1,-3-2,2 0,1-3,-3-9,1 15,-1-15,2 10,-2-10,0 0,0 0,0 0,0 0,0 0,0 0,0 0,0 0,0-9,-1-5,-1-9,-2-7,4 30</inkml:trace>
  <inkml:trace contextRef="#ctx0" brushRef="#br1" timeOffset="37.2">843 4271,'-3'-17,"-6"11,9 6,-11 0,1 0,10 0,-17 0,17 0,-17 3,17-3,-17 9,11 3,-4-1,4 5,0 2,0 3,1 0,1 2,0 0,1 1,-3-2,4 0,-3-3,2 3,-2-1,2 3,-1-2,0 2,0 0,0 2,0 2,0 3,0 0,0 1,1 2,-1 2,1-1,1 2,-1-3,2 2,1-2,0 0,0-1,2-1,3-1,0-2,1-4,1 0,1-5,-2-3,0-3,-1-5,-5-9,7 12,-7-12,0 0,0 0,0 0,0 0,-2-8,2 8,-2-11,2 11,-3-19,3 19</inkml:trace>
  <inkml:trace contextRef="#ctx0" brushRef="#br1" timeOffset="38.2">759 4616,'-10'-3,"10"3,-14 3,2 5,5 9,-4 0,4 16,-6 0,7 15,-6 2,7 15,-4-1,7 6,0-1,2-1,2-4,5-7,2-4,1-11,1-5,0-9,-1-6,1-9,0-8,-3-6,1-12,-1-9,1-10,-2-7,0-12,-3-10,1-7,-4-8,-1-2,0 1,-2 3,-1 8,-3 9,4 15,-3 9,2 14,3 19,0 0,-7 18,3 14,0 12,-1 14,-1 8,1 10,-1 1,4 2,1-8,1-11,0-9,3-13,0-11,1-13,-4-14,7-8,-4-14,-1-11,1-13,-2-10,0-11,-1-9,0-2,0 3,-1 3,0 7,-2 9,1 13,0 11,0 12,0 9,2 11,-9 10,2 21,-2 12,1 14,-4 11,1 6,2 1,1-1,3-7,2-15,2-11,1-14,1-12,-1-15,12 0,-4-15,0-12,1-10,0-10,0-11,0-8,-3-5,0 0,0 2,-1 9,-4 6,1 11,0 10,-1 12,-1 8,0 13,0-10,0 10,0 0,0 0,0 0,0 0,0 0,1-10,-1 10,0-13,0 13,0-15,0 15,0-14,0 14,-2-11,2 11,0 0,0 0,0 0,0 0,0 0,-2 9,2-9,0 13,0-13,3 11,-3-11,0 0,0 0,0 0,7-13,-7 2,0-2,1-1,-1 1,0 1,2 0,-1 0,2 2,0 1,-3 9,10-14,-10 14,12-13,-12 13,0 0,8-9,-8 9,0 0,0 0,-6-1,6 1,-12 6,12-6,-8 13,8-13,-9 15,9-15,-7 12,7-12,0 0,-4 9,4-9,0 0,-2 9,-1-1,1 3,-2 2,-1 4,-1 2,1 0,-1 1,1-1,-1-1,1-1,0 1,1 0,-1 1,2 0,-1 3,1 3,0 1,0 0,1 1,0-1,0-1,0-1,1-2,-1-2,1-3,1 1,0-2,-2 1,2-2,0 3,0 1,0-1,0 1,2 0,-1 1,0-1,1 1,0-2,0 1,0 0,0 1,1 0,-1-1,0 1,1-1,0 0,1-1,-1 0,-1 0,0-1,1 1,-1-2,2 2,-4-2,3 2,-1-2,1 2,0-2,0 2,1 0,0 2,0-1,1 0,0 1,0 1,1 0,0 0,-1 0,4 0,-2 1,3 0,-3 0,3 2,0-2,1 3,0-2,-2 1,1-3,0 0,1-3,-3-3,1-3,0-3,-9-9,11 12,-11-12,0 0,8 5,-8-5,0 0,0-10,0-3,0-6,-1-3,-2-9,1-3,-3-6,1 0,-2-5,0 3,-1 2,-3 1,0 7,2 4,-2 5,3 6,1 6,6 11,-11 0,6 8,4 9,-1 7,2 4,0 5,5 4,3 2,3 3,2 0,3 2,1-1,1-2,3-2,-2-3,2-5,-3-5,0-6,-3-7,-2-6,-4-3,-9-4,13-8,-10-6,-3-3,0-4,-1-1,-4-1,-1 2,-1 3,-2 4,1 7,-2 7,10 0,-14 13,13 2,1 5,4 1,7 2,7 1,7-3,8 7,-2-4,11 6,1-1,5 6,-48-35</inkml:trace>
  <inkml:trace contextRef="#ctx0" brushRef="#br2" timeOffset="39.2">3280 3033,'0'0,"-13"-5,13 5,0 0,0 0,6 6,-6-6,8 21,-4-9,3 6,-2-1,1 1,2-3,2 1,0-6,4-4,1-6,1 0,-2-11,3 0,-7-7,5 2,-9-5,1 2,-6-3,1 2,-2-1,-2 3,-3 0,2 4,-4 0,7 14,-7-14,7 14,0 0,0 0,-1 14,1 5,3 3,4 5,1 3,2-1,1 1,3-4,-1-6,4-6,-2-7,3-6,-2-2,0-8,-1-6,0-2,-4-4,1-2,-5-1,0 3,-2 0,-1 4,-2 1,-1 5,-1 11,0-11,0 11,0 0,1 14,-1 0,0 2,2 4,2 1,2 0,0 0,2-5,3-3,1-3,1-3,0-2,1-4,-2 0,1-1,-2 0,0-3,-11 3,16-13,-16 13,13-19,-7 6,-1-1,-1 2,-2 1,-1 1,-1 10,0 0,0 0,0 7,-1 7,0 4,1 4,0 0,3 0,3-3,6-3,3-6,1-6,7-4,-2 0,1-5,-1-4,0 0,-3-3,-1 0,-4 1,-5 1,-2-2,-6 12,0-16,0 16,-6-11,6 11,-17 0,6 10,1 3,1 4,5 3,2 4,2-1,2 0,8-3,7-2,4-4,3-4,2-5,0-3,3-2,-1-3,-3-3,-2-4,-4 1,-4 1,-4-4,-11 12,8-15,-8 15,0 0,-14-4,3 8,-3 7,1 5,0 5,3 1,3 3,6 0,1-1,5-4,6-2,5-6,2-2,1-5,2-3,-1-2,1-1,-5-4,1 0,-4-2,-3 2,-10 5,14-7,-14 7,0 0,0 0,-3 7,-2 5,-1 1,1 2,3 2,2 0,0-2,5 0,6-4,5-3,2-2,3-2,0-3,2-1,-1 0,-1-5,-5 0,-2 0,-14 5,15-12,-15 12,0-11,0 11,-10-4,0 4,-2 3,-3 6,2 5,-2 3,4 0,4 4,4-1,3-1,1-2,8-5,8-1,5-6,2-2,4-3,0 0,2-4,-2-2,0-1,-4 0,-4 0,-6 3,-3 0,-11 4,0 0,0 0,-3 7,-10 6,-2 2,-1 3,-1 0,-4 3,7-1,1-2,4-1,5-4,4-2,0-11,14 17,0-10,6-3,5-2,3-2,4 0,1-6,2-1,-3-1,1-1,-7 0,-5 4,-6-1,-15 6,12-1,-12 1,-13 10,-5 4,-3 4,-5 2,-3 3,-1 1,6-1,1-1,9-1,4-6,8-1,3-3,12-4,7-4,5-2,5-1,2 0,2-3,0-4,-4 0,-4 0,-6 1,-4 0,-6 2,-10 4,0 0,-8 0,-11 4,-5 8,-4 3,-6 5,-1 3,0 3,0 0,9-2,5-2,7-2,9-4,6-4,17-2,5-5,11-2,3-3,5 0,0-4,0-4,-3-1,-4 0,-8 3,-9-3,-6 4,-12 5,0 0,-10-3,-10 4,-5 10,-5 3,1 6,-3 2,3 5,1-1,7-1,8-2,7-3,6-5,11-3,10-5,7-6,5-1,6-4,3-5,-3-1,-2 0,-3 1,-5 1,-7 0,-5 5,-17 3,0 0,0 0,-14 9,-9 2,-3 3,-4 3,-1 4,1-1,4 1,5 1,8-2,6 0,7-3,2-2,12-4,6-2,3-2,3-2,2-4,-1-1,1 0,-5-4,-2 0,-7-1,-5 0,-9 5,0 0,0 0,-8-1,-9 6,-3 8,-1 1,-2 5,2 1,2 0,3-1,4-1,5-3,7-4,0-11,7 15,5-11,0-1,1-2,3-1,-4 0,-2 0,-10 0,16 0,-16 0,0 0,0 0,-10 4,-3 6,-1 2,-4 4,0 2,2 0,0 1,3-2,5 0,4-4,4-2,0-11,7 14,7-8,2-3,2-1,2-1,0-1,-1 0,-2-2,-3 1,-14 1,14-5,-14 5,0 0,-9-2,-5 4,-3 4,-4 3,-1 5,1 0,2 2,1-1,4-2,7 1,4-4,3-10,3 10,10-8,3-1,4-1,2 0,2 0,-1-3,0 0,-4 1,-6-1,-1 2,-12 1,0 0,0 0,-15 10,-7 1,-3 2,-5 5,-3 4,1 3,2 1,3 2,8-1,6-1,10-2,3-4,14-6,9-3,8-5,4-5,4-1,3-2,-3-5,-3-1,-4-1,-10 3,-5 0,-17 6,0 0,0 0,-11 10,-11 7,-4 5,-7 4,1-1,0 1,4 0,4-2,7-3,7-4,7 0,6-4,11 4,4-1,7 1,2-2,1 2,1-4,-2-1,-4-5,-4-1,-6-5,-13-1,6-8,-8-4,-10 0,-4 4,-4 0,-3 5,-2 5,-2 10,1 7,3 6,4 2,4 2,3-2,7-2,5-5,6-4,7-3,2-7,0-2,2-1,-2-3,-4 0,-11 0,14 0,-14 0,0 0,-6-4,-12-5,-7-10,25 19</inkml:trace>
  <inkml:trace contextRef="#ctx0" brushRef="#br1" timeOffset="40.2">4560 4337,'-12'-28,"4"13</inkml:trace>
  <inkml:trace contextRef="#ctx0" brushRef="#br4" timeOffset="41.2">7475 3363,'0'0,"0"0,0 0,0 0,0 0,0 0,0 0,0 0,-5 4,5-4,-14 4,4-3,10-1,-23 6,10-1,-3 1,2 0,-6 2,2 0,-2 1,0 1,-3-1,0 1,-2-3,3 2,-4-1,2 2,-2-2,0 3,-1 1,2-1,-2 1,1 1,-2-2,0-1,-1 0,0-1,-1-2,-1 3,-1-2,0 3,-1 0,1 3,0-3,4 1,2-1,3-1,4-4,4 0,2-5,3 0,10-1,-14 0,14 0,-15 0,15 0,-14 0,14 0,-16 3,6-3,10 0,-19 3,19-3,-15 1,15-1,-14 3,14-3,-10 1,10-1,0 0,-12 2,12-2,0 0,0 0,0 0,0 0,0 0,0 0,0 0,0 0,0 0,0 0,0 0,-11 2,11-2,0 0,0 0,0 0,0 0,0 0,0 0,0 0,0 0,0 0,0 0,0 0,-10 0,10 0,0 0,0 0,0 0,0 0,0 0,-10-1,10 1,0 0,0 0,0 0,0 0,0 0,-12-3,12 3,0 0,-11-1,11 1,-12 0,12 0,-11-1,11 1,-13-5,13 5,-14-8,14 8,-13-11,13 11,-14-8,14 8,-12-5,12 5,-12-1,12 1,0 0,0 0,0 0,-9 0,9 0,0 0,0 0,0 0,-15 10,15-10,-15 14,15-14,-19 16,7-9,12-7,-15 14,15-14,-15 9,15-9,0 0,-12 10,12-10,0 0,-10 15,10-15,-4 13,4-13,-5 17,5-17,-1 16,1-16,0 13,0-13,0 0,0 9,0-9,0 0,0 0,10 14,-10-14,0 0,12 12,-12-12,0 0,12 8,-12-8,10 2,-10-2,12 2,-12-2,16 2,-16-2,15 2,-15-2,14 2,-14-2,16 0,-16 0,12 0,-12 0,12 0,-12 0,0 0,9-4,-9 4,0 0,0 0,0 0,0 0,0 0,0 0,12-6,-12 6,0 0,0 0,12-4,-12 4,0 0,14-7,-14 7,11-4,-11 4,13-5,-13 5,14-5,-14 5,13-2,-13 2,10 0,-10 0,0 0,0 0,12 0,-12 0,0 0,0 0,12 2,-12-2,10 0,-10 0,0 0</inkml:trace>
  <inkml:trace contextRef="#ctx0" brushRef="#br4" timeOffset="42.2">9124 2327,'0'0,"0"0,0 0,0 0,0 0,0 0,0 0,0 0,0 0,0 0,13 0,-13 0,24-10,-11-1,9 3,1-6,7 2,-2-5,6 1,-1-2,5 0,1-1,3 0,1-2,3-2,0-2,2 1,-3 0,-1 3,-5-1,-4 4,-8 2,-3 6,-10 1,-2 4,-12 5,11-4,-11 4,0 0,0 0,0 0,0 0,0 0,0 0,0 0,0 0,0 0,0 0,0 0,0 0,0 0,0 0</inkml:trace>
  <inkml:trace contextRef="#ctx0" brushRef="#br4" timeOffset="43.2">7403 3093,'0'0,"0"0,-4-13,4 13,-3-10,3 10,-2-12,2 12,-1-13,1 13,-2-13,2 13,-2-16,2 16,-4-19,3 9,1 0,0-1,0 0,1 1,1 0,-2 10,9-18,-4 8,0 0,1-2,1 0,0-2,1 1,0-2,1 4,-1 0,1 0,0 0,-9 11,16-16,-16 16,16-15,-16 15,14-16,-14 16,21-15,-9 8,3-2,2 0,0-2,2 2,-2-2,0 2,-2 0,-2 3,-2-1,-1 2,-10 5,18-7,-18 7,19-4,-19 4,23-9,-11 2,3 0,-2 0,4 1,-3-2,2 2,-1 0,-2 2,3-1,0-1,1-1,1-1,0 1,4-4,-2-1,3 1,-3-2,-2 4,1-1,-4 4,1 0,-5 3,1 1,-1 0,0 1,2 0,-1-1,0-2,4 2,-2-2,3 0,-2 0,-2 1,0 1,-1 0,2 1,-3 0,3 0,-3-2,3 1,2-3,0-1,1 0,2-1,-2 0,-1 0,0 2,-1 1,-3 1,1 1,-3 1,3 1,-4-3,5 0,1-1,3-1,1-2,2 0,0-2,4 1,0-1,1 1,0 0,2-3,3 1,4-2,4 0,0-4,4 1,1-4,1 2,0 1,-2-4,-1 3,-2-2,2 4,-4-3,1 1,-1 0,1-1,3-1,-1 1,0-1,0 1,0-1,1 2,1-1,-3 2,-2 1,1-2,-3 2,0-1,1-2,-2 2,1-2,1 0,1 0,0 1,1-3,4 1,-1 0,1-3,2 1,1-3,-1 1,4-2,-4 0,1 0,-1-1,-2 3,-2-2,-4 1,-1 3,-4 1,-2 0,-3 5,-6 1,-3 4,-2 2,-4 2,-12 6,13-5,-13 5,0 0,0 0,0 0,0 0,0 0,0 0,0 0,12-1,-12 1,0 0,10-10,-10 10</inkml:trace>
  <inkml:trace contextRef="#ctx0" brushRef="#br4" timeOffset="44.2">10994 1678,'0'0,"0"0,2-5,-2 5,0 0,0 0,0 0,0 0,0 0,-6-1,6 1,0 0,0 0,-12-1,12 1,0 0,0 0,0 0,0 0,0 0,0 0,0 0,0 0,-9-11,9 11,0 0,0 0,0 0,0 0,0 0,0 0,0 0,0 0,0-10,0 10,0 0,12-11,-12 11,13-11,-13 11,15-11,-15 11,16-9,-16 9,16-7,-16 7,13-7,-13 7,16-7,-16 7,15-9,-15 9,15-10,-15 10,14-9,-14 9,14-8,-14 8,13-8,-13 8,17-8,-17 8,20-11,-20 11,19-12,-9 6,0-1,1 2,-1-1,-10 6,16-9,-16 9,19-8,-19 8,17-10,-17 10,17-10,-17 10,16-12,-16 12,17-12,-17 12,15-9,-15 9,13-8,-13 8,13-5,-13 5,14-6,-14 6,14-8,-14 8,15-10,-15 10,14-11,-14 11,14-13,-14 13,11-7,-11 7,12-8,-12 8,14-7,-14 7,14-8,-14 8,15-8,-15 8,15-6,-15 6,13-7,-13 7,0 0,0 0,10-6,-10 6,0 0,0 0,0 0,0 0,0 0,0 0,0 0,0 0,0 0,0 0,10-7,-10 7,0 0,0 0,10-6,-10 6,0 0,0 0,10-6,-10 6,0 0,0 0,12-8,-12 8,0 0,11-9,-11 9,0 0,13-9,-13 9,9-4,-9 4,0 0,15-10,-15 10,9-6,-9 6,0 0,15-9,-15 9,12-8,-12 8,12-7,-12 7,12-8,-12 8,14-7,-14 7,12-8,-12 8,15-7,-15 7,13-8,-13 8,12-7,-12 7,10-8,-10 8,0 0,11-10,-11 10,0 0,11-11,-11 11,0 0,12-13,-12 13,0 0,10-10,-10 10,0 0,12-11,-12 11,0 0,6-12,-6 12,0 0,9-11,-9 11,3-12,-3 12,2-11,-2 11,4-10,-4 10,1-10,-1 10,0 0,1-13,-1 13,0 0,2-11,-2 11,0 0,0-11,0 11,0 0,0-10,0 10,0 0,0 0,-4-10,4 10,0 0,0 0,0 0,0 0,0 0,0 0,0 0,-9-10,9 10,0 0,0 0,0 0,-11-4,11 4,0 0,0 0,0 0,0 0,0 0,0 0,0 0,0 0,0 0,0 0,0 0,0 0,0 0,0 0,0 0,0 0,0 0,9-1,-9 1,16 0,-4 0,0 1,2-1,-1 0,1 0,0 0,-2 0,3 0,-3 0,-1 0,1 0,4 0,-3-1,1-2,3-1,-1 1,1-3,2 2,-3-2,0 0,1 2,1 0,-2-1,1 0,0 0,1 0,-1-1,2-2,-2 0,2-1,-2 0,-1 0,2 1,-5-1,2 1,-2 2,-1-1,1 1,-1-1,1-1,0-1,2 1,3-2,-1 0,-1 1,1-1,-3 2,-2 1,-1 2,-11 5,13-6,-13 6,0 0,0 0,0 0,0 0,0 0,0 0,0 0,0 0,0 0,0 0,0 0,0 0,0 0,0 0,0 0,0 0,0 0,0 0,0 0,0 0,0 0,0 0,0 0,0 0,0 0,0 7,0-7,-6 17,0-6,-1 2,0 1,-2-1,0 2,-1 0,0-2,0 1,0-2,0-1,-1 0,1 1,0-2,-1 0,2-1,-2 0,11-9,-18 18,18-18,-16 17,16-17,-17 15,17-15,-14 15,14-15,-16 15,6-5,10-10,-17 19,17-19,-20 19,20-19,-17 18,17-18,-17 14,17-14,-13 11,13-11,-14 10,14-10,-12 9,12-9,-14 7,14-7,-13 8,13-8,-17 7,17-7,-14 6,14-6,-13 8,13-8,-16 8,16-8,-13 9,13-9,-14 8,14-8,-13 8,13-8,-12 7,12-7,-14 9,14-9,-11 8,11-8,-12 9,12-9,-9 7,9-7,0 0,-16 6,16-6,-9 3,9-3,-11 5,11-5,0 0,-11 4,11-4,0 0,0 0,0 0,0 0,0 0,0 0,0 0,0 0,0 0,0 0,7 0,-7 0,0 0</inkml:trace>
  <inkml:trace contextRef="#ctx0" brushRef="#br4" timeOffset="45.2">10988 1980,'1'-11,"-1"11,0 0,7-11,-7 11,12-13,-2 7,-1-8,7 5,-1-6,5 4,-1-5,5 4,-3-2,4 0,0 2,2-2,-3-1,4 1,-3-3,2 0,1-2,1 0,0-3,2 2,-1 0,-1 0,0 3,-2-2,-2 4,0 0,-2-1,-2 2,2-1,-3-3,0 3,-1-1,-1 1,0 0,-3 2,-2 0,0 3,-3 2,-10 8,19-14,-9 8,0-1,1 0,2 1,-2-1,3 0,-2 0,1 1,-2-1,1 3,-12 4,17-10,-17 10,20-12,-20 12,17-13,-17 13,18-16,-18 16,16-14,-16 14,9-9,-9 9,0 0,13-6,-13 6,0 0,0 0,13-7,-13 7,0 0,11-4,-11 4,10-5,-10 5,0 0,14-9,-14 9,14-10,-14 10</inkml:trace>
  <inkml:trace contextRef="#ctx0" brushRef="#br4" timeOffset="46.2">7723 3000,'0'0,"0"0,-6-15,6 15,0 0,0 0,-6-12,6 12,0 0,-10-4,10 4,-16 0,5 0,-3 3,-2 3,-4 1,0 1,-2 4,-1-1,-1 1,1 1,1 0,0 0,4-2,-1-1,5 0,2-2,1 0,11-8,-14 16,14-16,-9 15,9-15,-6 18,3-6,2-2,-1 1,2-11,0 21,0-21,0 19,0-19,1 15,-1-15,7 14,-7-14,8 11,-8-11,9 11,-9-11,9 11,-9-11,12 10,-12-10,14 7,-14-7,15 7,-15-7,15 6,-15-6,14 6,-14-6,16 6,-16-6,15 8,-15-8,22 9,-10-5,3-3,1 1,1-1,4-1,-3 0,2 0,-2 0,-1 0,-1 0,3 0,-2 0,2 0,0-2,2 0,1-3,1 0,1-1,1 0,-2 0,0-1,-1 1,0 0,-1 0,-1 0,-2 0,1 1,0-3,0-1,-1 0,-1 0,-1 1,-1-1,-4 1,1 1,-12 7,14-10,-14 10,10-10,-10 10,3-12,-3 12,4-15,-4 5,1-1,-1-1,0 0,0-1,-4 0,1 1,-3-1,0 2,0 1,0-2,-1 2,1-1,1 1,-1 0,6 10,-11-18,11 18,-9-16,9 16,-11-14,11 14,-12-13,12 13,-14-14,14 14,-19-13,8 8,-2-1,1 0,-3 2,-2 0,2 2,-4 0,1 2,-2-1,8 5,-9 0,2-1,-3 1,22-4</inkml:trace>
  <inkml:trace contextRef="#ctx0" brushRef="#br4" timeOffset="47.2">7685 3198,'0'0,"0"0,0 0,0 0,0 0,0 0,0 11,0-11,0 0,0 0,0 0,0 0,0 0,0 0,0 0,0 0,0 0,-8 2,8-2,0 0,0 0,0 0,0 0,0 0,0 0,-2-6,2 6,0 0,0 0,0 0,0 0,0 0,0 0,-2-11,2 11,0 0,0 0,-11 0,11 0,0 0,0 0,0 0,-5 8,5-8,0 0,0 0,0 0,0 0,8 2,-8-2,0 0,0 0,0 0,0 0,0 0,0 0,0 0,0 0</inkml:trace>
  <inkml:trace contextRef="#ctx0" brushRef="#br4" timeOffset="48.2">7942 3162,'0'0,"0"0,0 0,0 0,0 0,0 0,0 0,0 0,0 0,0 0,7 1,-7-1,10 6,-10-6,12 5,-12-5,16 5,-16-5,13 4,-13-4,0 0,13 2,-13-2,0 0,0 0,0 0,0 0,8 10,-8-10,0 0,0 0,0 0</inkml:trace>
  <inkml:trace contextRef="#ctx0" brushRef="#br4" timeOffset="49.2">7372 3171,'0'-5,"0"5,0 0,0 0,0 0,0-10,0 10,0 0,3-12,-3 12,5-16,-5 16,2-20,3 10,-2-3,-1 0,3 1,-2 2,2-3,0 0,0 3,3 0,-6-3,6 0,-3 1,3-1,-3 0,2 1,1 1,0-1,-8 12,12-15,-1 4,-1 6,2-5,4 2,-4 1,4-1,1-4,1 4,0-2,2 2,-5-2,3 2,0-2,0 0,0 2,-1 1,-1-3,4 2,-5 0,0 3,1-2,-1 2,3 0,-3-1,3-1,2 2,-2-3,2 3,0-3,1 1,-1-1,3 3,0-2,0-1,2-1,0 1,8-2,-2 2,-1-2,4 3,2-1,-6-2,4 0,-4 2,-2 0,2 1,-4-1,2 1,0-4,0 4,0-1,2 0,1-2,2 0,0 0,2 0,-2 0,3 0,2-3,0 3,3-3,-1 0,1 3,-1-3,-1 3,-1-2,0-1,-28 8</inkml:trace>
  <inkml:trace contextRef="#ctx0" brushRef="#br4" timeOffset="50.2">7964 2884,'46'-17,"-18"4,-1 3,4-5,5 2,-1 0,3 0,4-2,1 0,-5 0,8 2,-8-2,3 5,-1-3,-2 3,-2 0,-1-1,-2 4,0-1,3-2,-3 2,0-1,3-1,-1 0,1 0,-1 0,3-1,3 1,-3-2,3 4,-3-2,3 0,-16 2</inkml:trace>
  <inkml:trace contextRef="#ctx0" brushRef="#br4" timeOffset="51.2">7888 3316,'0'0,"0"0,0 13,0-13,-13 10,3-2,-3-1,-7 6,2 0,-10-1,0 6,-7-5,-3 5,-6-3,1 3,0-3,0 5,0-2,5-3,-3 3,10 0,-4 2,4-2,1-3,2 0,0 1,0 1,3-4,2 0,0-3,0 0,-2-2,4 2,-4-5,2 5,0-5,0 3,1-3,1 0,1-2,2 2,3-3,5 1,10-3,-16 2,16-2,0 0,0 0,0 0,0 0,0 0,0 0,0 0,0 0,0 0,0 0,0 0,0 0,0 0,0 0,0 0,0 0,0 0,0 0,0 0,0 0,0 0,0 0,0 0,0 0,0 0,0 0,0 0,0 0,0 0,0 0,0 0,0 0,0 0,0 0,0 0,0 0,0 0,0 0,0 0,0 0,0 0,0 0,0 0,0 0,0 0,0 0,0 0,0 0,0 0,0 0,0 0,0 0,0 0,0 0,0 0,0 0,0 0,-10 3,10-3,0 0,0 0,0 0,-12 2,12-2,0 0,0 0,0 0,0 0,-11 5,11-5,0 0,0 0,-10 3,10-3,-10 5,10-5,-10 3,10-3,-13 2,13-2,-10 3,10-3,-10 0,10 0,-10 0,10 0,-15 0,15 0,-16 0,6 0,10 0,-18 0,18 0,-17 2,17-2,-18 0,18 0,-15 0,2 0,5 0,-4 0,1-2,-1 2,12 0,-16 0,16 0,-17 0,17 0,-11-3,11 3,-10 0,10 0,-10-2,10 2,-10 0,10 0,0 0,-13 0,13 0,0 0,0 0,-12 0,12 0,0 0,0 0,0 0,0 0,0 0,0 0,0 0,0 0,0 0,0 0,0 0,0 0,0 0,0 0,0 0,0 0,0 0,0 0,0 0,0 0,0 0,-3 5,3-5,0 0,0 0,0 0,0 10,0-10,0 0,0 0,0 0,0 0,0 0,0 0,-8 5,8-5,0 0,0 0,0 0,0 0,0 0,-10 10,10-10,0 0,0 0,0 0,0 0,0 0,0 0,0 0,0 0,0 0,0 0,0 0,0 0,0 0,0 0,0 0,0 0,0 0,0 0,0 0,0 0,0 0,0 0,0 0,0 0,0 0,0 0,0 0,0 0,0 0,0 0,0 0,0 0,0 0,0 0,0 0,0 8,0-8,0 0,0 0,0 0,0 0,0 0,0 0,0 0,0 12,0-12,0 0,0 13,0-13,0 0,-2 13,2-13,0 0,0 0,0 13,0-13,-5 10,5-10,-3 20,1-7,-3-1,-1 1,4 0,2-13,-8 20,8-20,0 0,0 0,0 0,0 0,0 0,0 0,0 0,0 0,0 0,8 8,-8-8,13 7,-13-7,20 3,-7-3,2 0,-2 0,4 0,1 0,-5 0,5 0,-6 0,4 0,-6 0,0 5,-10-5,18 5,-18-5,15 0,-15 0,10 0,-10 0,0 0,13-2,-13 2,0 0,0 0,0 0,10 0,-10 0,0 0,15 0,-15 0,15-3,-15 3,16-5,-16 5,15-8,-15 8,0 0,10-7,-10 7,0 0,0 0,0 0,0 0,0 0,0 0,3-10,-3 10,0-11,0 11,0 0,0-10,0 10,0 0,0 0,-6-10,6 10,0 0,-5-13,5 13,0 0,0 0,-5-10,5 10,0 0,0 0,0 0,0 0,0 0,5 0,-5 0,13 0,-13 0,18 0,-18 0,20-5,-12 3,4-1,1 3,-3-3,-10 3,21-5,-9 5,1-2,2-1,-2-7,7 5,1-3,-1 1,0-1,3 3,0-2,0-1,0 3,-3 0,3-3,2 0,-2 1,3-3,-1 2,0-2,3-3,0 3,0-3,-2 3,-1-2,3 1,-3 1,-2-3,3 3,-4 0,4 3,-3-4,-3 4,3-1,-3 1,3-1,-3 0,1-4,-3 4,2-2,0 0,-2-1,0 4,-3-3,-2 2,2 0,-5 1,3 2,-3-3,-2 1,4-1,-2 3,1 0,-1-3,2 6,-12 2,21-8,-21 8,15-5,-15 5,13-5,-13 5,0 0,15-5,-15 5,0 0,0 0,0 0,0 0,10-3,-10 3,0 0,0 0,8-2,-8 2,12-3,-12 3,13-5,-13 5,18-5,-18 5,18-8,-18 8,15-7,-15 7,18-8,-18 8,17-5,-17 5,18-10,-8 7,3 1,-3-1,0 1,-10 2,18-5,-8 2,-10 3,18-5,-18 5,13-3</inkml:trace>
  <inkml:trace contextRef="#ctx0" brushRef="#br4" timeOffset="52.2">8986 3055,'10'-8,"-10"8,15-8,-15 8,16-7,-16 7,17-10,-17 10,16-8,-16 8,12-8,-12 8,16-10,-16 10,12-7,-12 7,21-13,-21 13,17-13,-17 13,21-10,-21 10,15-13,-15 13,18-10,-18 10,15-13,-15 13,18-12,-18 12,18-13,-8 5,0 1,0 2,0-3,3 1,-3-1,0 0,3 3,-3-2,3 1,-1 1,1 0,-3-2,3-1,0 0,-1 3,1-2,-3-3,3 2,0 0,2 1,-5-3,3 2,-6 5</inkml:trace>
  <inkml:trace contextRef="#ctx0" brushRef="#br4" timeOffset="53.2">8968 2619,'0'0,"0"0,0 0,0 0,0 0,10-10,-10 10,0 0,0 0,16-3,-16 3,10-3,-10 3,10 0,-10 0,15-2,-15 2,20-8,-20 8,26-10,-16 0,5 5,-2-3,0 3,-3 0,3 3,-13 2,17-3,-17 3,8-2</inkml:trace>
  <inkml:trace contextRef="#ctx0" brushRef="#br4" timeOffset="54.2">9239 2511,'0'0,"0"0,0 0,0 0,0 0,0 0,0 0,5-7,-5 7,19-11,-5 7,-1-7,5 4,1-3,3 2,-2-2,2 1,-4-1,5 1,-5 1,1 0,-5 1,-2 2,-1 0,-11 5,12-3,-12 3,0 0,0 0,0 0,0 0</inkml:trace>
  <inkml:trace contextRef="#ctx0" brushRef="#br4" timeOffset="55.2">9522 2679,'0'-9,"0"9,0 0,0 0,0 0,0 0,0 0,0 0,0 0,0 0,0 0,0 0,0 0,0 0,0 0,0 0,0 0,0 0</inkml:trace>
  <inkml:trace contextRef="#ctx0" brushRef="#br4" timeOffset="56.2">9522 2679,'20'10,"-20"-10,0 0,0 0,5 0,-5 0,0 0,5-10,-5 10,0 0,0 0,11-8,-11 8,10-2,-10 2,15-6,-5 4,-10 2,20-10,-9 5,1 0,1 0,2-1,0 1,1 1,-1-3,5 4,-2-7,5 5,-5-8,5 6,-3-6,3 0,-3 3,3-3,-5 6,2-3,-2-1,0 4,2-3,-2 4,-3-4,3 3,-6-1,4 3,-6-3,0 6,-10 2,10-8,-10 8,0 0,0 0,0 0,13-2,-13 2,0 0,10-8,-10 8,13-5,-13 5,12-8,-12 8,16-10,-16 10,15-7,-15 7,13-5,-13 5,10-6,-10 6,10-5,-10 5,10-5,-10 5,0 0,15-10,-15 10,0 0,10-5,-10 5,0 0,11-3,-11 3,0 0,15-7,-15 7,15-8,-15 8,18-7,-18 7,18-11,-18 11,15-5,-15 5,13-5,-13 5,12-5,-12 5,10-5,-10 5,13-7,-13 7,15-8,-15 8,16-5,-16 5,0 0,10-5,-10 5,0 0,0 0,0 0,0 0,0 0,0 0,0 0,10-5,-10 5,0 0,0 0,0 0,0 0,0 0,0 0,10-8,-10 8,0 0,0 0,0 0,13-5,-13 5,0 0,0 0,0 0,0 0,0 0,0 0,0 0,0 0,0 0,7-5,-7 5,0 0,0 0,0 0,13-8,-13 8,0 0,0 0,8-5,-8 5,0 0,15-10,-15 10,15-8,-15 8,15-10,-15 10,16-10,-16 10,17-13,-17 13,18-10,-8 3,3-4,0 1,2 0,0-3,3 1,0-1,-3 0,5 3,-2-3,0 6,2-6,-2 3,0 0,2 0,3 0,-3-3,-2 3,5-6,-3 6,6-2,-8 1,2 1,-13 8</inkml:trace>
  <inkml:trace contextRef="#ctx0" brushRef="#br4" timeOffset="57.2">9418 2428,'15'-5,"3"-8,-8 6,0-3,5 0,-2-3,2 0,1 0,-1-2,0 2,0 1,0-1,-2 0,0 3,0 0,-6-3,6 6,-8-6,-5 13,18-20,-8 7,0 0,0 3,-2-5,2 5,-2-3,-8 13,17-15,-17 15,0 0,13-13,-13 13,0 0,0 0,13-10,-13 10,0 0,10-10,-10 10,10-13,-10 13,0 0,13-10,-13 10,0 0,5-10,-5 10,0 0,13-13,-13 13,5-13,-5 13,7-12,-7 12,0 0,10-13,-10 13,0 0,0 0,11-10,-11 10,0 0,10-10,-10 10,0 0,7-13,-7 13,0 0,0 0,8-13,-8 13,0 0,0 0,10-10,-10 10,0 0,10-10,-10 10,0 0,11-13,-11 13,0 0,0 0,7-7,-7 7,0 0,0 0,0 0,0 0,0 0,0 0,13-8,-13 8,0 0,0 0,13-8,-13 8,0 0,12-7,-12 7,0 0,13-8,-13 8,0 0,15-2,-15 2,0 0,13-3,-13 3,13-2,-13 2,12 0,-12 0,13 0,-13 0,18 0,-8 0,-10 0,18 0,-18 0,23-3,-16 0,6 1,-13 2,20-5,-10 0,1 5,-1-3,0 1,3 2,-6 0,6 0,0 0,-3 0,2 0,1-3,0 3,0-2,-1 2,1-3,0 3,-3-3,2 3,1-2,0-1,0 1,2-1,0 3,0-2,1-1,1 1,-1-1,1 3,-1-5,-1 3,0 2,0-3,-2 0,5 1,-6-1,4 1,-1-3,0 2,0-4,1 2,-4-3,4 0,-4 1,1 2,0 0,2-1,-2 4,-3-1,3 1,-6-1,6 1,-3-1,-10 3,15-5,-15 5,18-5,-18 5,13-3,-13 3,10-5,-10 5,13-5,-13 5,12-2,-12 2,18-8,-18 8,15-7,-15 7,18-8,-18 8,15-8,-15 8,11-5,-11 5,0 0,12-2,-12 2,0 0,10-5,-10 5,0 0,5-3</inkml:trace>
  <inkml:trace contextRef="#ctx0" brushRef="#br4" timeOffset="58.2">9447 2465,'0'0,"0"0,0 0,0 0,0 0,0 0,0 0,0 0,0 0,0 0,0 0,0 0,0 0,0 0,0 0,8 10,-8-10,0 0,12 12,-12-12,17 16,-8-5,0 0,0 4,0 0,-1-1,-1-1,-2 0,-3-2,-2-11,5 18,-5-18,2 10,-2-10,0 14,0-14,0 14,0-14,0 11,0-11,0 0,0 12,0-12,0 0,0 0,0 0,0 0,0 0,0 9,0-9,0 0,0 0,3 11,-3-11,0 0,0 0,0 0,0 0,0 0,0 0,0 0,0 0,0 0,0 0,0 0,0 0</inkml:trace>
  <inkml:trace contextRef="#ctx0" brushRef="#br4" timeOffset="59.2">8159 3450,'0'0,"11"-9,-11 9,0 0,0 0,13-4,-13 4,10-4,-10 4,14-9,-14 9,14-9,-14 9,16-9,-16 9,19-8,-6 4,0-2,2-2,3 1,1-4,0 2,1-4,1 2,0 0,-1 2,1 0,-1 1,-2 0,2 2,-2-2,2-2,-1 1,1 0,-3-2,3 4,-4-3,1 3,-2-1,2 2,-4 1,1-1,4-2,-5 1,4 0,1-3,-3 0,2 2,0-2,-1 2,-3 2,4 0,-4-1,0 3,1-2,-3 0,1 1,-3 1,2-2,-11 6,14-11,-14 11,13-7,-13 7,11-6,-11 6,12-8,-12 8,12-6,-12 6,13-6,-13 6,11-7,-11 7,0 0,13-12,-13 12,0 0,9-10,-9 10,0 0,12-8,-12 8,0 0,16-3,-16 3,19-9,-19 9,17-8,-7 3,-10 5</inkml:trace>
  <inkml:trace contextRef="#ctx0" brushRef="#br4" timeOffset="60.2">7449 2720,'-7'-10,"7"10,0 0,0 0,0 0,0 0,0 0,0 0,0 0,-7 11,7-11,-10 13,10-13,-13 15,13-15,-14 11,14-11,-16 9,16-9,-13 9,13-9,-13 13,13-13,-13 17,5-7,2 1,6-11,-15 17,15-17,-10 15,10-15,-9 14,9-14,-7 18,7-18,-7 20,2-7,2 0,-2 0,0-1,3 2,-3-3,2 3,-2 1,1-3,1 3,0-3,0 3,-1-4,2 1,2-12,-6 16,6-16,-5 13,5-13,-2 10,2-10,0 11,0-11,0 12,0-12,3 12,-3-12,6 15,-6-15,6 14,-6-14,7 14,-7-14,6 16,-6-16,6 15,-6-15,5 10,-5-10,0 0,6 10,-6-10,0 0,0 0,0 0,0 0,9 7,-9-7,0 0,0 0,0 0,13 3,-13-3,0 0,14 0,-14 0,0 0,14 1,-14-1,0 0,14 0,-14 0,0 0,12 0,-12 0,0 0,12-3,-12 3,0 0,0 0,0 0,0 0,0 0,0 0,0 0,0 0</inkml:trace>
  <inkml:trace contextRef="#ctx0" brushRef="#br4" timeOffset="61.2">7325 3070,'-15'49,"9"-28,-3 0,5-8,0 0,4-13,-4 11,4-11,0 0,0 0,9-14,-1 4,2-4,2-4,0-2,1-3,-2-2,1-1,-3-1,-2 3,-2 1,-2 5,-2 1,-1 17,0-16,0 16,-12 4,8 8,-5 6,0 3,-1 3,2 0,-1 2,4-3,-1-5,2-1,1-7,3-10,0 10,0-10,0 0,0-9,3-2,1-6,2-3,-3-4,2-3,0-1,0 2,-2 4,-2 1,0 9,-1 12,0-10,0 10,-2 11,-3 4,2-1,-3 4,2-2,-2 1,3-1,-2-3,3 0,-1-3,3 0,0-10,0 16,0-16,0 0,10 5,-10-5,12-11,-5-3,-1-3,0-4,-4-2,2 5,-3-4,-1 5,0 2,0 3,0 12,0-13,0 13,0 0,0 0,0 0,0 0,12-5,-12 5,9-1,-9 1,0 0,12-3,-12 3,0 0,0 0,0 11,-3-1,-2 6,-1-3,1 4,-1-3,1 1,5-15,-4 15,4-15,0 0,0 0,1-15,2 3,1-2,1-1,1-2,-3 3,2 0,2 1,-7 13,11-17,-11 17,9-13,-9 13,0 0,0 0,4-10,-4 10,-7 3,7-3,-15 15,2-10,13-5</inkml:trace>
  <inkml:trace contextRef="#ctx0" brushRef="#br4" timeOffset="62.2">7531 2806,'15'-29,"-6"14,-1 3,0-4,4 1,0-2,5 3,-1-3,6 1,-1-1,4 3,-1 1,0 2,-4 3,-4 1,-2 2,-14 5,15-3,-15 3,0 0,0 0,-7 3,7-3,-21 13,9-3,-4-2,0 2,-2 0,-1 2,2 2,17-14</inkml:trace>
  <inkml:trace contextRef="#ctx0" brushRef="#br4" timeOffset="63.2">7543 2716,'37'-42,"-15"18,4 0,-1 0,0 1,-4 6,-1 0,-7 7,-1 0,-12 10,11-4,-11 4,0 0,0 0,0 0,0 0,0 8,0-8,-16 19,3-3,-7 6,-3 5,-4 3,1 4,-4-3,3 3,0-7,7-1,3-8,4-4,13-14,-11 10,11-10,0 0,11-13,0-1,3 0,5-4,5 1,1-3,3 5,-2-1,2 4,-2 0,2 3,-7 0,-3 5,-5 2,-13 2,0 0,6 10,-12 5,-12 0,-4 7,-6-1,-1 5,-5-5,5 2,-2-6,7-2,1-4,9-3,3-5,11-3,0 0,5-10,12 0,3-6,7 0,3-3,4 2,1-2,-1 4,-1 1,-5 2,-3 4,-6 3,-3 2,-16 3,12 0,-12 0,-9 8,-7 1,-7 6,-3 2,-9 5,-3-1,-1 2,0-1,5-1,0-4,9-2,3-6,11-5,11-4,0 0,3-7,14-5,5 0,3-4,8 0,0 0,3 1,-1 2,-1 1,-5 3,-1 2,-6 3,-6 2,-4 0,-12 2,0 0,-2 10,-15 0,-6 4,-7 3,-4 1,-6 4,-1-4,0 3,1-1,8-5,1-1,9-4,4-2,18-8,-10 0,10 0,12-10,6 1,5-4,5-2,5-1,2 1,3 0,-3 0,0 3,-4 1,-4 2,-4 1,-8 3,-3 2,-12 3,0 0,0 0,-13 12,-5-3,-4 3,-3-1,-5 2,-1-2,2 1,0-3,5 0,0-5,7 2,2-4,15-2,-12 2,12-2,5-4,8-3,6-1,4-2,6-1,3-2,4-1,1-2,0 1,-4 1,-4 2,-3 0,-8 5,-5 2,-13 5,0 0,-5 7,-14 4,-4 2,-8 1,-2 2,-7 0,0-1,2 1,-1-3,9-1,1-2,7-3,6-2,16-5,0 0,0 0,23-13,6-4,10-3,8-5,4-1,5-6,-3 4,-2-3,-3 6,-7 2,-8 4,-10 6,-5 4,-18 9,11-4,-11 4,-13 6,-5 2,-5-1,-3-1,-2 1,-4-1,1-4,-1-1,3-1,0 0,7-5,4 0,4-3,14 8,-5-19,10 7,10-2,11-3,3-3,11-1,2-5,6 1,-1-2,2 2,-5 2,-5 5,-4 0,-7 6,-9 4,-7 5,-12 3,0 0,-13 13,-10-2,-5 6,-5-1,-5 4,-5 0,0 0,-2-2,3 0,3-3,7-3,4-3,8-2,11-6,9-1,8-10,11-3,10-2,4-5,6 2,5-3,1 4,-3 2,0 3,-5 3,-4 4,-2 1,-9 3,-4 1,-7 0,-11 0,0 0,-3 10,-14-2,-5 2,-5 2,-6 6,-4-1,-4 7,1-2,2 0,2-4,5 0,6-7,11-2,14-9,0 0,14-14,14-5,8-2,6-4,8-1,3-4,1 4,3 1,-4 6,-3 0,-7 6,-4 1,-8 5,-8 1,-13 5,-10 1,-5 3,-18 6,-5 5,-14 4,-3 2,-8 4,-1 0,-3 4,1-2,2 1,2-4,8-2,6-4,9-1,9-8,20-8,0 0,0 0,30-2,4-13,13-3,3-6,8-3,2-2,-1 2,5-1,-9 6,-3 3,-10 3,-5 7,-12 4,-10 5,-15 0,-3 11,-19 3,-9 4,-9 2,-9 5,-6 2,-8 3,4-2,-4 2,5-1,3-4,6-3,7-2,12-6,9-4,21-10,0 0,10 0,16-12,11-7,8-6,10-3,3-3,3 0,1-1,-1 5,-2 1,-7 7,-7 4,-9 4,-9 4,-11 6,-16 1,0 0,-21 14,-8-2,-11 3,-6 4,-6 4,-6-1,-2 3,2-1,3 0,6-3,5-2,9-6,8-3,12-5,15-5,0-8,18-8,8-4,9-4,6-2,4-3,3 2,-2 1,-3 6,-4 3,-6 4,-6 5,-17 2,-10 6,0 0,-20 7,-12 2,-9 4,-7 2,-6 3,-1-1,-3 1,4-1,5-3,6-1,7-4,7-4,12-3,17-2,-6-9,18-2,11-5,14-1,8-6,14-2,7-3,10 1,7-5,7 1,2-3,-1 3,-3 0,-9 5,-8 4,-10 3,-16 5,-11 5,-12 6,-22 3,0 0,-8 9,-17 3,-12 3,-8 3,-14 2,-5 4,-5 0,-1 1,1-2,1 0,6-1,8-4,13-5,10-1,15-8,16-4,0 0,22-15,14 0,12-4,10-4,7 0,7-3,0 1,1 2,-1 0,-4 3,-6 1,-9 1,-9 3,-6 3,-9 3,-11 3,-18 6,0 0,-10 3,-17 8,-8 5,-9 1,-6 3,-9 3,-2 1,-3-3,1 0,7-3,4-4,8-2,9-4,14-4,21-4,0 0,18-7,17-7,13-4,10-3,9-5,7-4,3-1,3-1,-4 0,-6 2,-3 4,-14 3,-6 6,-16 6,-14 8,-17 3,-10 13,-18 5,-16 3,-9 7,-12 2,-7 2,-7 1,-2-1,0-1,1-2,6-1,9-4,9-3,14-5,13-4,29-12,0 0,22-1,21-14,13-7,10-5,12-2,4-4,2 2,-2 1,-5 5,-5 3,-10 4,-8 6,-15 5,-9 4,-18 3,-12 0,-12 14,-18-1,-12 4,-13 3,-3 3,-9 1,0 0,-1-2,6-3,5 0,10-6,12-2,11-5,13-3,11-3,23-2,11-8,11-4,14-3,5-7,10-2,2-2,2-1,-2-1,-5 5,-9 2,-10 6,-13 3,-12 8,-16 5,-11 1,-24 11,-10 4,-12 3,-8 3,-8 4,-7 1,-3 1,3-2,1-3,6-1,5-1,8-5,10-2,11-6,16-2,12-5,12 0,18-12,14-3,11-6,10-5,11-3,6-4,4 0,0 1,-6 4,-8 4,-9 2,-9 8,-14 2,-17 7,-23 5,0 0,-12 11,-20 3,-16 4,-8 5,-12 3,-5 4,-8 3,0 1,1-2,4 1,9-4,10-2,10-6,11-5,15-8,21-8,0 0,13-7,17-8,11-4,9-5,7-4,6 0,6 0,1 2,2 0,-4 3,-5 3,-9 4,-9 5,-9 3,-17 5,-19 3,0 0,-25 17,-12 0,-13 3,-8 4,-11 2,-3 1,-2-1,0-2,5-1,5-4,10-4,8-2,9-4,13-4,11-3,13-2,7-6,17-5,11-4,7-3,10-3,2-4,3 2,-1 0,-6 3,-6 0,-9 7,-10 2,-25 11,0 0,-9 0,-22 9,-15 5,-9 7,-12 1,-9 4,-7 0,-1 1,-1-2,4-4,10-2,6-3,16-5,8-3,19-3,22-5,0 0,13-15,15 2,15-5,6-2,12-1,2-3,2 0,2 2,-4 0,-5 1,-7 3,-9 3,-11 1,-13 5,-18 9,0 0,-13 0,-22 9,-9 8,-14 2,-6 6,-8 0,-3 1,3-1,4-2,6-4,9-4,12-4,13-4,11-4,17-3,0 0,8-4,17-4,11-1,8-2,10-2,4-2,6 1,0-3,2 1,-4-1,-8 0,-7 4,-12-1,-10 6,-13 1,-12 7,-6 1,-16 11,-13 5,-11 4,-6 5,-8 1,-2 1,3-2,2-1,8-7,8-2,15-6,11-2,15-8,0 0,25-2,9-5,8-2,8-4,3 2,3-3,0 0,-6 0,-3 1,-12-1,-5 2,-12 0,-18 12,7-10,-17 10,-12 0,-11 8,-8 3,-10 5,-4 3,-3 0,1 0,4 0,5-3,11-4,6-3,14-4,17-5,0 0,13-12,11 1,13-1,1-4,6-3,8 6,-4-8,-48 21</inkml:trace>
  <inkml:trace contextRef="#ctx0" brushRef="#br4" timeOffset="64.2">9405 2020,'55'-24,"-42"17,-13 7,0 0,0 0,-8 6,-14 7,-7-1,-7 5,-2-1,-7 2,-2-4,0 2,2-5,4 2,2-6,10 0,4-3,12-1,13-3,0 0,10-6,10-3,12-1,10-6,5 1,3-6,2 2,0-2,-7 3,0 0,-9 3,-9 3,-7 4,-6 3,-14 5,0 0,-6 0,-13 7,-9 3,-5 1,-9 3,-9 3,-1-1,-3 3,3-3,4 1,4-5,11-1,7-3,12-4,14-4,0 0,23-10,5-3,10-2,4-2,6-3,2 1,-3 1,1 0,-6 5,-3 0,-7 3,-5 2,-5 3,-9 0,-13 5,12 0,-12 0,-11 3,-6 3,-3 3,-7 1,-5 3,-2 0,-8 3,0 1,-3 2,1-1,0 1,5-1,2-2,7-1,7-6,8-1,15-8,-14 7,14-7</inkml:trace>
  <inkml:trace contextRef="#ctx0" brushRef="#br4" timeOffset="65.2">8353 2317,'25'-12,"-15"6,-10 6,0 0,0 0,0 0,-14 0,-5 6,-4 5,-6 4,-1 2,-5 4,-1-1,0 2,0-5,0 3,2-6,2 0,2-6,3-1,3-2,3-3,5 0,5-2,11 0,0 0,-4-11,9 1,13 0,5-6,5 1,5-8,6 3,2-4,3 2,2 1,-1 1,5 2,-4 4,3 1,-4 2,3 1,-3 3,-2-3,-1 2,-7-3,2 2,-7-3,-5 5,-8-1,-4 3,-13 5,0 0,0 0,-15 7,-11 4,-5 4,-6 2,-11 2,-5 1,-7 2,-2 0,-7 1,1-1,0 1,2-1,6 0,3-1,8-3,7-1,7-4,10-3,7-4,18-6,0 0,0-7,16-3,6-5,7 1,7-3,5 0,3-1,7 0,8-1,4-1,9-4,3-1,1 0,0-1,0 0,-4 1,-12 3,-8 6,-13 3,-12 6,-10 6,-17 1,-7 12,-18 2,-10 7,-13 0,-10 4,-14 3,-7 0,-2 0,-3 0,-3 0,-1 1,7-3,7-1,9-5,12-1,9-6,12-1,12-8,20-4,0 0,16-15,14 2,9-5,10-1,5-5,7 0,9 3,5 2,-2-7,-73 26</inkml:trace>
  <inkml:trace contextRef="#ctx0" brushRef="#br4" timeOffset="66.2">8354 2428,'12'0,"12"-4,9-3,7-6,10-2,4-4,4-1,0-1,1-2,-2 0,0 2,-2 0,-2 1,-1 1,-3 1,-1 1,-7 2,-2 0,-6 3,-9-1,-4 4,-20 9,13-12,-13 12,-13 0,-5 3,-8 6,-5 5,-6-1,-1 6,-5-4,-1 4,0-4,0 0,5-5,3 0,5-2,6-4,7-2,18-2,0 0,0-9,15-3,12-2,10-5,9-1,7-3,6 0,2-2,1 5,-4 0,-5 4,-6 1,-11 7,-9 4,-12 4,-15 0,-1 15,-20 1,-7 1,-11 5,-5-3,-3 1,-1-3,4-1,2-6,11 0,5-6,11 0,15-4,0 0,8-5,15-3,10-3,9-3,5-2,7-6,2 1,-1-4,-2 0,-2-1,-12 2,-4 5,-11-1,-8 8,-8 2,-8 10,0 0,-15 2,-5 8,-2 0,0 4,-3 3,0-2,4-2,4-2,2-1,5-3,10-7,0 0,0 0,7 0,8-4,3-6,6-4,2-3,4-3,0 1,0 0,0 1,-1 2,-2 1,-4 5,-4 2,-6 6,-13 2,0 0,4 8,-12 4,-13 5,-8 5,-7 3,-5 1,-2 1,-3 2,2-6,2-2,7-4,6-6,10-1,7-7,12-3,0 0,14-6,9-4,5-1,8-4,5-1,6-5,-2 3,3-3,-2 2,-4 1,-4 1,-6 3,-9 2,-8 4,-15 8,0 0,-7 0,-12 9,-8 3,-5 7,-7 2,0 1,1 1,-1-3,6-2,3-3,6-4,7-4,7-3,10-4,0 0,0 0,14-9,4-2,6 0,4-5,3 0,4-2,-1 0,1-1,-2 1,-2 0,-5 4,-4 2,-6 2,-16 10,0 0,0 0,-12 14,-15 6,-6 1,-8 6,-2 0,-2 1,0-3,2-2,4-6,6-2,8-6,3-2,9-2,13-5,0 0,5-7,12-2,6-4,9 1,5-6,2 1,2-2,-2 2,-2 0,-4 3,-8 0,-6 6,-19 8,0 0,0 0,-26 18,-6 2,-8 4,-10 4,-6 2,-7 1,2-4,0-2,8-3,3-4,10-3,9-6,11-2,20-7,0 0,15-6,13-4,9-3,7-2,6-2,0-1,2 0,-6 3,-6 0,-5 2,-10 3,-6 3,-19 7,0 0,-10 1,-18 10,-10 4,-10 3,-10 4,-5 4,-5 1,1 0,2-2,2-2,7-3,7 0,9-6,7-2,9-6,7 0,4-4,13-2,0 0,0 0,0 0,0 0,9-6,-9 6,10-3,-10 3,0 0,-5 2,-8 4,-6 2,-6 1,-6 5,-11 1,-4 5,-10-1,1 9,-9-5,-2 1,7 6,59-30</inkml:trace>
  <inkml:trace contextRef="#ctx0" brushRef="#br4" timeOffset="67.2">9553 1861,'-4'10,"4"-10,0 0,0 0,0 0,-10 8,10-8,0 0,6 0,-2-9,9 3,-2-7,8 4,-2-7,5 5,-1-2,1 3,1-1,1 1,1-2,-2 0,5 0,0 0,0-3,1 2,-4-2,-2 4,-4-1,-2 6,-6 0,-11 6,11-4,-11 4,0 0,-2 8,2-8,-16 13,6-4,-6-1,0 1,-5 0,-1 0,-3 1,-4 1,1 1,-3 1,5 0,-1-2,6-1,1-1,7-2,13-7,-11 4,11-4,7-7,7-4,8-1,3-5,6 1,4-7,6 5,1-4,3-1,0 1,3-3,-2-2,3 1,-5-2,-3 0,-1 0,-4 4,-5-2,-1 6,-5 3,-4 3,-1 2,-5 4,0 1,-4 1,1 1,-12 5,14-8,-14 8,0 0,9-11,-9 11,-6 0,-4 0,-4 7,-4 4,-6 5,-1 4,-9 1,0 4,-7 1,-2 4,-4-3,1 0,-1-3,4-2,5-4,5-4,5-1,13-9,15-4,0 0,3-6,16-9,11-2,3-4,9-3,2-2,3-2,0-3,2 3,-2 0,0 0,-2 1,-1 0,-5 3,-2 0,-4 4,-4 3,-7 2,-2 5,-7 2,-13 8,0 0,0 0,0 0,-24 17,-1 2,-7 6,-5 5,-6 6,-5 1,-6 3,-3 1,-2 0,1-2,3-4,3-4,6-7,8-4,9-5,10-6,8-6,11-3,8 0,12-7,8-6,4-4,9-3,6-6,3-1,1-4,2-1,-3-2,0 4,-5 1,-2 2,-6 2,-7 5,-1 5,-9 3,-4 5,-16 7,16 0,-16 0,-2 12,-9 3,-5 1,-5 4,-6 3,-5 4,-4 2,-8 5,-3 3,-6 1,-3 3,-1-2,1 0,-1-4,4-3,6-9,8-1,9-9,9-5,10-5,11-3,12-12,11-3,10-6,8-5,9-3,7-6,7-1,0-2,5-2,1 0,0-2,1 0,-5 3,-5 3,-6 3,-10 6,-10 5,-10 7,-10 6,-15 9,0 0,-21 20,-11 1,-8 6,-11 4,-7 5,-7 3,-3 1,-4 2,1-2,4-3,5-3,8-6,10-4,10-7,10-7,24-10,0 0,9-18,19-4,10-8,7-3,8-6,5-3,5 0,0 2,-2 6,-3 2,-5 5,-5 7,-11 3,-8 8,-13 4,-16 5,1 8,-13 7,-15 4,-6 2,-6 4,-7 2,-2 0,-1-2,2-2,6-5,0-1,10-5,5-4,8-4,8-4,10 0,2-8,12-4,11-4,4-2,5-2,4-2,1 4,-3 0,-6 5,-4 5,-9 7,-17 1,1 16,-15 8,-17 2,-9 12,-14 0,-7 8,-10-1,-4 2,-1-2,-1-1,2-3,4-3,11-6,7-4,14-8,7-4,14-11,8-4,10-1,5-12,11-3,4-4,5 1,5-2,1 2,0 0,1 4,-1 2,-4 1,-3 3,-4 1,-7 2,-13 5,11-6,-11 6,-18 1,-2 6,-9 2,-4 2,-5 0,0 4,-1-2,4 2,4-4,6 0,5-4,6-1,14-6,0 0,0 0,9 0,9-7,4-4,4-1,3-2,0 0,1 0,-4 2,-2 1,-5 2,-6 5,-13 4,0 0,1 10,-11 5,-9 3,-6 3,-4 5,-2-2,-3 1,5-4,1-5,8-4,2-3,18-9,-11 1,11-1,12-15,5 2,6-4,5 0,2-2,0 2,3 1,-4 5,-2 2,-6 1,-5 5,-16 3,12-2,-12 2,-12 3,-5 5,-7 1,-1 2,-3 5,1 1,-2 4,2-2,5 2,4-5,5 0,5-3,8-13,0 0,6 0,8-10,7-6,1-3,4-4,0 2,4-1,-1 4,-2 3,-2 2,-4 5,-3 3,-6 1,-12 4,0 0,0 0,-5 9,-14 3,-3 3,-5 1,-3 4,-2 2,2-1,2 0,6-1,2-6,7-1,13-13,-10 10,10-10,13-9,4-6,3-2,4-1,-2-3,0 2,-2 2,-6 5,-2 1,-12 11,0 0,0 0,-9 18,-3-5,-3 1,1 1,-1 0,0-3,2-4,4-1,-2-4,11-3,-14 4,14-4,0 0,0 0,0 0,0 0,8-4,4-6,11 8,-2-7,-2-5,5 6,-24 8</inkml:trace>
  <inkml:trace contextRef="#ctx0" brushRef="#br4" timeOffset="68.2">8240 3086,'0'0,"0"0,-1-7,1 7,0 0,11-12,-11 12,20-13,-11 4,8 5,-3-4,5 2,-2-1,3 2,0-1,4 0,-1 0,3 0,-4 0,2 2,0 0,-3 0,1 2,-5 0,-3-1,-4 2,1 1,-11 0,11-1,-11 1,0 0,0 0,0 0,0 0,0 0,12 4,-12-4,0 0,0 0,13 11,-13-11,0 0,13 6,-13-6,0 0,0 0,0 0</inkml:trace>
  <inkml:trace contextRef="#ctx0" brushRef="#br4" timeOffset="69.2">8247 3073,'-13'6,"13"-6,0 0,0 0,0 0,0 0,-9 10,9-10,0 0,0 0,0 0,0 0,0 0,0 0,11 0,-11 0,19 0,-6-3,4 2,-2-6,6 2,-3-1,3 1,-3-2,2 1,-2 2,2 1,-4-1,0 1,0-1,-2 1,-2-1,2-1,-4-2,2 1,-3-3,2 0,-2-1,-9 10,19-21,-9 13,-10 8,19-18,-19 18,15-15,-15 15,12-15,-12 15,8-12,-8 12,3-13,-3 13,0 0,2-13,-2 13,0 0,0 0,0 0,0 0,0 0,0 0,0 0,0 0,0 0,0 0,0 0,0 0,0 0,0 0,0 0,0 0,0 0,0 0</inkml:trace>
  <inkml:trace contextRef="#ctx0" brushRef="#br4" timeOffset="70.2">7647 3196,'0'0,"0"0,0 0,-7 0,7 0,0 0,0 0,-10 10,10-10,0 0,-4 11,4-11,0 0,0 0,4 9,-4-9,0 0,12 7,-12-7,11 3,-11-3,0 0,13-5,-13 5,7-18,-7 18,3-20,-3 20,0-19,0 19,-3-12,3 12,-11 0,11 0,-9 5,9-5,-9 12,9-12,-7 14,7-14,-4 10,4-10,0 0,0 12,0-12,0 0,0 0,7 6,-7-6,0 0,10-3,-10 3,0 0,7-11,-7 11,0 0,0 0</inkml:trace>
  <inkml:trace contextRef="#ctx0" brushRef="#br4" timeOffset="71.2">7484 2978,'0'0,"0"0,0 0,-4 10,4-10,0 0,-12-6,12 6,0 0,-7-14,7 14,-6-18,6 18,-5-20,1 9,0 1,-1-1,2 1,-3-2,6 12,-7-21,7 21,-4-20,4 20,-1-20,1 10,1-1,4 0,-1-1,3-2,-3 2,5-2,-3-1,3 3,2-2,-3 1,4 1,0-2,3 2,1-1,0 2,1-1,0 0,-1 0,1 0,2-1,-5 2,4-2,-2 2,3-2,-3 0,2 2,-1-1,1 2,-2-2,0 4,2-3,-3 4,3 1,1-1,1-1,3 1,1-1,-1-2,4-1,0 0,-1 0,3-2,-2 2,0 1,3 0,-1 2,3-1,0 0,1 0,2-3,1 1,1-2,-2-3,0 0,2 1,-3 0,-1 0,-2 4,-4-2,3 5,-2-1,2-1,-1 2,-1-1,2-2,2 0,3 0,0 0,2-1,0 0,-1 1,-1 1,1-2,-1 2,-2 0,0-1,1 0,1-1,1 0,1 0,-1-1,2 0,2-1,-1 2,1-2,-1 0,1-3,1 1,0-1,1-1,-3-2,1-1,0 0,-2 0,0-1,1 0,-2 0,0-2,-1 1,0 0,-1 4,1-4,-3 0,1 1,0-1,-1 2,1-1,-2 2,0 1,-4 2,0 1,-1 1,-2 0,0 2,-2 0,-1 0,0-1,-1-1,-1 2,0 0,-3 0,-1 2,-2 1,-1 1,-1 0,1 2,-2 1,-1 2,-10 4,15-8,-15 8,11-3,-11 3,0 0,0 0,0 0,0 0,0 0,0 0,0 0,0 0,0 0,0 0,0 0,0 0,0 0,0 0,0 0,0 0,0 0,14 0,-14 0,0 0,14-8,-14 8</inkml:trace>
  <inkml:trace contextRef="#ctx0" brushRef="#br2" timeOffset="72.2">401 4552,'0'0,"0"0,0 0,0 0,0 0,0 0,10-2,-10 2,12-5,-12 5,17-8,-17 8,19-7,-19 7,19-6,-19 6,14-2,-14 2,13-1,-13 1,11-1,-11 1,0 0,0 0,12 0,-12 0,0 0,0 0,-10 6,10-6,-13 11,13-11,-15 10,15-10,-15 7,15-7,-12 4,12-4,-9 3,9-3,-12 4,12-4,0 0,-11 6,11-6,0 0,0 0,0 0,11-6,3 0,2-2,0-1,3 1,0 0,2 2,-6 1,-1 1,-2 2,-12 2,12 0,-12 0,0 0,-2 8,2-8,-24 15,5-5,-1 0,-3-1,2 2,-3-3,5 0,0-2,5 1,3-4,11-3,0 0,0 0,0 0,0 0,8 5,3-5,3-2,2-2,-1 0,2-3,1 2,-1-1,-1 2,0 1,-2 0,-4 1,-10 2,16-1,-16 1,0 0,0 0,0 0,-7 9,-4-3,-4 0,-3 4,0-3,-2 3,-2 0,2-1,0-2,5 0,0-2,15-5,-17 7,17-7,0 0,0 0,10 0,1-2,3 0,3-3,0 1,1-1,1 1,-1 0,-2 0,-2 2,-5 1,-9 1,15-1,-15 1,0 0,0 0,-12 6,0 0,-2-1,-5 3,-2-2,3 2,-2-1,1 1,1-3,6 1,-1-3,13-3,-9 5,9-5,0 0,0 0,15 0,-4-3,7 0,0-1,1-1,0-1,1 2,-5-2,0 3,-2 1,-13 2,9 0,-9 0,0 0,-15 11,-1-3,-3 0,-2 2,-3-1,0 0,2-2,2 0,2-2,4-2,4 1,10-4,0 0,0 0,0 0,0 0,11 0,2-5,1 1,1 0,1 0,-1 0,1 1,-4 1,-2 0,-10 2,14-1,-14 1,0 0,0 0,0 0,0 0,0 0,-9 8,9-8,-18 7,8-4,-1 2,1-1,10-4,-17 5,17-5,0 0,-10 4,10-4,0 0,6 1,-6-1,21 0,-6-1,0-1,4-3,0 0,0 1,-2 0,-2 1,-4 1,0 1,-11 1,0 0,0 0,0 6,-12 0,0 1,-6 2,-2-2,0 3,1-3,0-1,2 0,3-2,14-4,-17 5,17-5,0 0,0 0,8 0,3 0,5 0,1-3,4 0,0 0,0-1,2 1,-3 0,-2 1,-1-1,-5 2,-12 1,11 0,-11 0,-5 4,-8 0,-4 3,-6-1,-3 5,-4-2,2 0,-1 0,3-1,2-2,6-1,4-1,14-4,-12 4,12-4,0 0,15 0,0-2,-1-1,5 0,-1-1,3 1,-3 1,-2-1,-3 1,-2 1,-11 1,12 0,-12 0,0 0,0 0,-10 6,-1-1,-1 0,-2 2,0 1,2-3,0 2,12-7,-17 9,17-9,0 0,0 0,0 0,0 0,0 0,11 6,1-6,-1 0,2-3,0 1,0-2,-2 2,-1 1,-10 1,12-1,-12 1,0 0,0 0,-4 4,-7 1,-1 1,-2-1,-1 1,4 2,-3-5,14-3,-16 7,16-7,0 0,-10 4,10-4,0 0,0 0,0 0,0 0,0 0,0 0,0 0,0 0,0 0,0 0,0 0,0 0,0 0,0 0,0 0,0 0,0 0,0 0,0 0,0 0,0 0,0 0,0 0,0 0,0 0,0 0,0 0,0 0,0 0,0 0,0 0,0 0,0 0,0 0,0 0,0 0,0 0,0 0,0 0,0 0,0 0,0 0,0 0,0 0,0 0,0 0,0 0,0 0,0 0,0 0,0 0,0 0,0 0,0 0,0 0,0 0,0 0,0 0,0 0,0 0,0 0,0 0,5 9,-5-9,0 0,0 0,0 0,0 0,0 11,0-11,0 0,0 10,0-10,0 0,0 15,0-15,-5 13,5-13,-7 14,7-14,-7 13,7-13,0 0,-8 10,8-10,0 0,0 0,0 0,0 0,-6 10,6-10,0 0,-1 14,1-14,0 0,-2 12,2-12,0 0,0 0,0 0,-2 10,2-10,0 0,0 0,0 0,-2 10,2-10,0 0,0 0,0 0,0 0,0 0,0 0,-3-10,3-1,0 11</inkml:trace>
  <inkml:trace contextRef="#ctx0" brushRef="#br1" timeOffset="73.2">2210 3685,'0'0,"0"0,0 0,0 0,0 0,0 0,0 0,0 0,0 0,-8-6,8 6,-10-5,10 5,-15-7,15 7,-21-5,11 2,-5-2,2 5,-4-5,4 5,-5-5,0 5,1-3,1 3,-1-2,-1 2,-3-3,4 1,-4-1,1 3,0-2,-1-1,1 3,-3 0,-2 0,4 0,-4 5,2 0,-2 0,-1 6,1-4,2 3,-2 0,2 1,-3 4,4-2,-4 2,1 3,-1-1,-2 4,3-1,-5 3,2 0,0 0,0-1,-3 1,1 0,2 3,-3-4,3 6,1-2,1 4,1 3,-1 0,3 3,1-1,1 1,1 0,2-1,0 3,3-2,0-1,-3 3,5 0,-2 1,3 1,-1 1,0 2,3 0,2 0,1 1,-1-4,6 3,-1-2,0 2,3-2,0-3,0 3,3-3,2 0,0 2,5-1,0-1,1-3,1 3,1 0,2-2,1 0,-1-1,3 1,-1-3,6 0,-3 0,3 0,3 0,-1 0,3-3,5 3,-2-2,2-1,0-2,0-2,2 2,1-1,-3 1,2 3,1-3,2 2,0-2,3 0,-1 3,6-6,2 3,1-5,1 0,1 0,5-1,-3 1,3-2,-5-1,2-2,1-1,-3-1,7-4,-2 1,0-3,5 0,-3-4,1 1,2-2,0-2,-6-3,1 0,1 0,-1 0,2-5,1 0,-1-6,-2 1,5-2,-2-6,-1-3,0 1,-2 0,3-6,2 1,-3-5,1-1,1 1,-4-6,5-2,-2-5,-1 0,-2-6,-3 4,1-4,-6-1,0-1,-2 2,0-1,-6 1,-2-1,-5-4,-2 1,-1 0,-2-3,-2-3,-3 1,-1-1,1 1,-2 2,-6-2,0 4,-2-1,-6 1,4 1,-9 2,-2 0,0 6,-2-4,-6 1,-2 5,2-3,-5 5,1-2,-3 3,4-4,11 42</inkml:trace>
  <inkml:trace contextRef="#ctx0" brushRef="#br1" timeOffset="74.2">4515 4236,'-3'-5,"0"0</inkml:trace>
  <inkml:trace contextRef="#ctx0" brushRef="#br1" timeOffset="75.2">4306 3964,'-2'-3,"-29"-27,-2-1,0 6,0 2,0 0,0 0,-2 6,-1-1,-2 5,0 0,0 1,-3 2,0-1,-2-1,0-1,2 3,-2-3,0 3,2-3,1 6,-1-3,1-1,1 4,-1 2,2 0,0-3,0 3,-3 0,0 0,-2-3,0 3,-3-5,0 5,3-3,-2 3,1 0,4 0,-3 0,3 2,0 1,-1 2,-2 0,0 2,-5 1,-1 5,1-1,0 1,-3-1,3 1,-3 0,5 2,-2-5,5 2,-3 4,3-1,-3 3,-2 4,2-1,3 6,0-4,7 0,6-8,7-5,23-5</inkml:trace>
  <inkml:trace contextRef="#ctx0" brushRef="#br5" timeOffset="76.2">1294 3585,'0'0,"0"0,0 0,-7 6,7-6,0 0,0 0,0 0,9 9,-9-9,13 3,-13-3,18 1,-18-1,22 0,-22 0,21-4,-21 4,19-11,-19 11,19-13,-19 13,17-12,-17 12,18-14,-7 9,1-1,0 0,1 0,0-2,3 2,-3-4,0 7,-13 3,18-12,-18 12,0 0,12-9,-12 9,0 0,0 0,0 0,0 7,0-7,0 0,0 0,0 0,0 0,-8 13,8-13,-15 11,3-5,0 4,-1-3,2 0,1-1,10-6,-12 8,12-8,0 0,9-5,6-2,2-2,5-2,3-1,2-2,3 2,-3 0,-1 2,-3 0,-3 4,-4-1,-3 3,-13 4,12-4,-12 4,0 0,-6 0,6 0,-23 13,6-7,-2 4,-3-1,-1 3,-1-3,-1 2,3-2,1-2,3 0,3-2,5-1,10-4,0 0,0 0,0 0,19-10,2 2,3-3,1 0,1-1,0 2,-3 0,-6 3,-3 3,-5 2,-9 2,0 0,0 0,0 0,-9 1,-5 2,-4 1,-5 0,-4 4,-3 1,-5 2,1 2,-2 1,3 1,2 0,4-3,6-1,8-3,13-8,0 0,0 0,17 0,7-5,4-9,4-1,3-1,1-1,-1 1,-3 0,-3 4,-5 1,-6 5,-5 2,-13 4,0 0,0 0,-9 12,-11 1,-6 4,-4 4,-3 0,-2 0,2-1,0 0,4-6,6-1,6-4,4-4,13-5,-12 6,12-6,0 0,18 0,0-7,6-2,5-2,4-1,3-6,1 4,-4-2,-2 2,-5 1,-7 6,-6 2,-13 5,0 0,-9 13,-11 1,-8 3,-4 2,-5-1,-1 1,-2-2,2-1,2-3,4-2,7-1,5-4,6 0,14-6,0 0,0 0,19-8,4-5,7 0,5-5,1-1,2-2,-3 0,-3 3,-4 2,-5 4,-8 3,-6 5,-9 4,0 0,-11 9,-9 3,-6 0,-5 4,-5 0,-4 0,0-3,-3 0,3-6,2 0,4-4,4-1,4-2,6 0,5 0,4 0,11 0,0 0,0 0,0 0,0 0,0 0,0 0,0 0,0 0,0 0,-11 7,11-7,-19 9,19-9,-19 12,9-6,-2-2,12-4,-16 8,16-8,-15 7,5-2,-2 2,2 1,-3-1,1 2,-1-2,0-1,-1 0,0-3,-1-1,0-1,-1 3,1 0,0 1,-1 1,3 0,0 0,13-6,-17 14,17-14,0 0,-5 10,5-10,0 0,8 2,-8-2,0 0,0 0,9 0,-9 0,0 0,0 0,0 0,0 0,12 3,-1-2,3-1,5-1,5-7,4-3,3-2,0-2,0 0,-1 0,-5 2,-5 3,-6 3,-2 3,-12 4,0 0,4 6,-8 3,-9 6,-2 1,-4 3,-3 2,-2 1,-1-2,2-1,0-2,3-3,4-1,4-4,12-9,-16 12,16-12,0 0,0 0,11-4,4-8,6-2,6-3,2-2,5 0,-2-2,0 3,-5 3,-5 4,-7 3,-4 5,-11 3,0 0,-14 16,-4 1,-6 1,-3 1,-5 3,-2-3,1-1,1-4,4-1,3-6,5-1,4-2,5-1,11-3,-11 4,11-4,0 0,7 0,4 0,1-5,2-3,0-4,2-3,-1-1,-2 1,0-1,-3 1,-1 2,-2 1,-7 12,9-14,-9 14,0 0,5-11,-5 11,0 0,0 0,0 0,0 0,0 0,0 0,0 0,0 0,-10-9,10 9,-12-3,12 3,-15-1,15 1,0 0,0 0,0 0,7-10,10 1,3-1,6-1,0-1,3 0,-4 0,-3 3,-5 1,-2 3,-15 5,10-1,-10 1,-6 2,-6 5,-1 1,-2 1,0 0,-1 0,0-1,3-3,2 0,11-5,-12 6,12-6,0 0,0 0,0 0,0 0,0 0,-7 12,7-12,0 0,-8 14,8-14,-10 10,10-10,-17 12,4-5,-1 1,-1 2,-2 0,1 3,-5 2,1 1,-1 1,0-1,-2 1,4-2,0-1,1-3,1 0,3-2,1 0,13-9,-19 14,19-14,-12 13,12-13,-8 15,8-15,-4 16,4-16,-2 17,2-17,-1 13,1-13,-4 12,4-12,-8 12,8-12,-14 13,14-13,-18 16,8-8,-2 1,1 0,0 1,0 0,-1 0,1 0,-1 0,3 2,-3-2,1 3,-1 0,2 0,0 2,2-2,3 2,0-4,3 1,2-12,0 11,0-11,0 0,12-2,-4-9,4-1,1-5,0-3,4-4,-1 0,0 0,1-1,0 0,-1 2,-2 1,0 4,-3 3,-1 3,-10 12,11-15,-11 15,0 0,0 7,-9 8,-3 10,-3 3,-3 8,-2 4,-1 4,1 0,4-3,1-5,5-8,4-7,6-7,0-14,8 2,4-8,0-11,2-2,3-6,-1-4,-1 1,0-1,-4 2,-1 4,-1 6,-4 0,-2 8,-3 9,0 0,0 0,0 11,-7 7,-3 2,-1 3,-3 3,0 2,-1-2,2-4,-2 0,3-2,2 1,4-1,0-1,1 0,4-3,1-1,0-4,0-11,0 0,13 0,-6-10,3-9,-3-6,2-2,-2-4,1-1,-2-2,-2 3,0 0,-2 5,1 3,-2 4,1 4,-1 4,-1 11,2-11,-2 11,0 0,0 0,7-11,-7 11,8-12,-3 2,1 0,0-2,1 0,-1 1,-1 0,0 0,-5 11,9-16,-9 16,7-13,-7 13,11-11,-11 11,13-14,-13 14,19-14,-10 9,2-2,-11 7,14-10,-14 10,11-5,-11 5,0 0,0 0,-6 2,6-2,-18 15,4-5,-2 1,0 2,-3 0,1 3,1-1,2 0,1 1,4-1,2-2,2-3,6-10,-1 13,1-13,7 0,3-6,2-5,1-3,4-2,-3 1,1-2,-2 3,-3 3,-10 11,9-11,-9 11,0 0,-6 11,-5 4,-1 3,-2 3,-1 2,0-1,4-2,1-3,3-4,3-3,4-10,0 0,0 0,8-9,1-5,0-1,-1-2,3-3,-2 3,-1 2,0 3,-8 12,7-14,-7 14,0 0,0 9,-2 2,-2 0,0 0,-1-1,5-10,-6 11,6-11,0-6,6-6,1-4,-1-4,1 0,0-3,-1 2,-3 4,-3 3,0 14,0 0,-14 2,2 18,-3 11,-3 10,-3 6,-2 7,1 0,1 0,1-4,6-7,2-7,2-8,7-7,-1-4,4 0,-1 0,1 2,0 4,0-1,0 1,-1 1,1-3,-1-5,1-3,0-13,0 0,0 0,0 0,0 0,0 0,0-6,0 6,0 0,-11 10,2 7,0 4,1 4,0 1,-1 0,2-2,1-6,2-5,4-13,-1 13,1-13,0 0,0 0,0 18,-1-7,1 2,-1 4,0 0,-2 0,3-1,-1-2,1-14,0 16,0-16,0 0,0 0,10-3,-10 3,15-19,-6 6,-1 2,1-1,-9 12,10-10,-10 10,0 13,-2 12,-7 13,-3 6,0 10,1 2,1 3,-1-4,5-5,4-9,2-9,0-10,8-9,-8-13,18 1,-6-8,-1-10,-1-9,0-5,-3-7,-2-2,0-3,-3 2,-1 5,-1 1,0 6,0 3,3 4,-1 4,0 4,3 2,-5 12,8-13,-8 13,0 10,-4 12,-8 9,-2 9,-6 9,0 3,1 3,0-4,4-7,4-8,1-8,7-8,3-10,0-10,9-1,0-13,4-6,0-7,2-8,0-4,0-6,-1 1,-2 2,-1 1,-4 9,0 6,-3 8,-2 7,-2 11,-3 7,-9 17,-1 7,-5 11,0 5,-1 5,1 2,1-6,4-5,5-10,3-8,4-11,1-14,0 0,12-6,-4-14,1-6,-1-8,-1-3,0-2,-2-2,-2 4,-2 2,0 3,0 7,1 8,0 1,-1 3,-1 13,1-15,-1 15,0 0,0 0,-9-7,9 7,-20 15,8 3,-2 4,2 3,2 1,1 2,3-2,5-1,1-7,4-5,5-9,4-3,0-2,3-7,-4-6,0-2,-4-3,-4-1,-3 1,-2 1,-8 3,-1 1,-2 4,-1 4,1 3,1 0,11 3,-16 0,16 0,0 0,0 0,0 0,7-1,4-2,1-2,1-1,-3 1,2-1,-12 6,13-7,-13 7,0 0,-7 10,-4 2,0 4,-3 1,0 2,0-2,3-2,4-2,7-13,0 10,0-10,18-10,0-4,6 0,-1-5,3 0,-3-1,-1 0,-5 3,-6-1,-3 2,-7-1,-1 1,-3 0,-5-3,-2-1,-3 1,1 2,1 2,0 1,1 5,10 9,-17-1,17 1,-11 15,9 2,-1 0,3 1,0 1,3-4,2-3,-5-12,19 9,-10-9,3-8,-1-6,-1-5,0-2,-1-4,0-2,-4 1,-2 2,1 5,-3 3,-1 6,0 10,0 0,0 0,-8 9,4 9,-2 5,-1 1,1 3,0 0,-1-2,2 0,-1-3,1-7,2-1,-1-2,0-1,0 0,0-1,3 1,-2 4,0 1,0 2,1 2,0 0,1 2,-1 0,2-1,0-1,0-1,0-2,1 4,3-1,2 0,-1 3,1 1,0 1,1 2,-2 2,1-2,1-2,-1-1,-1-1,4 0,1-1,-1-4,3 3,1-3,2 0,-2 0,0 1,0 0,-4 3,2 1,0 1,-4 0,0 1,-1 1,-1-1,0 0,0-4,0 2,0-4,-2-1,2-2,-1-3,-1 0,0-3,0 0,-3-10,5 18,-4-8,1 1,1 0,2 2,0-2,0 1,2-1,-2-1,-5-10,15 18,-15-18,15 19,-8-5,0-1,1 3,0 0,-1 3,1 0,1-2,-2-1,2-3,0-1,0 0,-9-12,17 18,-17-18,18 15,-18-15,14 15,-14-15,12 11,-12-11,14 10,-14-10,13 12,-13-12,16 13,-7-5,2-1,0 1,0-1,3 0,1 0,-1 0,3 0,2-1,-1 2,2 0,0 2,1 0,-1 1,2 0,0-1,0 0,0-1,0 0,1-3,0 0,0-1,1-1,0 0,1 0,0 2,-1 0,-1 1,0 0,1 2,-1 1,1-2,-1 1,2-1,1-2,3-2,-1-1,1 1,-1-1,2 2,0 2,-3 0,-1 5,-1 0,0 2,-2-2,-3 0,2 0,-3-1,0-3,-1-1,-1 0,0-2,-1 2,-1 0,-1 3,-1 0,5 1,-2 2,0-2,3 1,0-2,2 0,0-2,2-1,-2-4,3 1,-2-1,2-2,1 1,-2-1,1 2,-2-2,2 0,0 1,1 0,-2 0,2-2,2 0,-2 0,1 0,-1 0,0 0,-3-2,2-1,-3 1,0 2,-2 0,-2 0,5 0,-2 2,0 1,2 0,0-2,0 0,1-1,2 0,-3 0,0-2,1 0,-2-1,1 2,-1-1,0 2,-1-1,2-1,1 1,1 0,1-2,0-1,0 0,1 0,-2-1,-2 2,1-1,-2 1,-2 1,3-1,-4 1,-2 0,2-1,0-2,1 1,0-5,-1 2,1-3,0-2,0 1,0 0,-2-3,-1 5,-2-2,1 3,-2 1,0 1,1-1,0 1,1 3,0-1,1-2,2 0,-1 1,2-3,2 0,-1-3,1-2,1 0,0-3,0-1,-2 0,1 1,2-2,-4 0,1-1,-1 0,0 0,0 1,1-2,-1-1,1 3,-3-3,0 3,2 1,-5 1,2 0,-1 0,-3-1,1-3,-2 0,1 0,-4-2,2 0,-1 0,1-1,0 1,0 2,1 2,-1-3,1 1,0 0,-1 0,1-2,-1-1,0 0,2 1,-1 0,-1 2,-1-2,2 3,-1 1,1 0,-1 1,-2 2,2-4,-1 1,0 1,1-2,2 0,-2 0,0-1,1 1,1 0,-3 0,3 0,-4-1,1 1,-1 0,1 0,0 0,-1-3,1 1,-1 0,1 0,0 0,-1-2,0 0,0 0,0-1,0 0,-1-2,2 1,-1-1,-1 2,2-1,-2 1,-2 1,0 0,-1 2,-1 0,0 1,-1 1,-1-1,0 0,-1 1,2 0,-1-4,0 0,0 1,1-1,-2 1,0 1,0 2,0 1,0 2,-3 1,1 1,-1-1,1 0,-2-1,2-2,-1 0,-1-2,-1 3,0-2,0 3,-1-2,-1 0,2 2,-2-1,-2 3,2-3,-1 0,1-1,-2-2,1 2,-3-1,1 1,-2-1,0 2,-2 2,-1-1,1 1,-3 1,4 0,0-1,-1 0,2-2,-1-2,2 0,-1-2,0 2,-2-1,0-1,-1 4,1-2,0 5,-1-1,1 1,0 0,2 0,1 0,0-2,-1-1,2-1,-2-1,3-1,-2-1,-3 2,0-2,-1 1,1 1,-2 4,2 1,-1-1,-2-1,4 1,-1 0,1 0,-2-2,0 0,0-1,-1 1,-3 0,1 3,-1 0,1 2,-1 1,-1-1,1 1,1 0,0 1,2-4,-1 1,3-1,-2 0,1 2,-2-1,2 2,-2-1,0 4,2-1,-3 2,2-1,-1-1,0 3,2-2,-2 1,0-1,-3 2,-1-1,-1 0,0 0,-2-1,0 2,-2-2,2 0,-1 0,3 2,-2 0,-1 0,2 3,0-2,0 2,-1 0,0 0,-1 0,0 0,0-2,0 2,0-2,-2 2,-1-1,-1 1,2 1,-3 2,0 0,-1 0,-2 0,0 0,-1 0,0 0,0 0,0 1,-1 1,0 0,2 2,-2 1,0 0,1-2,1 2,2-3,1 0,2-2,-1 1,3-1,2 0,0 0,2 0,-3 2,2 0,1 1,-4 1,2 1,-1 2,1-2,-1-1,-1 0,-2 1,1-3,0 3,-2-3,0 2,-3 0,0-1,1 2,-1 0,1 0,4-1,2 1,4-2,4-1,5 1,12-3,-13 2,13-2,0 0,7-6,-7 6,19-19,-19 19</inkml:trace>
  <inkml:trace contextRef="#ctx0" brushRef="#br6" timeOffset="77.2">2890 3143,'0'0,"0"0,0 0,0 0,0 0,0 0,1 6,-1-6,0 0,0 0,0 0,0 0,12 3,-12-3,0 0,0 0,13 3,-13-3,15 0,-15 0,21 0,-11 0,3 0,0 0,2 0,-5 0,4 0,-4 0,2 0,-12 0,19 0,-19 0,18 0,-18 0,12 0,-12 0,11 0,-11 0,0 0,12 2,-12-2,11 1,-11-1,12 0,-12 0,16 0,-16 0,18 0,-18 0,15 0,-15 0,16 1,-16-1,19 5,-8-4,0 2,1-2,0 0,3 0,-1 1,0 1,-2-1,2 0,-1 1,-1 2,1-2,-1 0,0 1,-1-2,-1-1,1 2,-11-3,17 2,-17-2,13 0,-13 0,12 2,-12-2,10 5,-10-5,16 4,-16-4,15 3,-15-3,17 3,-17-3,18 1,-18-1,15 1,-15-1,13 3,-13-3,14 3,-14-3,0 0,14 4,-14-4,0 0,14 5,-14-5,11 2,-11-2,11 2,-11-2,10 1,-10-1,0 0,0 0,0 0,12 1,-12-1,0 0,0 0,0 0,12 3,-12-3,10 2,-10-2,0 0,10 3,-10-3,0 0,0 0,14 5,-14-5,10 4,-10-4,13 5,-13-5,14 5,-14-5,13 5,-13-5,0 0,12 7,-12-7,0 0,13 8,-13-8,11 6,-11-6,12 6,-12-6,15 5,-15-5,11 6,-11-6,14 6,-14-6,10 6,-10-6,13 5,-13-5,12 4,-12-4,12 6,-12-6,0 0,13 7,-13-7,0 0,10 6,-10-6,0 0,10 5,-10-5,0 0,13 5,-13-5,0 0,12 4,-12-4,0 0,11 3,-11-3,0 0,13 9,-13-9,12 4,-12-4,12 4,-12-4,0 0,11 7,-11-7,0 0,0 0,8 10,-8-10,11 7,-11-7,14 8,-14-8,16 8,-16-8,17 8,-7-5,-10-3,15 8,-15-8,13 8,-13-8,15 7,-15-7,11 5,-11-5,13 5,-13-5,10 3,-10-3,0 0,10 5,-10-5,0 0,0 0,0 0,12 13,-12-13,0 0,12 12,-12-12,0 0,13 10,-13-10,0 0,12 10,-12-10,0 0,11 10,-11-10,0 0,15 10,-15-10,0 0,13 10,-13-10,0 0,14 11,-14-11,0 0,13 11,-13-11,0 0,13 13,-13-13,10 9,-10-9,9 10,-9-10,7 10,-7-10,0 0,13 11,-13-11,0 0,0 0,11 11,-11-11,0 0,0 0,7 11,-7-11,0 0,8 12,-8-12,0 0,7 13,-7-13,0 0,0 0,12 8,-12-8,0 0,0 0,0 0,0 0,0 0,0 0,10 12,-10-12,0 0,14 11,-14-11,0 0,12 10,-12-10,0 0,10 9,-10-9,0 0,10 12,-10-12,0 0,13 13,-13-13,0 0,13 14,-13-14,9 10,-9-10,0 0,10 12,-10-12,0 0,0 0,12 8,-12-8,0 0,8 10,-8-10,0 0,9 12,-9-12,0 0,6 12,-6-12,0 0,4 11,-4-11,0 0,0 0,6 11,-6-11,0 0,0 0,2 10,-2-10,0 0,0 0,0 0,0 11,0-11,0 0,2 11,-2-11,1 12,-1-12,3 11,-3-11,3 15,-3-15,4 16,-4-16,4 13,-4-13,5 13,-5-13,3 12,-3-12,3 10,-3-10,4 10,-4-10,0 0,6 11,-6-11,0 0,0 0,0 0,0 0,0 0,0 0,0 0,0 0,0 0,-6-2,6 2,-11-10,11 10,-18-11,18 11,-19-9,10 5,-2 0,11 4,-13-2,13 2,0 0,0 0,0 0,0 0,0 0,7 2,-7-2,19 10,-9-5,-10-5,17 8,-17-8,18 6,-18-6,17 6,-17-6,15 6,-15-6,17 5,-17-5,12 7,-12-7,11 9,-11-9,14 11,-14-11,17 13,-17-13,16 11,-16-11,17 10,-17-10,14 9,-14-9,0 0,13 12,-13-12,0 0,11 12,-11-12,3 11,-3-11,3 12,-3-12,0 13,0-13,2 10,-2-10,6 10,-6-10,0 0,7 14,-7-14,0 0,12 9,-12-9,0 0,0 0,0 0,0 0,0 0,0 0,6-9,-6 9,0-12,0 12,-2-18,-2 7,1-1,1-2,1 0,0-1,0-1,-1 2,0 2,-1 2,3 10,-3-16,3 16,0 0,-1-11,1 11,0 0,0 0,0 0,0 0,0 0,0 0,0 0,0-10,0 10,0-11,0 11,-3-13,3 13,-2-10,2 10,0 0,0 0,0 0,0 0,0 0,0 0,0 0,0 0,0 0,0 0,0 0,0 0,0 0,0 6,0-6,0 0,0 0,0 0,0 0,-11 7,11-7,-11 5,11-5,-18 6,18-6,-17 6,17-6,-18 7,18-7,-20 10,8-6,2-1,-1 0,1 0,10-3,-15 4,15-4,0 0,0 0,0 0,0 0,0 0,-10 0,10 0,0 0,0 0,-13-8,13 8,-9-4,9 4,-12-4,12 4,-11-4,11 4,0 0,-14-3,14 3,0 0,-13-5,13 5,0 0,-12-6,12 6,0 0,-13-2,13 2,0 0,-14-2,14 2,0 0,0 0,0 0,0 0,0 0,0 0,0 0,-12-7,12 7,-12-3,12 3,-18-2,18 2,-18-3,18 3,-11-1,11 1,0 0,0 0,-10-2,10 2,0 0,0 0,0 0,-12-7,12 7,-10-4,10 4,-13-3,13 3,-10-3,10 3,0 0,0 0,0 0,0 0,12-1,0 1,3 0,1 0,1 2,-1-1,-2 0,-3 2,-11-3,15 3,-15-3,0 0,0 0,0 0,7 13,-7-13,0 0,0 13,0-13,0 0,3 14,-3-14,0 0,4 12,-4-12,0 0,0 0,6 10,-6-10,0 0,0 0,0 0,0 0,0 0,0 0,4 11,-4-11,0 0,6 14,-6-14,6 12,-6-12,8 14,-8-14,6 13,-6-13,6 13,-6-13,8 13,-8-13,5 12,-5-12,8 11,-8-11,7 10,-7-10,0 0,8 12,-8-12,0 0,6 10,-6-10,0 0,5 10,-5-10,0 0,5 15,-5-15,5 11,-5-11,4 14,-4-14,6 10,-6-10,0 0,8 14,-8-14,0 0,7 12,-7-12,0 0,5 11,-5-11,0 0,3 13,-3-13,0 0,5 13,-5-13,0 0,6 13,-6-13,0 0,6 12,-6-12,0 0,5 10,-5-10,0 0,7 13,-7-13,3 10,-3-10,5 14,-5-14,5 13,-5-13,5 14,-5-14,4 11,-4-11,6 13,-6-13,6 12,-6-12,6 11,-6-11,7 14,-7-14,5 12,-5-12,4 10,-4-10,5 12,-5-12,3 12,-3-12,6 11,-6-11,5 13,-5-13,4 14,-4-14,3 15,-3-15,2 17,1-7,-3-10,1 17,-1-17,2 17,-2-17,5 16,-5-16,1 14,-1-14,4 16,-4-16,2 13,-2-13,5 16,-5-16,5 15,-5-15,6 14,-6-14,4 14,-4-14,3 15,-3-15,2 16,-2-16,0 18,0-18,3 15,-3-15,2 15,-2-15,6 12,-6-12,3 11,-3-11,3 11,-3-11,3 11,-3-11,1 12,-1-12,3 12,-2-2,-1-10,3 16,-3-16,2 17,-2-17,1 16,-1-16,0 14,0-14,0 12,0-12,1 11,-1-11,5 12,-5-12,1 11,-1-11,1 10,-1-10,0 0,2 14,-2-14,0 0,1 11,-1-11,1 14,-1-14,0 15,0-15,1 16,-1-16,1 15,-1-15,1 14,-1-14,2 13,-2-13,1 13,-1-13,0 13,0-13,0 15,0-15,1 18,-1-18,1 18,-1-18,2 15,-2-15,3 16,-3-16,1 12,-1-12,0 12,0-12,1 15,-1-15,2 16,-2-5,0-11,0 17,0-17,0 16,0-16,0 17,0-17,0 14,0-14,0 14,0-14,-2 14,2-14,-1 17,1-17,-1 16,1-16,0 17,0-17,0 15,0-15,0 19,0-19,0 16,0-16,-1 17,1-17,-1 16,1-16,-1 16,1-16,0 14,0-14,0 14,0-14,0 12,0-12,0 12,0-12,0 0,0 12,0-12,0 0,0 0,0 0,0 0,0 0,0 0,0 0,0 0,0 0,0 0,0-10,0-1,0-4,0-2,0-2,1-3,0 1,1 0,-1-2,1 0,0 1,-2 0,1 1,0-1,-1 0,0 2,0 1,0 2,0 3,0 1,0 3,0 10,0-15,0 15,0-11,0 11,0-11,0 11,-3-11,3 11,-3-13,3 13,-3-11,3 11,-2-10,2 10,-3-11,3 11,-3-9,3 9,-6-13,6 13,-9-10,9 10,0 0,-9-12,9 12,0 0,0 0,0 0,0 0,0 0,0 0,0 0,-5 8,1 1,2 5,-4 3,4 3,-2 2,3 1,-1 1,2-2,0-1,0-1,1-4,0-2,0 0,-1-4,0-10,0 16,0-16,0 0,0 12,0-12,0 0,0 0,4-13,-2 1,-2-3,0-6,0-4,0 3,-1-1,-1 2,0 3,1 4,1 1,0 13,0-15,0 15,0-12,0 12,5-12,-5 12,4-11,-4 11,0 0,4-11,-4 11,0 0,0 0,0 0,0 12,0 1,1 7,1 3,-1 5,2 4,0 4,-1 1,2 1,-1-1,0 0,-1-1,0-2,-2 1,0-3,0-4,0-1,2-4,-1-2,-1-4,0-3,0-3,0-11,2 17,-2-17,0 15,0-15,0 14,0-14,0 13,0-13,0 11,0-11,0 0,0 0,0 10,0-10,0 0,0 0,3-12,-2-1,2-2,3-8,0-4,1-3,3-4,-1-1,2-2,2-3,-3 3,0-2,0 0,-1-1,0 2,-3 1,0 3,0-1,-1 4,0 1,0 4,0 3,0 2,-2 1,1 1,-4 5,1-1,0-3,-1 4,0-2,0-3,0 2,0-3,0 1,1-1,1 3,-1-2,-1 2,1 3,-1 0,0 1,0 3,0 1,0 9,-2-20,2 20,-3-19,3 8,-2 1,0-2,1 2,-1-2,-2 1,0 2,4 9,-10-16,10 16,-8-14,8 14,-9-10,9 10,-7-11,7 11,-7-14,4 3,-2 0,-1 1,1-2,-2 1,-1 1,2-1,6 11,-15-17,15 17,-12-16,12 16,-12-15,12 15,-10-17,10 17,-13-19,6 9,0 1,7 9,-16-19,16 19,-14-15,14 15,-11-15,11 15,-8-12,8 12,-6-14,6 14,-5-14,5 14,-2-14,2 14,-5-13,5 13,-5-14,5 14,-5-10,5 10,0 0,-3-16,3 16,-1-14,1 14,-3-14,3 14,-3-15,3 15,-3-11,3 11,0 0,0 0,0 0,0 0,0 0,0 8,2 3,1 3,3 1,1 7,0 0,2 4,0 3,3 4,0 0,-1 4,1 1,-2 1,2-1,-5-2,-1-2,0-1,-2 0,-1-5,0 0,-2-3,-1 0,0-3,0-2,-1 2,-4-2,0-2,-1-1,0-2,2-1,-4 0,3-2,-1-2,2 1,-2-1,1 0,1 2,-1-2,3 3,-1-3,1 1,0 0,1 1,0 0,0 2,0 0,-2 3,2 0,0-1,0 2,0-4,1 1,0-3,0 1,0-2,0-1,1 3,1-2,-1 2,1 0,0-1,0 1,1-2,-3-11,5 17,-5-17,3 13,-3-13,2 15,-2-15,3 19,-3-6,1 1,0 2,0-2,0 3,2-3,0 2,0-3,-1-1,1 0,-1 0,-1 4,2-2,-1 2,-1-1,-1 0,0 0,0-1,0-1,0-3,0-10,0 18,0-7,-2-1,2-10,-5 20,4-8,-1-1,0 2,1-1,-1 0,-1-2,3-10,-6 19,6-19,-7 17,7-17,-7 20,2-10,2 3,-2-2,0 2,-1 0,1 0,2 0,-1-3,4-10,-6 20,6-20,-4 12,4-12,-4 10,4-10,-7 14,7-14,-8 18,4-7,-2 0,-1 2,0-2,0 0,0 1,-2-3,9-9,-16 21,16-21,-17 18,7-8,1 0,-2 2,2-1,-2-1,0 1,2 0,9-11,-18 19,18-19,-17 16,17-16,-14 15,14-15,-14 13,14-13,-17 19,17-19,-15 16,4-6,4 0,-4-1,1 2,0-2,-1-3,11-6,-19 15,19-15,-18 13,18-13,-15 13,15-13,-17 13,17-13,-17 14,17-14,-16 12,16-12,-16 11,16-11,-16 12,16-12,-15 11,15-11,-14 11,14-11,-14 12,14-12,-16 11,16-11,-16 14,16-14,-16 12,16-12,-16 12,16-12,-17 15,17-15,-19 15,19-15,-19 15,19-15,-18 14,18-14,-17 12,7-5,10-7,-17 10,17-10,-17 7,17-7,-17 7,17-7,-17 7,17-7,-17 9,17-9,-18 13,18-13,-16 12,16-12,-17 15,17-15,-18 13,18-13,-20 14,20-14,-19 13,19-13,-18 13,18-13,-18 14,18-14,-18 14,18-14,-19 12,10-6,-2-2,0 2,-2-1,3-1,-5-1,2 2,-2-2,2 3,0-2,0 0,1-1,-1 1,13-4,-21 6,21-6,-19 5,19-5,-16 2,16-2,-18 5,18-5,-17 3,17-3,-19 6,7-4,0 0,-1 0,-1 0,-1 0,-2-1,1 0,1 0,-2 0,0 0,1 0,-1 0,2 1,1-1,-1 0,-1 0,1-1,0 1,-3-1,3 1,-2 2,-3-2,2 1,1-1,1 0,-2 0,1-1,3 0,-3 0,4 0,1 0,0 0,1 0,11 0,-20 0,20 0,-15 0,15 0,-16 0,16 0,-15 0,15 0,-14 0,14 0,-16 0,16 0,-17 0,17 0,-17 0,17 0,-18-1,7 0,1-1,-2 1,0 0,-1-2,0 2,0 1,-1 0,2 0,-2 0,2 0,-1 0,2 0,-4 0,3 1,-1-1,-1 2,0-2,1 0,-2 1,0-1,2 1,-1-1,1 0,-1 0,0 0,2 0,-1 0,2 0,-2 0,3 0,-1 0,1 0,0-1,10 1,-18-3,7 2,11 1,-18-1,8 1,0-1,10 1,-19-4,8 3,2 0,-3 0,2-1,-3 0,3 0,-3-1,1 0,-3 1,3-2,-1 1,1 1,1-1,-1 1,1 0,1-1,0 1,0 0,0 1,-1-2,1-1,0 1,-1-2,0 2,-1-2,1 1,-1-1,-1 1,-1 1,1-3,0 1,0 2,0-2,0 1,-2 1,1-2,-1 1,1-1,1 2,-2-1,3 1,-1 0,3-2,-3 2,2-1,-2 1,0-2,-1 2,0-1,-1-1,2 2,0-2,-1 2,3-2,-1 1,2-2,10 6,-18-10,18 10,-18-11,18 11,-18-8,18 8,-16-8,16 8,-17-7,17 7,-16-7,16 7,-17-10,17 10,-18-7,18 7,-19-10,9 6,-1 1,11 3,-19-9,19 9,-18-8,7 2,11 6,-17-11,17 11,-18-10,18 10,-19-11,19 11,-18-9,18 9,-19-9,19 9,-17-11,17 11,-17-11,17 11,-18-10,18 10,-17-10,17 10,-17-11,17 11,-15-11,15 11,-16-9,16 9,-17-11,17 11,-14-10,14 10,-15-10,15 10,-13-8,13 8,-13-9,13 9,-14-7,14 7,-11-8,11 8,-10-8,10 8,-13-9,13 9,-12-9,12 9,-11-7,11 7,-9-8,9 8,-11-11,11 11,-9-11,9 11,-12-12,12 12,-13-13,13 13,-12-10,12 10,-10-10,10 10,-8-10,8 10,0 0,-11-12,11 12,-7-12,7 12,-9-11,9 11,-9-13,9 13,-10-12,10 12,-11-11,11 11,-7-10,7 10,0 0,-12-14,12 14,-7-13,7 13,-10-12,10 12,-12-15,12 15,-10-15,10 15,-11-14,11 14,-9-17,9 17,-10-17,10 17,-9-19,9 19,-8-18,2 8,-1 0,2-2,-1 2,0-4,-1 4,4-4,-4 3,-1-2,4 1,-2 0,0-1,-1 3,2 0,5 10,-12-18,12 18,-9-18,9 18,-8-17,8 17,-8-18,3 8,1 0,-1-1,0 0,-1 0,-1 1,1-1,-1 1,1-1,-1 1,1 0,-1 0,7 10,-10-19,10 19,-11-19,6 6,-1 3,1-2,-1 0,0 1,0 1,2 0,4 10,-10-17,10 17,-10-17,10 17,-8-19,2 9,0-1,1-1,0 1,-1-1,1 0,0 2,0-2,0 1,-1 0,0-1,2 2,0-1,-1-2,1 1,-1 0,1-1,1 1,-1-2,0 2,1-2,-1 2,1-2,0 0,2 3,-1-2,1 0,-2-1,2 2,1-1,-1 1,0-1,1-1,0-1,0 3,-2-2,2 0,-1 2,1-1,0 0,0 0,0 1,0 1,0-1,0 3,1-3,-1 2,0 0,2-3,0 2,0 0,1-2,-2 2,0-1,0 1,3-2,-2 3,1 0,-1 0,0 0,1 0,-1-1,1 0,-1-1,-1-1,2 2,0 0,0-1,0 1,1-1,-1 0,0 0,-1 0,0 0,2-1,-2-1,-1 0,2 1,-1-1,1 2,-2-2,2 1,-2 1,2-2,-1 2,1-2,-1 2,0-2,1 1,-3 0,3 0,-1 4,0-4,-1 3,2-1,-1-1,-2 12,6-18,-5 6,1 1,1 1,-2-1,-1 11,4-18,-3 7,-1 11,5-17,-5 17,4-18,-1 7,-3 11,7-20,-4 9,-1 0,1-2,0 2,1-1,-1 2,0-2,0 1,0 1,0-2,-1 2,2-1,-1 1,-1-1,2-1,0 1,-1 1,0-1,1 1,1-2,0 1,-5 11,9-20,-5 9,2 2,0-2,-2 1,1 0,2 0,1 0,-2-2,2 1,0-1,-1 1,3-1,0 1,-10 11,20-21,-20 21,20-21,-9 11,0 2,0 0,0-1,1 2,-12 7,21-11,-11 6,-10 5,18-10,-18 10,18-10,-18 10,21-9,-21 9,21-11,-8 6,1-2,0 2,1-2,2 1,-4-1,2 3,-1 0,0 0,0 1,0 0,0 0,1 0,1 0,1-1,-2 2,2 0,-1-1,0 1,-3 1,2-2,-5 2,2 0,-2-1,0 2,0-1,2 0,-3-3,4 2,1-1,1 0,-2-1,3-2,-1 2,-1-2,3 2,0-2,-1 2,0-2,1 1,0 2,2-1,0-1,1 1,2-3,0 1,1-1,2 1,0-2,-1-3,-1 3,-1 0,-1 1,-2-1,-2 1,0 2,-1 0,0 1,-1-1,2 2,-3-1,2 0,2-1,-3-1,2 0,0-1,0 1,0-2,1 0,-1 0,0 1,0 1,-2-1,1 2,-2-1,1 1,-1 2,0-2,2 1,0-1,0 0,1 1,0 1,1-2,0 2,-2-1,1 1,-2-1,1 2,-2 0,-1-1,1 1,1-1,0 0,0 0,-1 0,2 0,1 1,1 0,2 0,0 0,2 1,0-1,2-2,1 2,-1-1,-2-2,0 3,-3-2,-1 1,-4 1,-2 0,-12 2,17-2,-17 2,0 0,10-1,-10 1,0 0,0 0,0 0,0 0,0 0,0 0,0 0,0 0,0 0,0 0,-9 1,9-1,-11 1,11-1,-17 3,17-3,-20 3,11 1,-3-2,1 1,-3 0,2-1,-1 1,1-1,-1 1,1-3,-1 2,1 0,-2-1,1 0,0-1,-2 0,3 1,-2-1,0 3,1-3,0 1,-3 1,1 1,-1-1,-2 0,1 2,-5 0,2 1,0 0,0 1,-3-1,0 0,2 0,0 1,0-2,0 1,0 1,0-2,3 0,1 1,-1-1,-1 1,0-1,1-1,0 1,0 0,-1-1,1 0,-2 2,1 0,0-1,-2 2,-1-2,0 0,1 3,1 0,1-1,0-1,1 1,-1-2,4 2,-1 0,-2-2,2 2,1-2,0 0,2 0,0 2,0-4,0 3,1-1,0 0,0 1,0 0,-1-1,2 0,-1 2,0 0,2-2,-1 1,0 1,1-2,0 2,-3-1,2 0,0 1,-1-2,-1 1,-1 0,1-1,-1 1,1 0,0-1,0 2,-1-2,0 2,2 1,0 0,-3-1,1 3,-3-2,2 2,-4 0,2 0,0 1,-2-1,1 1,1-1,1 2,0-2,1 2,0-1,1-1,1 2,1-1,-3 0,2-1,0 1,2 0,0 1,0-3,0-2,11-6,-16 14,16-14,-15 11,15-11,-13 14,13-14,-15 15,6-5,9-10,-20 20,10-12,0 1,-1-3,11-6,-16 10,16-10,-15 8,15-8,-12 7,12-7,-10 7,10-7,-10 10,10-10,-10 9,10-9,-10 9,10-9,0 0,-15 12,15-12,-11 9,11-9,-13 8,13-8,-13 10,13-10,-15 10,15-10,-14 11,14-11,-13 10,13-10,-13 8,13-8,0 0,-12 12,12-12,0 0,-13 14,13-14,-10 11,10-11,-14 14,14-14,-12 15,12-15,-10 16,10-16,-9 15,9-15,-8 12,8-12,-7 15,7-15,-6 12,6-12,-7 12,7-12,-5 13,5-13,-4 11,4-11,-2 14,2-14,-2 14,2-14,-3 16,3-16,-1 16,1-16,-1 18,1-18,0 15,0-3,0-12,0 19,0-9,0 1,0 0,0 1,0 0,0-2,0 1,0 1,0-2,1 0,1 1,0 1,-2-12,3 20,-2-9,2 1,-2 1,1 0,-1 1,2-1,-1 2,-1-3,2 2,-1-1,0-1,0 1,0-2,1-1,-1 2,0 0,1-2,-2 0,1 0,-1 1,2-1,-2 0,0 0,-1-10,4 19,-2-9,-2 0,1 1,1 0,-1-1,-1-10,1 19,-1-19,2 19,1-8,-3-11,2 17,-2-17,2 20,0-11,-1 2,-1-1,0-10,3 19,0-9,-2 1,0 0,1 0,1 0,-2 0,0 1,0 0,2-2,-1 1,0 2,0-2,-1 3,1-1,0 0,0 2,0 0,1 1,-1-1,0 3,2-3,-2 2,1 0,-1-2,2 2,-2 0,0 0,2 0,0 0,-2-1,0 0,3 1,-1-2,0 0,2-2,-2 0,2-1,-1 0,1 0,-3-1,1 1,-1-1,2 2,0 0,0-2,-1 2,0-2,1 2,-1-3,1 1,0 1,0-2,-1 1,0-1,1 1,-5-11,7 20,-7-20,7 16,-7-16,8 16,-8-16,7 16,-7-16,10 16,-10-16,9 15,-9-15,8 16,-8-16,7 15,-7-15,6 14,-6-14,7 16,-7-16,6 16,-6-16,7 18,-3-8,-4-10,7 19,-7-19,5 17,-5-17,3 12,-3-12,4 14,-2-4,-2-10,6 25,-5-13,12 19,-13-10,4 5,-2-3,0 6,-2-29</inkml:trace>
  <inkml:trace contextRef="#ctx0" brushRef="#br6" timeOffset="78.2">3393 6858,'0'0,"0"0,0 0,0 0,0 0,8 6,-8-6,0 0,0 0,0 0,0 0,13 0,-13 0,0 0,0 0,11-6,-11 6,11-1,-11 1,10 0,-10 0,15-1,-15 1,15-4,-15 4,18-4,-18 4,16-8,-16 8,15-8,-15 8,14-7,-14 7,16-5,-16 5,19-7,-9 2,2 0,0-1,1-1,-3 0,1 3,-11 4,16-11,-16 11,16-7,-16 7,16-3,-16 3,16-6,-16 6,17-2,-17 2,15-7,-15 7,13-8,-13 8,12-10,-12 10,11-9,-11 9,13-8,-13 8,12-8,-12 8,14-8,-14 8,18-6,-18 6,18-7,-18 7,19-6,-9 3,1-1,-11 4,20-7,-20 7,21-9,-11 3,-10 6,19-9,-19 9,18-11,-18 11,19-10,-19 10,17-10,-17 10,18-11,-18 11,17-9,-17 9,19-7,-19 7,19-7,-19 7,15-9,-15 9,17-8,-17 8,14-10,-14 10,12-10,-12 10,15-9,-15 9,13-11,-13 11,12-10,-12 10,13-11,-13 11,13-10,-13 10,12-11,-12 11,11-9,-11 9,9-8,-9 8,11-10,-11 10,11-13,-11 13,15-17,-10 6,2 0,1 1,-2-1,-1 1,-5 10,14-18,-14 18,11-15,-11 15,15-16,-15 16,16-18,-9 7,3-1,-3 1,3 0,-1 0,-1 1,-8 10,16-19,-16 19,13-14,-7 4,-6 10,11-16,-11 16,11-19,-4 8,-1-1,0 1,1 1,-1 0,0-1,-1 0,0 1,0 0,0-1,1 0,-1-2,1 0,1-1,0 2,-1-1,1 0,-2 1,1 0,-1 2,1 0,-1-2,-1 0,0 0,1-1,0 1,2-1,-1-1,-2-1,4 2,-1 1,-2-2,0 2,0-2,0 3,1-2,-3 1,2 1,0-3,0 0,-1-1,0 1,2-1,-2-1,0 2,2 0,-4 1,1 1,-1 1,2 1,-3-1,0-1,2 0,-2 0,4-1,-1 0,0-2,0 1,0 0,0 1,1 1,-4 0,1 1,1-1,-2 1,0 0,1-2,1 0,-2 0,1 0,-1-1,1 1,0 0,-1 2,-1-1,0 0,0 1,0 0,-1 1,-1 0,-2 0,4 10,-3-18,3 18,-4-19,2 10,2-3,0 2,-2 0,-1-1,2-1,-3 3,2-2,2 1,-4-1,4 11,-3-19,3 9,0 10,-3-21,2 11,-3-2,2 1,-2-2,1 1,-2 0,3-1,-2 3,1-3,3 13,-6-17,6 17,-9-20,9 20,-8-18,3 8,2 0,-3 0,1 0,0-1,-1-1,0 0,-1-2,2 1,-1-2,1-1,-3 0,4-5,-2 2,1 0,-2-2,2 1,-2 0,1 2,0 1,1 2,-2-1,1 3,1-1,0-1,0 0,0 1,-1 0,0 1,2-1,-2 1,1 1,0 0,0 1,0 1,5 10,-9-18,9 18,-10-17,10 17,-12-18,12 18,-10-18,10 18,-12-18,5 8,1 0,-2 0,8 10,-11-18,11 18,-12-18,12 18,-9-15,9 15,-9-16,9 16,-10-17,4 7,6 10,-10-20,4 8,-2 0,1 0,-1-1,1 2,0-2,0 4,-3-3,10 12,-14-18,14 18,-14-18,8 7,-3 1,2 0,0-2,-1 0,-2 0,3 0,-3 1,1 0,-3 2,4-1,8 10,-19-17,19 17,-16-18,16 18,-16-18,7 8,9 10,-15-18,15 18,-19-16,19 16,-16-16,16 16,-14-14,14 14,-16-14,16 14,-14-12,14 12,-14-12,14 12,-14-13,14 13,-12-13,12 13,-15-15,15 15,-16-16,16 16,-15-12,15 12,-18-14,18 14,-12-15,12 15,-14-15,5 4,0 0,2 1,-3 0,0 0,0 2,-1-1,11 9,-19-12,19 12,-15-12,3 3,12 9,-19-14,9 5,-4-1,1-3,-5 2,-4-3,0 7,-18-9,8 9,-20-5,-2 0,-13-2,67 14</inkml:trace>
  <inkml:trace contextRef="#ctx0" brushRef="#br6" timeOffset="79.2">4949 5655,'0'0,"0"0,0 0,0 0,0 0,0 0,0 0,0 0,7-6,-7 6,7-14,-7 1,0 13,5-25,0 15,-5-9,2 5,-2-4,4 5,-3-2,2 5,-2-1,-1 11,5-15,-5 15,0 0,0 0,0 0,0 0,0 0,0 0,5 7,-5 7,0 2,0 4,-2 5,-1 4,2-2,-1-3,2 0,-2-5,2-4,0-4,0-11,0 0,0 0,0 0,3-20,1 3,0-7,3-4,-1-5,0-2,1 0,-1 3,0 4,-2 4,-1 5,-1 3,-2 16,0 0,0 0,0 7,-3 13,-3 5,-2 4,-2 7,2 3,-3-1,2-1,1-5,0-4,3-4,0-5,1-6,4-13,-6 15,6-15,0 0,0 0,0-17,3 0,2-8,2-8,1-5,0-3,-2-1,0 2,0 6,-3 4,-1 9,-2 11,0 10,-6 7,-4 13,2 6,-4 3,1 5,2 1,-1-4,2-4,4-7,2-4,2-16,0 11,0-11,0-14,4-1,0-1,0 0,-2 1,3 2,-5 13,0 0,0 20,-5 12,-4 10,-4 7,-2 4,-1 5,-3-3,0-8,4-8,1-9,2-9,3-8,9-13,-13 9,13-9,0 0,-10-3,10 3,0 0,0 0,0 0,0 0,0 0,0 0,0 0,-11-6,11 6,0 0,0 0,0 0,0 0,0 0,-8 5,-10 3,-13 4,31-12</inkml:trace>
  <inkml:trace contextRef="#ctx0" brushRef="#br6" timeOffset="80.2">415 5365,'11'-6,"-11"6,0 0,11-7,-11 7,0 0,0 0,0 0,0 0,0 0,0 0,0 0,0 0,0 0,0 0,0 0,0 0,0 0,0 0,0 0,0 0,0 0,0 0,0 0,0 0,0 0,0 0,0 7,0-7,0 11,0-11,5 13,0-3,-5-10,7 18,-7-18,6 20,-6-20,6 16,-6-16,2 21,-2-21,2 18,0-8,-2-10,2 17,-2-17,5 14,-5-14,3 10,-3-10,4 11,-4-11,1 10,-1-10,0 11,0-11,0 0,0 14,0-14,0 0,0 0,3 10,-3-10,0 0,0 0,0 0,0 11,0-11,0 0,0 13,0-13,2 14,-2-14,5 16,-5-16,6 16,-6-16,4 19,-4-19,6 19,-6-19,7 15,-7-15,8 15,-8-15,9 11,-9-11,0 0,10 12,-10-12,0 0,3 14,-3-14,2 13,-2-13,4 14,-4-14,6 16,-6-16,8 13,-8-13,8 12,-8-12,6 12,-6-12,5 12,-5-12,5 15,-5-15,6 16,-6-16,6 17,-6-17,7 18,-7-18,6 16,-6-16,3 18,-2-8,-1-10,3 20,-1-9,0 0,0 1,2 0,-2-1,2 1,-2-1,-1-1,2 1,-1-1,-1 1,2-1,-3-10,3 17,-3-17,5 16,-5-16,5 13,-5-13,3 12,-3-12,5 12,-5-12,5 14,-5-14,3 12,-3-12,7 14,-7-14,5 11,-5-11,6 14,-6-14,9 11,-9-11,5 10,-5-10,7 10,-7-10,7 10,-7-10,7 11,-7-11,7 14,-7-14,8 17,-8-17,10 16,-10-16,10 18,-10-18,12 16,-12-16,10 11,-10-11,13 11,-13-11,11 9,-11-9,11 9,-11-9,11 9,-11-9,0 0,16 13,-16-13,0 0,14 14,-14-14,9 10,-9-10,11 10,-11-10,11 14,-11-14,11 13,-11-13,14 14,-14-14,12 12,-12-12,13 11,-13-11,13 10,-13-10,12 9,-12-9,11 8,-11-8,10 10,-10-10,11 10,-11-10,14 8,-14-8,13 9,-13-9,15 8,-15-8,15 7,-15-7,12 7,-12-7,13 10,-13-10,14 11,-14-11,15 14,-15-14,19 14,-10-8,2 0,-2 0,-9-6,18 9,-18-9,13 8,-13-8,11 10,-11-10,13 11,-13-11,13 12,-13-12,18 15,-8-8,-10-7,19 13,-19-13,20 10,-20-10,15 7,-15-7,12 3,-12-3,0 0,13 5,-13-5,0 0,0 0,11 8,-11-8,0 0,15 11,-15-11,14 8,-14-8,14 8,-14-8,14 10,-14-10,14 9,-14-9,16 10,-16-10,15 10,-15-10,15 9,-15-9,15 8,-15-8,13 9,-13-9,18 9,-7-3,-11-6,20 9,-10-4,0 0,1 0,-11-5,16 10,-5-5,-11-5,18 10,-18-10,19 10,-7-7,-3 2,2-1,-1-1,-10-3,18 5,-18-5,16 6,-16-6,17 8,-17-8,16 8,-16-8,21 7,-11-4,3 1,-2-2,1-1,0 1,1-1,-2 1,1-1,1 1,-1-1,-1 0,1 1,0 0,0 0,0 0,-2 0,1-1,1 1,0-1,0 0,0 1,0-2,1 0,-1 1,1 0,-1 0,0 0,0 1,2 1,-3-1,2-1,0 4,0-3,1 2,-1-3,4 1,-3-1,3 2,-2-1,2 0,-1 1,-1-1,-1-1,-1 2,-2 0,1-2,-1 3,-1-2,-10-2,20 2,-20-2,18 5,-18-5,19 3,-8-3,-1 2,0-1,0 1,3 1,-1-2,2 1,-2 1,0 0,0-1,2 0,-1 1,1-1,1 0,-1 0,3-1,-2 0,-1-1,3 0,-3 0,1 2,-1-1,-1-1,1 0,-2 0,3 1,-4-1,1 0,-3 0,2 1,-11-1,18 1,-18-1,18 1,-18-1,19 0,-8 0,-2 0,2 0,-1 0,0 0,2 0,-3 0,4 0,1 0,1 0,-1 0,3 0,0 2,-1-2,3 0,-1 0,0 0,0-4,-3 1,1 0,-1 1,-2 0,0 1,-1 1,0-1,-1 1,2 0,-3-1,-10 1,20-1,-8 1,0-2,1 1,0 1,1-2,1 1,2 0,-2 0,1-2,-3 1,3 0,-3-1,0 1,-1 1,0 0,-1 0,1 0,-2 0,0 0,0-1,2-2,-12 4,19-5,-9 2,1 0,-11 3,19-8,-8 5,-11 3,19-4,-8 0,0 3,0-2,1 2,0-2,-1-3,0 2,-1 0,-10 4,17-10,-17 10,14-9,-14 9,13-7,-13 7,18-9,-18 9,19-7,-19 7,20-7,-10 3,1 2,-11 2,19-5,-7 3,-2-1,2 0,0-3,1 0,1 0,0 1,-1-3,-1 1,1 0,-3 1,2 0,-2 2,0-1,2-1,3 1,1-2,3-4,13 8,-7-20,12-4,1-12,6-11,-44 50</inkml:trace>
  <inkml:trace contextRef="#ctx2" brushRef="#br7">10836 9357,'0'0,"0"0</inkml:trace>
  <inkml:trace contextRef="#ctx0" brushRef="#br2" timeOffset="82.2">12612 8618,'10'3,"-10"-3,0 0,0 0,0 0,0 0,0 0,0 0,0 0,0 0,0 0,0 0,0 0,0 0,0 0,0 0,0 0,0 0,0 0,0 0,-2-10,2 10,-8-20,3 5,-5-3,0-2,-5-2,-1 0,-5-1,-4 3,-2 2,-2 2,-1 4,0 3,-2 4,2 3,0 2,2 4,0 7,-1 6,1 5,1 5,2 4,3 2,5 1,4-2,4-5,6-5,3-4,0-7,0-11,0 0,10 3,-10-3,0-13,-3 1,-7-2,-5-1,-4 1,-6 3,-4 3,-2 5,-3 3,-1 3,1 10,-2 7,0 7,4 6,5 5,4 3,3 3,8 3,5-1,7-1,7-5,8-4,4-3,4-9,4-3,0-8,-1-5,0-4,-6-4,-2-2,-2-6,-7 0,-2-3,-7 11,0-10,0 10,-15 12,1 9,-1 7,1 8,1 5,6 1,5 0,4-4,13-5,10-8,6-8,10-7,3-4,1-4,1-2,-2-6,-4-1,-7 0,-7 2,-8-1,-7 2,-11 4,0 0,0 0,0 14,-4 1,0 2,4 3,0-2,6 2,7-3,4-3,5-5,4-4,1-1,0-3,2-1,-2 0,-2-1,-1-5,-2 0,-5-8,-4-3,-3-1,-5-1,-4 2,-1-1,-5 4,-2 2,7 12,-15-5,15 5,0 0,-11 13,11-13,2 19,-2-19,17 17,-6-12,-11-5,15 12,-15-12,12 4,-12-4,0 0,0 0,0 0,0 0,0 0,0 0,0 0,0 0,6-5,-6 5,6-11,-6 11</inkml:trace>
  <inkml:trace contextRef="#ctx0" brushRef="#br2" timeOffset="83.2">13103 9379,'-16'3,"16"-3,0 0,-7-14,7 14,0-20,0 10,-1-2,1 12,-15-14,1 16,-8 6,-4 14,-9 6,2 13,-8 3,6 6,0-3,9 4,4-7,12-5,8-9,4-9,12-6,5-7,5-6,-1-2,1-6,-4-2,-6 0,-3 3,-11 5,0 0,-11 7,-8 16,-7 7,0 9,-4 4,4 4,4 0,7 3,5-7,10-6,12-6,8-7,9-5,2-5,3-2,2-7,-1-2,-5-3,-2 0,-7-6,-5-2,-6-1,-10 9,3-16,-3 16,-17 0,0 7,-3 14,0 3,2 8,7 3,8 1,4-4,17-3,14-6,12-7,11-8,9-8,7-5,7-9,-2-5,-2-2,-8 0,-8-1,-9 3,-13 3,-12 5,-10 3,-14 8,0 0,0 0,-6 5,6-5,-11 19,11-19,5 16,9-12,10-4,5-2,5-8,5-5,2-6,1-5,-5-2,-3-4,-8-2,-7 2,-10 0,-7 3,-5 3,-10 5,-4 5,-4 5,0 4,2 2,2 3,4-1,2 1,11 2,0 0,-9-16,9 16,0-17,0 17,6-19,-4 9,-2 0,0 10,0-18,0 18,-4-14,4 14,0 0,-5-10,5 10,0 0,0 0,0 0,0 0,0 0,0 0,0 0,0 0,0 0,0 0,0 0,0 0,0 0,0 0,0 0,-11-8,11 8,0 0,-11-9,11 9,0 0,-11-5,11 5,0 0,0 0,-3 6,3-6,7-8,10-12,11-11,-28 31</inkml:trace>
  <inkml:trace contextRef="#ctx0" brushRef="#br4" timeOffset="84.2">14761 8243,'0'0,"0"0,0 0,0 0,0 0,0 0,0 0,0 0,0 0,0 0,0 0,0 0,0 0,0 0,0 0,1-6,-1 6,0 0,0 0,0 0,11-11,-11 11,0 0,0 0,10-10,-10 10,0 0,11-10,-11 10,13-8,-13 8,13-13,-13 13,17-12,-17 12,12-9,-12 9,10-7,-10 7,0 0,12-7,-12 7,0 0,0 0,12-4,-12 4,0 0,0 0,0 0,11-4,-11 4,0 0,0 0,0 0,0 0,12 0,-12 0,0 0,0 0,0 0,13 4,-13-4,0 0,0 0,11 1,-11-1,0 0,0 0,0 0,12 13,-12-13,0 0,13 12,-13-12,0 0,12 8,-12-8,0 0,0 0,10 4,-10-4,0 0,0 0,0 0,0 0,0 0,12 0,-12 0,17-10,-17 10</inkml:trace>
  <inkml:trace contextRef="#ctx0" brushRef="#br4" timeOffset="85.2">15203 8294,'0'0,"0"0,-4-5,4 5,0 0,0 0,0 0,0-10,0 10,0 0,0 0,0 0,0 0,0 0,10 0,-10 0,0 0,0 0,14-2,-14 2,0 0,15-4,-15 4,13-1,-13 1,14-4,-3 3,-11 1,20-6,-9 0,-1 2,-10 4,18-12,-18 12,18-13,-18 13,14-13,-14 13,15-10,-15 10,14-9,-14 9,12-11,-12 11,18-13,-18 13,16-16,-16 16,18-18,-18 18,17-15,-17 15,15-12,-15 12,13-13,-13 13,16-10,-16 10,12-14,-12 14,12-13,-12 13,12-13,-12 13,10-13,-10 13,10-12,-10 12,10-11,-10 11,9-13,-9 13,8-11,-8 11,6-11,-6 11,4-12,-4 12,7-10,-7 10,8-13,-8 13,8-11,-8 11,8-13,-8 13,0 0,9-13,-9 13,0 0,7-13,-7 13,0 0,7-13,-7 13,7-11,-7 11,6-12,-6 12,6-10,-6 10,8-12,-8 12,8-15,-8 15,7-16,-7 16,8-14,-8 14,10-13,-10 13,8-11,-8 11,8-11,-8 11,11-11,-11 11,11-13,-11 13,13-13,-13 13,12-14,-12 14,11-12,-11 12,11-12,-11 12,11-12,-11 12,9-11,-9 11,10-13,-10 13,10-12,-10 12,0 0,12-14,-12 14,0 0,8-12,-8 12,8-10,-8 10,11-11,-11 11,11-11,-11 11,10-12,-10 12,10-10,-10 10,12-8,-12 8,13-11,-13 11,16-15,-16 15,18-17,-10 7,-8 10,16-17,-16 17,12-13,-12 13,11-10,-11 10,0 0,9-12,-9 12,0 0,5-10,-5 10,0 0,0 0,6-12,-6 12,0 0,0 0,6-10,-6 10,0 0,0 0,8-11,-8 11,0 0,0 0,0 0,0 0,0 0,10-11,-10 11,0 0,0 0,0 0,0 0,0 0,0 0,0 0,0 0,0 0,0 0,4-11,-4 11</inkml:trace>
  <inkml:trace contextRef="#ctx0" brushRef="#br4" timeOffset="86.2">14591 6803,'-12'-6,"12"6,0 0,0 0,-12-1,12 1,0 0,0 0,0 0,0 0,0 0,0 0,6 0,-6 0,9 0,-9 0,13 4,-13-4,14 4,-3 0,-11-4,17 6,-17-6,17 6,-17-6,16 9,-16-9,11 10,-11-10,8 10,-8-10,0 0,11 8,-11-8,0 0,11 3,-11-3,0 0,0 0,0 0,0 0,12 7,-12-7,8 12,-8-12,11 5,-11-5</inkml:trace>
  <inkml:trace contextRef="#ctx0" brushRef="#br4" timeOffset="87.2">17340 7107,'0'0,"0"0,0 0,0 0,0 0,0 0,0 0,0 0,0 0,0 0,0 0,0 0,0 0,0 0,0 0,0 0,0 0,0 0,0 0,0 0,0 0,-4 15,4-15,0 12,0-12,0 12,0-12,0 0,0 0,0 0,11 7,-11-7</inkml:trace>
  <inkml:trace contextRef="#ctx0" brushRef="#br2" timeOffset="88.2">12798 5893,'0'0,"0"0,0 0,0 0,0 0,0 0,0 0,0 0,0 0,0 0,0 0,0 0,0 0,11-1,-11 1,0 0,0 0,0 0,0 0,13-6,-13 6,0 0,0 0,0 0,11 2,-11-2,0 0,13 11,-13-11,13 4,-13-4,12 3,-12-3,12 1,-12-1,10 4,-10-4,13 5,-13-5,18 6,-7-4,0 2,1-3,1 0,0-1,0 0,-1 0,1 0,-3 0,2 0,0-1,0 1,0-1,4 0,-1-2,2 1,2-2,0 0,-1 0,-2 0,2-1,-1 2,-4-2,1 0,-1 1,0 1,-1-2,1 2,0-2,-1 2,1-1,1 1,1 0,-2-2,2 1,0-1,0 1,2-2,1 1,0-1,1 0,-2 1,5-2,-2 2,0-1,-1 0,0-1,0 1,0 1,-1 0,0-1,-1-1,-2 1,-1 2,-1 1,0 0,-1-1,0 1,1 0,2 2,-1-1,1-1,-2 1,1 0,0 2,-2-1,0 0,-3 1,2 0,-11 0,19 0,-7 0,-2 0,2 0,0 0,2 0,0 0,-1 0,1 1,-1-1,0 2,-1-1,0 1,-1 1,-11-3,18 6,-18-6,18 4,-18-4,18 6,-18-6,18 5,-7-2,-2 1,-9-4,19 10,-19-10,21 11,-12-4,3 0,-1-1,2 0,-1 0,1 0,0 0,0 0,-2 1,0-2,-1 2,2 1,-2-2,-10-6,19 14,-19-14,20 16,-20-16,18 17,-18-17,17 18,-17-18,18 17,-18-17,18 17,-18-17,19 20,-9-10,-1 1,4 0,0 3,0-2,2 0,-1 1,2-2,0 2,-2-3,0 0,-1-2,-1-1,-1-1,0 0,0-2,-1 1,-10-5,18 7,-8-4,-10-3,18 5,-18-5,14 5,-14-5,13 7,-13-7,13 4,-13-4,12 8,-12-8,13 3,-13-3,10 2,-10-2,0 0,11 3,-11-3,0 0,0 0,0 0,0 0,0 0,12 0,-12 0,-3-20,-7 4,10 16</inkml:trace>
  <inkml:trace contextRef="#ctx0" brushRef="#br2" timeOffset="89.2">12903 7077,'0'0,"0"0,0 0,0 0,0 0,0 0,0 0,0 0,0 0,0 0,6-6,-6 6,0 0,9-5,2 5,-11 0,18-4,-18 4,23-8,-10 2,1 3,-1-2,2 1,-1-1,2 2,-3-4,3 2,-1 1,2 0,-3-2,4 1,-3 1,1-1,0 1,2 2,-2-3,-1 2,3-2,-2 3,0-1,2-1,-1 1,-1 0,1-2,2 2,-1-1,0-1,1 0,0 2,0-1,0 2,-2-1,0 1,1 1,0 1,-4-1,3 1,-3-2,2 2,-2 0,-1 0,0 0,-2 0,2 0,-1 0,-2 0,1 2,1-1,-1 2,1-1,0 0,1 0,0 1,1-1,0 0,-1 0,3 1,-3-1,1 2,-1-2,0 1,2-1,-2 1,2-1,-1 0,1-1,0 0,-1 1,0 1,0-1,-2 2,0-2,-2 0,2 2,0-1,0-1,0 1,-1 0,-1 1,1-2,0 2,-11-4,17 6,-17-6,18 6,-18-6,19 7,-19-7,19 8,-19-8,19 7,-19-7,17 6,-17-6,18 7,-18-7,16 8,-16-8,15 8,-15-8,15 7,-15-7,17 6,-17-6,15 8,-15-8,15 9,-15-9,15 10,-15-10,16 10,-16-10,18 7,-8-4,-10-3,20 5,-9-3,-11-2,20 7,-9-4,0 1,-1-1,2 1,1-3,1 1,2-2,0 0,-1 0,2 0,-1 0,1 0,-4 0,1 0,1 0,-3 0,1 1,0 0,0 2,1-2,0 0,2 0,-3 0,4 0,-2-1,-1 2,1-2,0 0,-2 0,1 0,-2 0,1 0,0 0,1 0,0-1,0 1,3-2,-2 1,2-1,0-2,0 2,0-1,0 0,-1 1,-1 0,-2-1,1 1,-3 0,1 1,-12 1,17-5,-17 5,12-5,-12 5,0 0,0 0,0 0,11-4,-11 4,0 0,0 0,0 0,0 0,0 0,0 0,0 0,0 0,0 0,0 0,0 0,0 0,-15-14,15 14</inkml:trace>
  <inkml:trace contextRef="#ctx0" brushRef="#br2" timeOffset="90.2">11109 8338,'0'0,"0"0,0 0,0 0,0 0,0 0,0 0,0 0,0 0,6 0,-6 0,0 0,0 0,0 0,0 0,11-4,-11 4,0 0,11-7,-11 7,11-2,-11 2,15-2,-15 2,17-4,-17 4,17-5,-6 3,-11 2,20-11,-20 11,20-13,-20 13,19-13,-19 13,19-11,-7 6,0-1,1 0,4-1,-2-2,4 1,0-4,2 1,-1 0,0-2,-1 1,0 3,-2-2,1 3,-3-1,1 1,0-1,0 0,-1 1,3-2,1 0,0 0,-1-2,1 4,1-3,-1 1,0 1,-1 1,-1 0,1 2,-3-2,1 1,0 0,0 0,-1 1,3-1,-3 0,1 1,-1 2,1 0,-2-1,1 2,0-1,-1 1,1 0,-1 0,1 1,1 0,-2 0,1-1,1 2,-1-1,2 0,-1-1,1 1,0 2,1-1,-3 0,1 0,0 1,-1 0,0-2,0 2,1 0,-1 0,1 0,-1 0,1 0,-2 0,0 3,1-1,-4 2,2-2,-2 1,0 1,-1 0,0 0,1 2,1-1,0-2,-2 3,1-3,0 1,-1 1,1-2,-11-3,19 9,-19-9,18 10,-7-3,-1 0,1 0,0-1,-11-6,17 10,-17-10,16 10,-16-10,14 7,-14-7,12 8,-12-8,16 9,-16-9,15 11,-15-11,18 11,-18-11,17 12,-17-12,20 13,-20-13,18 11,-18-11,19 12,-19-12,18 11,-18-11,16 14,-16-14,18 11,-18-11,13 15,-13-15,15 13,-15-13,10 9,-10-9,11 8,-11-8,10 6,-10-6,0 0,11 8,-11-8,0 0,0 0,12 10,-12-10,0 0,0 0,12 10,-12-10,0 0,10 9,-10-9,0 0,12 8,-12-8,0 0,9 3,-9-3,0 0,0 0,11 5,-11-5,0 0,0 0,11 7,-11-7,0 0,11 5,-11-5,0 0,11 6,-11-6,0 0,0 0,13 5,-13-5,0 0,0 0,0 0,0 0,0 0,11 8,-11-8,0 0,0 0,12 5,-12-5,0 0,11 5,-11-5,0 0,13 4,-13-4,10 3,-10-3,0 0,12 5,-12-5,0 0,13 3,-13-3,0 0,11 1,-11-1,0 0,0 0,11 4,-11-4,0 0,0 0,12 3,-12-3,0 0,0 0,0 0,0 0,10 5,-10-5,0 0,0 0,0 0,0 0,0 0,0 0,0 0,0 0,10 0,-10 0,0 0,0 0,0 0,0 0,0 0,0 0,0 0,12 3,-12-3,0 0,0 0,0 0,0 0,9 2,-9-2,0 0,0 0,0 0,0 0,0 0,0 0,12 1,-12-1,0 0,0 0,10 0,-10 0,0 0,0 0,0 0,0 0,0 0,0 0,0 0,0 0,0 0,10 0,-10 0,0 0,0 0,0 0,0 0,0 0,0 0,0 0,0 0,0 0,0 0,0 0,-11-7,0-12,11 19</inkml:trace>
  <inkml:trace contextRef="#ctx0" brushRef="#br4" timeOffset="91.2">15330 7462,'0'0,"-9"-10,9 10,0 0,-1-13,1 13,0 0,0 0,0 0,0 0,0 0,0 0,0 0,0 0,0 0,0 0,0-11,0 11,0 0,0 0,0 0,9 1,-9-1,11 4,-11-4,16 7,-16-7,21 7,-10-5,3 6,-3-4,3 5,-1-1,1 4,0 0,1 1,-1-2,0 2,1-2,0 1,-3-2,1 1,-2-1,1 1,-5-1,2 1,-9-11,10 16,-10-16,11 14,-11-14,9 11,-9-11,10 9,-10-9,10 6,-10-6,10 7,-10-7,0 0,12 11,-12-11,8 11,-8-11,10 11,-10-11,8 10,-8-10,0 0,9 13,-9-13,0 0,0 0,0 0,0 0,0 0,0 0,0 0,0 0,0 0,0 0,0 0,0 0,0 0,0 0,0 0,0 0,0 0,0 0,0 0,0 0,0 0,0 0,0 0,12 14,-12-14,0 0,0 0,0 0,0 0</inkml:trace>
  <inkml:trace contextRef="#ctx0" brushRef="#br4" timeOffset="92.2">15541 5972,'0'0,"0"0,0 0,0 0,0 0,-6-5,6 5,0 0,0 0,-12 0,12 0,0 0,-9 9,9-9,-7 13,7-13,-9 16,8-6,1-10,-5 19,5-19,-3 20,3-20,-3 20,3-20,-1 17,1-17,-1 17,1-17,-1 15,1-15,0 16,0-16,0 17,0-17,0 19,0-19,0 17,0-17,0 16,0-16,5 12,-5-12,5 12,-5-12,4 11,-4-11,0 0,7 14,-7-14,0 0,5 14,-5-14,7 10,-7-10,6 12,-6-12,11 13,-11-13,9 15,-6-5,-3-10,7 18,-7-18,7 18,-4-8,-3-10,7 19,-7-19,7 15,-7-15,4 12,-4-12,0 0,6 10,-6-10,0 0,11 13,-11-13,11 8,-11-8,0 0,12 13,-12-13,0 0,6 11,-6-11,0 0,0 0,5 12,-5-12,0 0,0 0,8 12,-8-12,0 0,0 0</inkml:trace>
  <inkml:trace contextRef="#ctx0" brushRef="#br4" timeOffset="93.2">16150 6078,'7'10,"-7"-10,0 14,1-3,-1-11,2 20,-1-9,1 5,-2-3,1 4,-1-2,0 3,0-3,0 1,-1-3,0 1,-5-1,4-1,-3-2,5-10,-10 17,10-17,-12 19,12-19,-13 17,6-5,1-2,-2 1,8-11,-13 19,13-19,-13 15,13-15,-10 10,10-10,0 0,-12 13,12-13,0 0,-7 11,7-11,0 0,0 0,0 0,0 0,0 0,0 0,0 0,0 0,0 0,0 0,0 0,0 0,-5 10,5-10,0 0</inkml:trace>
  <inkml:trace contextRef="#ctx0" brushRef="#br4" timeOffset="94.2">15637 6529,'0'0,"0"0,0-15,0 15,0 0,-6-9,6 9,0 0,-11-15,11 15,0 0,-6-10,6 10,0 0,0 0,0 0,-5-14,5 14,0 0</inkml:trace>
  <inkml:trace contextRef="#ctx0" brushRef="#br4" timeOffset="95.2">15366 5716,'0'0,"0"0,0 0,0 0,0 0,0 0,0 12,0-12,1 19,-1-19,4 22,-2-10,3 1,-3-1,4 3,-2-2,2 3,-3-1,2 1,-1-4,1 1,-5-13,6 16,-6-16,0 0,9 9,-9-9,0 0,0 0,0 0,13 3,-13-3,0 0</inkml:trace>
  <inkml:trace contextRef="#ctx0" brushRef="#br4" timeOffset="96.2">15328 5786,'-11'2,"11"-2,0 0,-12-3,12 3,-16-7,16 7,-19-8,19 8,-19-10,19 10,-18-11,18 11,-13-15,9 5,0-1,1-1,1-4,1 0,1-3,0 0,2-1,4 2,0 1,2 2,2 3,-2 1,4 5,-12 6,21-9,-10 7,2-1,-1 2,1 1,-2 0,-11 0,16 0,-16 0,10 0,-10 0,0 0,0 0,0 0,0 0,0 0,0 0,0-7,0 7,4-19,0 8,2-1,1-1,3 0,1 3,1-1,3 4,0 4,3 3,0 0,2 9,-2 4,1 2,-3 2,-3 1,-3 0,-1-2,-4-4,-5-12,1 16,-1-16,0 0,0 0,-5 1,5-1,-4-9,4 9,3-21,5 8,3-2,2 0,5 0,4 1,2 2,2 1,2 4,-2 4,1 3,-2 2,-2 7,-3 3,-2 2,-2 1,-4-1,-3 0,-3-3,-6-11,7 16,-7-16,1 10,-1-10,0 0,0 0,0 0,0 0,0 0,0 0,14-11,-14 11,19-17,-7 8,1 2,2 5,0 2,0 2,-1 10,0 1,1 4,-3 1,1 0,-3-1,-3-4,-1-1,-6-12,8 12,-8-12,0 0,0 0,0 0,0 0,0 0,6-5,-6 5,11-12,-11 12,19-12,-6 8,4 0,-2 4,1 0,3 1,-5 6,0 3,0 0,-4 5,-1-2,0 1,-6-1,0-1,-1-3,-2-9,0 13,0-13,0 0,0 0,0 0,0 0,0 0,0 0,0 0,0 0,0 0,16 8,-16-8,17 8,-7-4,2 3,-3 0,-9-7,16 15,-13-4,-3 1,-2 2,-6 2,-3 2,-1-2,-1 0,2-3,1 0,10-13,-13 13,13-13,0 0,0 0,0 0,3-6,-3 6,0 0,11 0,-11 0,13 12,-7 1,0 1,-1 0,-1 0,0-1,-4-3,0-10,-3 14,3-14,-16 6,4-2,-2-2,1 0,-2 1,1 1,1-1,3 0,10-3,-14 6,14-6,0 0,0 0,0 0,0 0,0 0,0 0,0 0,0 0,0 0,6-3,-6 3,0 0,0 0,0 0,0 0,0 0,0 0,0 0,0 0,10 0,-10 0,0 0,0 0,0 0,0 0,0 0,10 1,-10-1</inkml:trace>
  <inkml:trace contextRef="#ctx0" brushRef="#br4" timeOffset="97.2">13412 8031,'0'0,"0"-11,0 11,0 0,0 0,0 0,-11-8,11 8,0 0,0 0,0 0,0 0,-9 10,5 7,-2 2,0 5,-1 1,4 3,-2-4,4 0,-1-4,2-7,0-13,4 12,-4-12,0 0,13-11,-13 11,7-24,-4 10,0-3,1-3,-1-1,1 2,-2-1,2 2,-2 1,0 2,-1 4,-1 11,3-10,-3 10,0 0,1 11,-1 1,0 4,0 0,2 3,-2-1,1-1,1-2,2-5,-1 0,-3-10,6 15,-6-15,3 12,-3-12,1 10,-1-10,0 0,0 0,0 0,0 0,0 0,9-10,-4-2,-3 0,2 1,-4 11,5-17,-5 17,0 0,0 0,0 6,-3 4,0 2,3 1,-1 0,-1-2,2-11,0 14,0-14,10 1,-10-1,15-5,-7-6,-8 11,15-19,-15 19,8-16,-8 16,0 0,0 0,0 0,-8 6,1 6,0-3,1 3,3-2,3-10,0 12,0-12,0 0,12 0,-12 0,18-14,-18 14,18-17,-18 17,12-15,-12 15,0 0,0 0,0 0,-1 15,-4-1,1-1,3 2,1-2,0-2,0-11,16 8,-6-8,2-7,0-4,0-5,-2 0,-3-2,0 5,-5 1,-2 12,0 0,-10 0,-1 14,-2 7,2 2,-1 2,4-2,3-1,4-7,1-15,9 8,4-12,3-8,2-6,0-5,1-3,-1 0,-3 1,0 2,0 4,-4 2,-2 5,-9 12,17-16,-17 16,14-8,-14 8,12-5,-12 5,0 0,0 0,0 0,0 0,-12 0,-2 5,-4 4,0 1,0 0,1-2,6 0,11-8,0 0,0 0,9-8,9-4,7-5,3-1,3-1,-1 1,-3 1,-3 3,-4 3,-5 2,-4 6,-11 3,0 0,0 0,0 0,0 0,0 7,0-7,-13 6,13-6,-20 6,6-2,-2 1,-4 2,-2 0,-3 3,1 1,0-1,0 0,5-2,4 0,3-4,12-4,0 0,0 0,8-14,8 0,6-2,1-1,0-1,2 2,-1 1,-5 4,-2 2,-5 3,-1 1,-11 5,0 0,10-1,-10 1,0 0,0 0,0 0,0 0,0 0,0 0,0 0,0 0,-13 9,1 4,-2 4,-4 2,0 2,-2 1,1-2,6-2,0-5,13-13,0 0,0 0,11-1,5-13,4-6,4-1,3-2,0 0,-2 1,-5 3,-2 6,-3 2,-4 5,-11 6,0 0,0 0,0 0,0 0,11 6,-11-6,0 0,1 15,-1-15,-4 22,-7-4,-5 3,-2 5,-3 3,-4 1,1 0,3-4,2-5,4-6,15-15,0 0,0 0,0-6,10-12,3-3,5-6,2-1,-1-2,0 4,-1 4,-3 2,-2 3,0 6,-13 11,15-13,-15 13,0 0,0 0,0 0,0 0,3 10,-3-10,-8 16,8-16,-17 17,8-7,-3-4,12-6,-18 11,18-11,-14 4,14-4,0 0,0-14,7 3,1-3,7-3,-2-2,2 0,-2 1,-1 1,-4 4,1 1,-9 12,8-12,-8 12,0 0,0 0,-5 7,5-7,-10 14,10-14,-9 17,9-17,-5 15,5-15,0 10,0-10,0 0,12 3,-12-3,13 0,-13 0,11 0,-11 0,0 0,1 13,-2-1,-6 3,-2 0,-1 1,0-1,1-3,9-12,-9 13,9-13,0 0,9-14,2 2,2-3,1 1,2 0,-3 3,0 2,-13 9,16-9,-16 9,12 0,-12 0,0 0,10 5,-10-5,0 0,0 0,0 0,3 11,-3-11,-14 9,-3-4,-3 3,-1 2,-2 0,-2 0,6 0,1-1,4-3,4-3,10-3,0 0,0 0,0 0,11-9,3 3,0-2,5 1,0 1,1 0,-1 0,0 0,-2 1,-2 2,-5-1,-10 4,0 0,0 0,0 0,-15 2,-3 6,-7 1,-4 5,-4 1,-2 2,-2-1,5 1,2-2,2-3,5-3,8-2,4-4,11-3,0 0,0 0,6-5,6-2,2 1,0 0,1 0,-3 1,-12 5,14 0,-14 0,-2 14,-8-2,-2 2,-3 0,0 1,0-1,2-2,1-3,12-9,-17 14,17-14,-10 12,10-12,-10 12,10-12,-10 15,10-15,-9 13,9-13,0 0,0 0,0 0,0 0,0 0,0 0,0 0,-12-4,12 4,0 0,-13-8,13 8,-15 0,15 0,-13 6,13-6,0 0,-10 11,10-11,0 0,0 0,0 0,0 0,0 0,4-7,-4 7,0 0,0 0,0 0,0 0,2 10,-2-10,1 10,-1-10,0 0,11 0,-11 0,17-16,-4 3,0-4,3-2,3-2,5-1,0 1,0-1,2-1,1 2,-1 1,-1 2,0 2,-3 3,-3 3,-1 3,-4 4,-3 0,-11 3,17 0,-17 0,12 0,-12 0,12 0,-12 0,10-1,-10 1,0 0,0 0,10-9,-10 9,0 0,0 0,-9 2,9-2,-17 13,4-4,0 3,-4 1,-4 1,-3 0,-2 2,-4-1,-2 3,-2 2,-1-3,3 1,3-3,5 0,5-4,3-2,7-4,9-5,0 0,0 0,0 0,0 0,0 0,0 0,0 0,0 0,0 0,7 1,-7-1,14-2,-3-6,3-4,5-1,0-5,2-4,4 0,0 1,-1-1,-2 2,-2 3,-4 5,-3 0,-13 12,15-7,-15 7,0 0,0 0,0 7,-10 3,-2 5,-1 2,-3 4,-5 3,0 3,-2 2,-2-1,3 0,2-2,2-3,1-1,4-2,2-6,3-2,3-2,5-10,-6 11,6-11,0 0,0 0,0 0,0-11,2 1,-1-2,0 1,0 1,0 0,-1 10,0 0,0 0,0 0,-7 0,7 0,-12 10,12-10,-10 13,10-13,0 0,-12 8,12-8,0 0,-1-12,6 10,1-12,4 1,1-3,5 0,-16 16</inkml:trace>
  <inkml:trace contextRef="#ctx0" brushRef="#br4" timeOffset="98.2">13936 8711,'5'-10,"6"-5,-8 5,-3 10,9-10,-9 10,0 0,9-5,-9 5,0 0,0 0,0 0,0 0,0 0,0 0,0 0,-1 13,1-13,-6 18,6-18,-5 17,5-17,-3 11,3-11,0 0,0 0,2-12,-2 12,11-22,-6 10,-1-1,1 4,-5 9,6-15,-6 15,0 0,0 0,0 0,0 0,-7 0,7 0,0 0,-12 7,12-7,0 0,0 0,-9 0,9 0,0 0,0 0,-12-5,12 5,0 0,0 0,0 0,0 0,0 0,-2-10,2 10,0 0,0 0,0 0,0-11,0 11,0 0,0 0,-9-2,9 2,-12-4,12 4,-19-5,8 2,-2 0,2-2,-1 2,1 0,0-1,11 4,-17-3,17 3,-10 0,10 0,0 0,0 0,0 0,0 0,-6 8,6-8,3 19,7-6,2 3,-2 1,4 0,0-1,-1-2,-1-1,-1-5,-11-8,13 11,-13-11,0 0,4-6,-4-4,0-2,-4-4,-1-3,-1 0,0-1,-4 4,1 0,2 4,0 1,7 11,-13-10,13 10,0 0,0 0,0 0,-3 9,3 3,2 1,3 3,4-1,-2 3,2-4,2 0,-3-3,-8-11,18 13,-18-13,13 4,-13-4,0 0,0 0,0-9,0 9,-13-12,-1 7,0 0,-2 1,2-1,2 3,0-1,12 3,-12 0,12 0,0 0,4 9,5 2,2 0,3 4,1-2,1 2,2-3,-1 0,-2-8,-3-3,-1-1,-11 0,10-11,-10 0,-1-2,-8 0,-6 2,-2-3,-5 4,-3 1,1 4,1 2,1 3,4 0,4 3,14-3,-7 18,8-8,12 1,5-1,6-1,3-1,4-1,0 0,-1-2,0 0,-8 1,-3-2,-5-3,-14-1,11 2,-11-2,-7-4,-6-5,-4-2,-4-1,-2-1,-1-2,-1 0,2 2,0 0,7 3,1 2,15 8,-13-9,13 9,7 0,6 8,4 1,3 4,5 1,2 5,2 0,-3-1,2-2,-2-1,-4-3,-3-3,-4-3,-15-6,9 0,-9 0,-9-17,-7 7,-3-5,-3-1,-3-3,-3 1,3 1,3 3,2-1,3 3,5 3,12 9,0 0,0 0,0 0,14 16,5-5,5 3,3 1,4-3,-2 0,-1-4,-1-2,-6-1,-4-4,-5-1,-12 0,0 0,-3-12,-10 5,-8-3,-2-2,-3 2,-4-1,0 0,4 3,4 1,3 2,6 3,13 2,0 0,-4 8,8 3,10 3,4 2,4-2,2 1,2-2,0 0,-2-3,-2-2,-5-3,-5-5,-12 0,10-5,-10 5,-6-19,-5 4,-2-2,-2-1,0 3,1-2,-1 2,3 2,1 2,11 11,-12-15,12 15,0 0,0 0,0 0,0 0,11 9,-11-9,15 7,-15-7,19 0,-9 0,3-5,-1-4,3-5,1-3,2-3,2-2,2-6,5 0,0-1,1-2,1 0,-2 2,-3 3,-3 3,-5 6,-6 4,-10 13,0 0,0 0,-8 3,-8 15,-4 5,-4 4,-3 1,-2 2,1-3,4-3,2-3,4-6,5-4,13-11,-11 10,11-10,0 0,0 0,12-12,3-2,2-4,5-5,3-5,1 0,2 1,-4 1,-1 5,-8 3,-4 6,-11 12,11-9,-11 9,-4 9,-7 6,-4 7,-5 6,-4 5,-3 4,2 0,0-1,3-4,5-5,5-8,3-7,9-12,0 0,7-5,5-10,3-4,5-4,0-5,4-3,0 3,-3 2,-3 2,-4 6,-2 5,-12 13,11-11,-11 11,0 9,-3 4,-7 8,-3 3,-6 5,-5 6,-2 1,1 0,0-3,2-4,3-5,7-6,3-6,10-12,0 0,7-2,6-12,2-7,4-5,1-6,3-1,-1-4,-1 2,-1 3,-5 4,-2 5,0 5,-5 8,-8 10,12-7,-12 7,0 0,10 12,-10 4,-5 5,-5 5,-6 5,-3 4,-6 4,0-1,-2-3,2-4,2-6,5-5,4-8,14-12,-10 6,10-6,5-11,5-5,4-5,3-6,3-4,3-7,3-2,1-3,0 2,0 3,-2 6,-2 3,-3 8,-4 8,-5 8,-11 5,5 10,-8 12,-10 7,-7 9,-8 5,-4 5,-5 1,0-2,1-6,1-6,8-9,5-9,6-5,16-12,-12 2,12-2,5-18,7 0,3-4,5-6,4 0,0 0,2 0,1 1,0 2,-2 1,-2 4,0 1,-3 2,-3 3,-1 4,-6 5,-10 5,2 7,-6 11,-12 6,-8 7,-5 4,-7 2,-2 1,-3-3,6-6,3-5,5-6,6-6,8-5,13-7,0 0,5-11,11-5,6-5,3-4,4-3,0-3,3 0,-5 2,-2 3,-6 4,-4 7,-5 5,-10 10,2 6,-8 12,-9 7,-5 5,-6 3,-4 2,-1 1,0-3,4-6,1-4,7-4,2-5,8-5,9-9,0 0,0 0,6 0,7-14,3-2,5-7,1-4,2-3,-1-2,-1 4,-4 3,-4 5,-4 5,-10 15,0 0,-3 15,-11 9,-5 5,-2 2,-3 2,1-2,2-5,4-6,3-7,14-13,0 0,0 0,15-13,2-8,3-1,2-5,-1 1,-1 2,-5 4,-6 7,-9 13,0 0,0 5,-8 16,-7 4,-2 2,-2 1,1 2,1-7,4-6,4-4,9-13,0 0,0 0,0 0,0-17,4 4,1 2,-1-1,-4 12,4-14,-4 14,0 0,0 0,0 8,0-8,-1 15,1-15,-1 13,1-13,0 0,-1 13,1-13,0 0,-15 15,15-15,-16 17,16-17,-18 17,18-17,-13 15,13-15,0 0,0 0,0 0,0 0,-1-8,1 8,0 0,0 0,0 0,0 0,0 9,1 1,-1-10,5 14,-5-14,14 11,-14-11,16 5,-16-5,14 2,-14-2,11 6,-11-6,0 0,0 12,0-12,-9 4,9-4,-16 0,16 0,-21-15,7 5,-1-2,-1-3,0 3,1-1,-1 7,0 3,3 3,3 4,10-4,-7 22,7-7,8 0,7-3,4-3,2-1,4-3,0-1,-1-3,-4-1,-3 0,-5 0,-12 0,0 0,0 0,0 0,-19-1,0 0,0-2,-1 2,-1-1,3 1,3-1,2 0,13 2,-14-3,14 3,0 0,0 0,3 12,-3-12,22 18,-10-8,2-2,-1 1,0-3,-1-1,-12-5,15 2,-15-2,0 0,0-12,0 12,-10-18,-2 8,0-2,-4 3,4 2,-3 1,4 2,11 4,-14-6,14 6,0 0,0 0,0 0,0 0,7 0,-7 0,11 2,-11-2,13 0,-13 0,6-12,-4-3,-2 15</inkml:trace>
  <inkml:trace contextRef="#ctx0" brushRef="#br4" timeOffset="99.2">14529 8380,'-6'-18,"-5"16,11 2,-13 19,-1-6,1 11,-5 0,0 9,-6-4,4 6,-4-7,4 1,0-5,5-4,3-4,5-6,7-10,0 0,0 0,7-16,5-2,3-3,3-4,-2-1,2 0,-1 2,-2 3,-3 4,-2 5,-10 12,13-12,-13 12,0 0,0 0,4 5,-4-5,0 19,-1-5,-5 1,1 1,-2 0,-2 1,-1-2,1-2,9-13,-16 16,16-16,0 0,0 0,0-6,8-6,6-5,3-1,2-4,1 1,1 0,-2 2,-3 4,-3 2,-4 5,-9 8,12-8,-12 8,0 0,-6 11,-3 3,-4 0,-3 7,-4 1,-3 2,0 1,-2-1,0-1,1-4,4-3,4-6,3-1,13-9,-12 2,12-2,1-9,10-2,1-2,3-3,6-1,2-2,1-2,1-1,1 1,-1-1,-1 1,-5 5,-1 1,-8 4,-10 11,0 0,0 0,-3 8,-12 10,-4 4,-5 5,-4 2,-2 4,-1 0,-2-4,1-5,4-2,3-5,3-6,5-3,6-3,11-5,-12 1,12-1,0 0,0 0,6-5,-6 5,13-5,-13 5,15-5,-15 5,10-3,-10 3,0 0,0 0,-13 17,-1-2,-5 5,0 0,0 0,1-1,1-2,5-2,12-15,-12 10,12-10,0 0,0 0,2-7,-2 7,0 0,7-10,-7 10,0 0,0 0,0 0,10 5,-10-5,0 0,15 11,-15-11,10 6,-10-6,10 5,-10-5,0 0,0 0,0 0,0 0,5 10,-5-10,0-8,0-7,-2-5,2 20</inkml:trace>
  <inkml:trace contextRef="#ctx0" brushRef="#br4" timeOffset="100.2">14004 8020,'13'-7,"-13"7,11-9,-11 9,0 0,4-16,-4 16,0 0,-8 8,-6 3,0 9,-9 0,0 3,-4 3,1-2,2-1,4-6,0-4,8-5,12-8,-12 0,12 0,1-11,10-1,2-2,5-2,1-4,5 0,3 0,1 0,0 2,-2 1,-3 5,-3-1,-5 6,-15 7,12-3,-12 3,-12 7,-6 6,-4 2,-9 3,-5 4,0-1,-2 0,2-1,5-5,4-2,5-5,9-3,13-5,0 0,0 0,0 0,2-11,-2 11</inkml:trace>
  <inkml:trace contextRef="#ctx0" brushRef="#br4" timeOffset="101.2">13430 8095,'0'-11,"2"1,-2 10,0 0,5-10,-5 10,0 6,0-6,-6 19,4-8,-3-1,4 1,1-11,-4 11,4-11,0 0,0 0,0 0,-12-9,12 9,-13-12,13 12,-19-16,19 16,-19-20,12 9,0-3,3 1,3-1,1 2,0 0,0 12,4-16,-4 16,0 0,8-11,-8 11,0 0,0 0,0 0,0 0,0 0,0 0,0 0,0 0,0 0,0 0,-6 7,6-7,-8 17,3-6,5-11,-8 20,8-20,-6 11,6-11,0 0,0 0,1-6,-1 6,11-19,-11 19,15-19,-15 19,17-16,-17 16,15-6,-15 6,14 1,-14-1,20 17,-20-17,18 20,-10-9,-8-11</inkml:trace>
  <inkml:trace contextRef="#ctx0" brushRef="#br4" timeOffset="102.2">13508 8118,'-8'10,"8"-10,1 11,-1-11,0 0,15 5,-4-1,-11-4,25-2,-25 2</inkml:trace>
  <inkml:trace contextRef="#ctx0" brushRef="#br4" timeOffset="103.2">14027 7926,'-16'5,"3"3,13-8,-10 10,10-10,-10 11,10-11,-8 10,8-10,0 0,-17 7,17-7</inkml:trace>
  <inkml:trace contextRef="#ctx0" brushRef="#br2" timeOffset="104.2">12664 8611,'30'-15,"6"-5,5-1,-1 1,6 0,-5-3,-1 2,-2 4,-5-4,-2 6,-6-3,-2 6,-5-1,0 3,-3 5,-2-5,-3 7,-10 3,18-10,-18 10,10-10,-10 10,0 0,7-13,-7 13,0 0,0-10,0 10,0 0,0 0,0 0,0 0</inkml:trace>
  <inkml:trace contextRef="#ctx0" brushRef="#br2" timeOffset="105.2">12768 8774,'8'-8,"15"-12,2-1,3-1,2-1,1-3,-1 3,-2-2,0 2,-2 3,-4-3,-4 5,-5 3,0 5,-13 10,12-13,-12 13,0 0,13-7,-13 7,0 0,0 0,0 0,0 0,8-11,-8 11,0 0,0 0,0 0,0 0,5 11,-5-11,-3 15,3-15</inkml:trace>
  <inkml:trace contextRef="#ctx0" brushRef="#br2" timeOffset="106.2">12852 8959,'13'-10,"2"-10,8-3,-3-3,8-4,0-6,2 1,1-3,-3 2,-3 3,-2 5,0 3,-8 4,-2 6,0 5,-13 10,7-10,-7 10,0 0,0 0,0 0,0 0,0 0,0 0,0 0,-5 0,5 0</inkml:trace>
  <inkml:trace contextRef="#ctx0" brushRef="#br2" timeOffset="107.2">13772 8913,'8'-10,"-8"10,0 0,0 0,10 0,-10 0,0 0,0 0,0 0,0 0,0 0,-7 5,-4 5,-1 6,-4 4,-9 5,-6 6,-10 4,-5 4,-5-1,1 5,-1-8,2-2,6-5,20-10</inkml:trace>
  <inkml:trace contextRef="#ctx0" brushRef="#br2" timeOffset="108.2">13821 9040,'5'0,"-5"0,0 0,0 0,-5-2,5 2,0 0,-3 7,3-7,0 0,-15 16,7 1,-7 4,-3 7,-5 0,-5 10,-8 0,-2 5,-8 0,0 3,1-8,6-2,27-26</inkml:trace>
  <inkml:trace contextRef="#ctx0" brushRef="#br2" timeOffset="109.2">13904 9099,'0'0,"-7"-5,7 5,0 0,0 0,-8 20,-2-12,7 17,-14-2,4 18,-10 2,0 13,-10 0,-2 12,-1-15</inkml:trace>
  <inkml:trace contextRef="#ctx0" brushRef="#br4" timeOffset="110.2">14567 7788,'0'0,"0"0,0 0,0 0,0 0,0 0,0 0,0 0,0 0,0 0,0 0,-1-6,1 6,0 0,0 0,9-12,-9 12,18-16,-5 7,-1-1,1-1,-1 1,0 3,-12 7,16-11,-16 11,0 0,0 0,0 0,0 0,0 0,0 0,0 0,0 0,0 0,0 0,0 0,0 0,0 0,0 0,0 0,0 0,0 0,0 0,0 0,0 0,0 0,0 0,0 0,0 0,10-4,-10 4,0 0,0 0,0 0,0 0,0 0,0 0,0 0,11 1,-11-1,0 0,0 0,9 3,-9-3,0 0,0 0,12 8,-12-8,0 0,11 8,-11-8,0 0,12 11,-12-11,0 0,11 5,-11-5,0 0,0 0,0 0,0 0,10 9,-10-9,0 0,0 0,0 0,0 11,0-11,0 0,0 0,0 0,0 0,0 0,0 0,-9 3,9-3</inkml:trace>
  <inkml:trace contextRef="#ctx0" brushRef="#br4" timeOffset="111.2">16343 7157,'0'0,"0"0,0 0,2-13,-2 13,0 0,0 0,0 0,0 0,0 0,0 0,0 0,-10 10,5 8,-10-5,0 17,-11-2,-2 15,-7 0,-6 8,-2-3,0 8,20-30</inkml:trace>
  <inkml:trace contextRef="#ctx0" brushRef="#br4" timeOffset="112.2">14387 8205,'-13'10,"3"0,10-10,-15 13,15-13,0 0,0 0,-10 7,10-7,0 0,0 0,0 0,0 0,0 0,0 0,-8 11,8-11,0 0,0 0,-7 10,7-10,0 0,-13 12,13-12,-8 13,8-13,-10 10,10-10,-13 13,13-13,-7 10,7-10,0 0,-13 8,13-8,0 0,-10 15,10-15,0 0,-13 15,13-15,0 0,-7 10,7-10,0 0,0 0,-8 11,8-11,0 0,-10 12,10-12,-8 13,8-13,-13 18,13-18,-10 18,10-18,-7 15,7-15,-8 10,8-10,-5 10,5-10,0 0,-13 13,13-13,0 0,-7 12,7-12,0 0,0 0,0 0,0 0,0 0,0 0,0 0,-13 11,13-11,0 0,0 0,-13 12,13-12,0 0,-10 10,10-10,0 0,-8 8,8-8,0 0,0 0,0 0,-12 13,12-13,0 0,-13 10,13-10,0 0,-8 5,8-5,0 0,0 0,0 0,-12 10,12-10,0 0,0 0,0 0,0 0,-10 8,10-8,0 0,0 0,0 0,-11 10,11-10,0 0,0 0,0 0,0 0,0 0,0 0,0 0,0 0,0-13,0-2,0 15</inkml:trace>
  <inkml:trace contextRef="#ctx0" brushRef="#br4" timeOffset="113.2">15310 7449,'0'0,"0"0,0 0,0 0,0 0,0 0,0 0,0 0,-10-4,10 4,0 0,0 0,-19-8,19 8,-24-6,7 4,-1-2,-4 2,-4-2,-3 2,-3-2,-4 2,-1-2,-3 2,-2-1,1-2,0-1,3 2,1-3,5 1,1-2,6 1,3-1,2 2,2-3,1 1,4 3,0-1,2 2,-1-2,12 6,-18-8,18 8,-13-3,13 3,-12-4,12 4,0 0,-13-3,13 3,0 0,-11-1,11 1,0 0,0 0,0 0,0 0,0 0,0 0,0 0,0 0,0 0,0 0,-9 0,9 0,0 0,-7 9,7-9,-11 16,5-6,-2 1,-3 4,2-2,-4 3,-1 0,-1 1,-4 0,1 2,-1 0,-1 1,-3 1,-1 1,-1 0,0 1,1 0,-3 2,1 1,0-1,2-1,2-1,0-1,2-3,1-1,1-3,0-1,2-1,0 0,-1 1,1-1,-2 1,0-1,0 0,2-1,0-1,1 0,-1-3,2 1,1-1,1 1,-2-1,1 0,-2 1,-1-1,1 1,-1-1,1 2,1-5,3 3,0-1,0-2,11-5,-14 9,14-9,-14 6,14-6,-13 8,13-8,-15 10,15-10,-19 8,19-8,-16 9,16-9,-15 8,15-8,-10 4,10-4,0 0,0 0,-10 2,10-2,0 0,0 0,0 0,0 0,0 0,0 0,0 0,0 0,0 0,0 0,0 0,0 0,0 0,0 0,0 0,0 0,6 0,-6 0,20-6,-20 6</inkml:trace>
  <inkml:trace contextRef="#ctx0" brushRef="#br4" timeOffset="114.2">13783 8192,'0'0,"0"0,0 0,0 0,0 0,0 0,0 0,0 0,0 0,0 0,0 0,0 0,0 0,5-3,-5 3,20 0,-5 0,0-5,1 3,4-6,3 1,0-4,2-1,-2-1,0-2,0 0,-3-1,-2 1,0 2,2-2,-5 2,3-2,0 5,-1-8,1 6,3-6,-1 3,0-1,0-1,1-1,-1 3,-2 2,-3-2,-5 7</inkml:trace>
  <inkml:trace contextRef="#ctx0" brushRef="#br4" timeOffset="115.2">14941 8182,'10'7,"-2"-1,4-1,-2 2,3-2,-3 0,-10-5,18 11,-18-11,18 12,-5-4,-3 0,0-3,0 0,3 2,2-2,-2 0,-1 1,-2-1</inkml:trace>
  <inkml:trace contextRef="#ctx0" brushRef="#br4" timeOffset="116.2">14296 8774,'10'0,"-10"0,15-16,3 11,-11-12,14 12,-14-11,14 11,-11-13,10 11,-5-11,6 3,-1-6,5-1,1-6,-1-3,1 1,-4-3,4-3,-3 6,-6-1,4 3,-6 0,0 3,1-1,1 4,-4-4,0 6,2 0,-7 7</inkml:trace>
  <inkml:trace contextRef="#ctx0" brushRef="#br4" timeOffset="117.2">13466 8112,'0'0,"0"0,0 0,0 0,0 0,0 0,0 0,0 0,0 0,0 0,0 0,-9-10,9 10,-7-12,7 12,-11-19,4 10,1-6,-2 0,1-2,2 2,-3-6,2 3,-1 1,1 4,-1 0,1 4,6 9,-10-12,10 12,0 0,0 0,0 0,0 0,0 0,0 0,0 0,0 0,-12 0,12 0,-6 6,6-6,-7 14,1-3,0 0,2 1,-1 2,0-1,1 2,1 0,-1 4,2 0,-1-1,1 1,0-1,-1-1,1-2,0-3,0-2,2-10,0 12,0-12,0 0,0 0,0 0,0 0,0 0,0 0,0 0,0 0,0 0,0 0,0 0,6 8,-6-8,0 0,0 0,12 0,-12 0,0 0,12 2,-12-2,0 0,11 2,-11-2,0 0,14 2,-14-2,0 0,11 2,-11-2,0 0,0 0,13 8,-13-8,11 9,-11-9,16 16,-5-7,0 1,-1 0,2 1,-1 0,2-1,-1 1,1-1,-1 1,1-4,0 0,-1-1,-1 1,-1-1,-10-6,14 14,-14-14,8 16,-5-4,-1-3,-2-9,1 19,-1-19,2 13,-2-13,0 0,4 12,-4-12,0 0,0 0,0 0,0 0,0 0,0 0,0 0,0 0,10 2,-10-2,10-5,-10 5,15-16,-6 5,3 0,-3-1,3 3,-1-2,-1 4,2-1,0 0,-12 8,20-15,-10 5,-2-1,2-3,-3 0,-1 0,-1-1,-2 3,-1 0,-2 12,2-16,-2 16,0 0,0 0,0-14,0 14,0 0,0 0,0 0,0 0</inkml:trace>
  <inkml:trace contextRef="#ctx0" brushRef="#br4" timeOffset="118.2">14102 8649,'0'0,"0"0,0 0,0 0,0 0,0 0,-12-8,12 8,0 0,0 0,-12-4,12 4,-12-3,12 3,-17-4,17 4,-21-7,10 2,-3-2,2 0,-3 0,2 1,0-1,3 2,-1 0,11 5,-14-5,14 5,0 0,-12 0,12 0,0 0,-4 8,4-8,-1 13,1-13,0 15,0-15,-2 18,1-6,-3 0,-2 0,3 3,-2 0,-1-3,-1 0,2-1,1 1,0-1,4-11,-3 17,3-17,3 15,-3-15,13 10,-3-9,1 1,3 1,2-1,1 2,1 1,-1 2,1 3,0 1,0 0,1 1,-2-3,-2 3,0-2,0-1,-3-1,1 0,-3 0,-10-8,15 18,-8-7,-6 0,1 0,1 2,-1-2,1-1,-3-10,8 11,-8-11,15 0,-3-7,-1-5,0 2,-1-2,2 1,-2 0,-10 11,18-13,-18 13,12-7,-12 7,0 0,12-4,-12 4,0 0,0 0,0 0,0 0,0-12,0 12,-3-10,3 10,-9-13,9 13,-11-14,11 14,-9-14,9 14,0 0,8-12,2 0,11-7,-21 19</inkml:trace>
  <inkml:trace contextRef="#ctx0" brushRef="#br4" timeOffset="119.2">14387 8250,'0'0,"0"0,0 0,0 0,0 0,8 0,-8 0,0 0,2-5,-2 5,0 0,0 0,0 0,13-7,-13 7,7-10,-7 10,18-18,-10 5,2 0,-2-2,4 0,-4-3,2 3,-2 0,-1-1,1 4,-3-1,3 3,-1-3,1 3,0-3,-1 3,6-3,0 1,-3-3,2 2,-4 0,2 5,-10 8,13-15,-13 15,0 0,10-12,-10 12,0 0,8-16,-8 16,7-7,-7 7,8-10,-8 10,0 0,10-11,-10 11,0 0,0 0,0 0,10-10,-10 10,0 0,10-7,-10 7,0 0,0 0,11-8,-11 8,0 0,0 0,5-9,-5 9,0 0,0 0,0 0,7-10,-7 10,0 0,0 0,0 0,10-11,-10 11,0 0,0 0,0 0,0 0,0 0,13 0,-13 0,13-2,-13 2,18-8,-8 6,3-6,-3 3,0 0,-10 5,20-5,-10 5,0-3,3 1,2 2,3 0,0-3,5 1,0-3,0 2,-1 1,1 2,-5-3,0 3,-5 0,-1 0,1 0,-3 3,-7-3</inkml:trace>
  <inkml:trace contextRef="#ctx0" brushRef="#br4" timeOffset="120.2">14382 7891,'0'0,"0"0,0 0,0-12,0 12,0 0,0 0,0 0,0 0,0 0,0 0,0 0,0 0,0 0,0 0,0 0,0 0,0 0,0 0,8-11,-8 11,0 0,16-9,-16 9,22-10,-9 2,2 2,0-1,1 2,-3-1,0 2,-13 4,18-6,-18 6,0 0,10-3,-10 3,0 0,0 0,0 0,0 0,0 0,0 0,0 0,0 0,0 0,0 0,0 0,0 0,0 0,0 0,0 0,0 0,0 0,0 0,0 0,0 0,14-6,-14 6</inkml:trace>
  <inkml:trace contextRef="#ctx0" brushRef="#br4" timeOffset="121.2">15660 7903,'4'-14,"-4"14,3-13,-3 13,5-16,-5 16,7-17,-7 17,8-18,-3 7,1-1,-1 1,0 0,2-1,-3 2,1-1,-5 11,8-17,-8 17,10-18,-10 18,10-16,-10 16,10-20,-10 20,13-18,-7 8,-6 10,15-14,-15 14,12-14,-12 14,14-11,-14 11,14-13,-14 13,17-15,-17 15,19-18,-10 9,-9 9,19-16,-19 16,17-12,-17 12,13-9,-13 9,13-6,-13 6,13-7,-13 7,16-8,-16 8,16-9,-16 9,13-10,-13 10,12-6,-12 6,0 0,15-6,-15 6,0 0,14-6,-14 6,12-6,-12 6,0 0,12-6,-12 6,0 0,0 0,10-5,-10 5,0 0,0 0,0 0,0 0,0 0,0 0,10-20,-10 20</inkml:trace>
  <inkml:trace contextRef="#ctx0" brushRef="#br4" timeOffset="122.2">15174 8240,'0'0,"0"0,0 0,0 0,0 0,0 0,0 0,0 0,0 0,0 0,0 0,0 0,0 0,0 0,0 0,0 0,0 0,0 0,0 0,0 0,0 0,0 0,0 0,0 0,8 5,-8-5,13 0,-13 0,15 0,-15 0,10 0,-10 0,13 0,-13 0,15-2,-15 2,15-5,-2 0,-3 2,0-2,3 3,-3-4,3 4,0-1,-3 1,0-3,-2 0,4 2,1-5,-3 1,0 2,0-3,1 1,-11 7,17-11,-17 11,13-10,-13 10,15-10,-15 10,18-13,-18 13,8-5</inkml:trace>
  <inkml:trace contextRef="#ctx0" brushRef="#br4" timeOffset="123.2">17231 7176,'0'0,"0"0,0 0,0 0,-8-4,8 4,0 0,0 0,0 0,0 0,0 0,0 0,0-11,0 11,0 0,0 0,0 0,0 9,0 1,0 4,0 0,-1 4,-2 2,2 2,0-2,0 0,1-2,0-1,0-1,0 0,1-3,0-1,0-2,-1-10,4 14,-4-14,0 0,5 12,-5-12,0 0,0 0,13 4,-13-4,17 5,-7-1,2-2,1 0,0 1,0-3,-2 0,0 0,-11 0,14-4,-14 4,0 0,12-7,-12 7,0 0,0 0,0 0,0 0,1-12,-1 12,0 0,2-16,-2 16,0-15,0 15,0-16,0 16,-2-13,2 13,-3-12,3 12,-2-15,2 15,0-17,0 17,5-15,-5 15,10-14,-10 14,14-5,-14 5,12-5,-12 5,13-1,-13 1,9-3,-9 3,0 0,13-8,-13 8,0 0,7-14,-7 14,1-10,-1 10,0-14,0 14,-6-16,1 6,-2 0,-1 0,0-1,8 11,-16-17,16 17,-15-13,15 13,-9-7,9 7,0 0,0 0,0 0,0 0,0 0,0 0</inkml:trace>
  <inkml:trace contextRef="#ctx0" brushRef="#br4" timeOffset="124.2">14736 6695,'0'0,"0"0,0 0,0 0,0 0,0 0,0 0,0 0,0 0,0 0,0 0,0 0,-11 0,11 0,0 0,-13 6,13-6,-17 9,4-5,1 2,-4-3,0 0,0-2,0 2,-2-3,4 0,-2-3,3-2,3-3,-2-1,12 9,-18-17,18 17,-15-15,15 15,-12-7,12 7,-12 0,12 0,-10 1,10-1,-12 7,12-7,-13 14,13-14,-14 14,14-14,-20 21,9-9,-1 1,3 0,-1 2,3-1,5 1,2 0,0-2,7 1,6-3,2-1,4-4,3-4,0-2,0-2,2-6,-2-3,-2-1,-3-1,-3 3,-2 1,-12 9,12-11,-12 11,0 0,0 0,0 0,0 0,0 0,0 0,0 0,0 0,0 0,0 0,2 6,-2-6,9 16,-9-16,12 14,-12-14,19 13,-19-13</inkml:trace>
  <inkml:trace contextRef="#ctx0" brushRef="#br4" timeOffset="125.2">14042 7846,'0'0,"0"0,0 0,0 0,0 0,0 0,0 0,0 0,0 0,0 0,0 0,0 0,0 0,0 0,0 0,0 0,0 0,0 0,0 0,0 0,0 0,0 0,0 0,0 0,0 0,0 0,0 0,0 0,12 11,-12-11,11 16,-11-16,12 18,-6-6,1 0,-4-1,3 1,-1-2,-1 1,-4-11,4 17,-4-17,1 11,-1-11,0 0,0 0,0 0,0 0,0 0,0 0,0 0,0 0,0 0,0 0,0 0,0 0,0 0</inkml:trace>
  <inkml:trace contextRef="#ctx0" brushRef="#br4" timeOffset="126.2">14473 8228,'0'0,"0"0,0 0,0 0,0 0,0 0,0 0,0 0,0 0,0 0,0 0,0 0,0 0,0 0,0 0,0 0,0 0,6 0,-6 0,0 0,9 6,-9-6,13 13,-13-13,18 21,-7-9,0 3,3 0,-3 2,2 2,-4 1,3 1,-2-2,-2 0,-2-2,-1-1,-2-2,-3-14,4 15,-4-15,0 0,0 0,0 0,0 0,0 0,0 0,0 0,0 0,0 0,0-13,0-5,0 18</inkml:trace>
  <inkml:trace contextRef="#ctx0" brushRef="#br4" timeOffset="127.2">15500 5652,'0'0,"0"0,0 0,0 0,0 0,0 0,0 0,0 0,0 0,0 0,0 0,-3 6,3-6,0 0,0 0,0 0,0 0,0 0,-6 10,6-10,0 0,0 15,0-15,0 13,0-13,2 17,-2-17,4 21,-1-8,-1 1,0 1,2 2,-1 2,1 2,1-3,-2 1,2-1,1-2,-1-1,-1-3,-4-12,6 15,-6-15,0 0,5 12,-5-12,0 0,0 0,0 0,0 0,0 0,0 0,0 0</inkml:trace>
  <inkml:trace contextRef="#ctx0" brushRef="#br4" timeOffset="128.2">15666 5698,'0'0,"0"0,-4-10,4 10,0 0,0 0,0 0,0 0,0 0,0 14,0-14,0 22,0-8,6 2,-4 3,1-1,1 0,-1-1,0 0,-1 2,2-3,-1 0,0-1,1-1,-3-4,2 1,-3-11,5 10,-5-10,0 0,0 0,0 0,0 0,0 0,0 0,0 0,0 0</inkml:trace>
  <inkml:trace contextRef="#ctx0" brushRef="#br4" timeOffset="129.2">15865 5681,'0'0,"0"0,0 0,0 8,0-8,-2 22,-3-10,5 9,-6-6,6 6,-4 0,3 3,-3-3,2 1,-2-1,1-1,-1-2,1-1,0-6,3-11,-3 16,3-16,0 10,0-10,0 0,0 0,-4-7,4 7</inkml:trace>
  <inkml:trace contextRef="#ctx0" brushRef="#br4" timeOffset="130.2">15997 5719,'13'0,"-13"0,0 0,0 0,0 0,0 0,2 6,-2-6,-2 21,-8-9,7 7,-7 2,3 2,-2-1,1 2,-1-1,-1-1,3-3,-1 0,1-6,2-3,5-10,-8 15,8-15,0 0,0 0,0 0,0 0,4-10,-4 10</inkml:trace>
  <inkml:trace contextRef="#ctx0" brushRef="#br4" timeOffset="131.2">16182 5648,'0'0,"11"0,-11 0,0 12,-8-1,2 8,-5 0,3 8,-7-4,4 7,-4-1,3 2,-2-3,0 1,0-2,0-3,3-2,0-9,7 6,4-19,-12 16,12-16,0 0,0 0</inkml:trace>
  <inkml:trace contextRef="#ctx0" brushRef="#br4" timeOffset="132.2">16306 5787,'9'-1,"-9"1,0 0,0 0,0 0,0 0,0 0,0 0,0 0,0 0,0 0,0 6,0-6,-6 20,-3-4,-1 5,-4-1,1 6,-2 2,-2-4,0 0,4-3,0-4,3-4,0-2,10-11,-12 11,12-11,0 0,0 0,-2 12,2-12,0 0,0 0,0 0</inkml:trace>
  <inkml:trace contextRef="#ctx0" brushRef="#br4" timeOffset="133.2">15561 6157,'0'0,"0"0,0 0,0 0,-10 4,10-4,0 0,-11 2,11-2,0 0,0 0,0 0,0 0,0 0,0 0,0 0,0 0,0 0,0 0,0 0,0 0,2-6,-2 6,13-7,-13 7,18-7,-7 6,-2 0,-9 1,19 0,-19 0,17 3,-17-3,16 8,-16-8,14 9,-14-9,11 7,-11-7,0 0,9 11,-9-11,0 0,0 0,0 0,4 10,-4-10,0 0,0 0,0 0,0 0,0 0,0 0,0 0,0 0</inkml:trace>
  <inkml:trace contextRef="#ctx0" brushRef="#br4" timeOffset="134.2">15905 6221,'2'-7,"-2"7,0 0,0 0,5-10,-5 10,0 0,0 0,9-15,-9 15,10-10,-10 10,12-9,-12 9,17-8,-8 8,2-2,-11 2,19 0,-19 0,18 10,-18-10,18 11,-18-11,10 8,-10-8,0 0,0 0,11 10,-11-10,0 0,0 0,4 12,-4-12,0 0,0 0,0 0</inkml:trace>
  <inkml:trace contextRef="#ctx0" brushRef="#br4" timeOffset="135.2">15684 6426,'0'0,"0"0,0 0,0 0,0 0,0 0,0 0,0 0,0 0,12 0,-12 0,12 3,-12-3,20 3,-11-2,7 1,-2-2,2 0,-1 0,0-2,0-3,-1 0,-4-1,-10 6,15-10,-15 10,0 0,0 0,0 0,0 0,0 0,0 0</inkml:trace>
  <inkml:trace contextRef="#ctx0" brushRef="#br4" timeOffset="136.2">15545 6562,'0'0,"0"0,0 0,0 0,0-8,0 8,0 0,0 0,0 0,0 0,0 0,0 0,0 0,0 0,2-11,-2 11,0 0,0 0,0 0,11-5,-11 5,0 0,0 0,0 0,0 0,12 0,-12 0,0 0,0 0,11 3,-11-3,0 0,11 8,-11-8,12 9,-12-9,13 13,-13-13,16 13,-16-13,15 18,-15-18,16 17,-5-6,-1-4,1 3,-1 0,3-3,0 1,1-1,0-3,3 0,-2-2,2-1,-1-1,2 0,-1-4,-2-1,2-1,-3 1,-1-2,2-1,-3 0,-1 1,-11 7,19-17,-19 17,13-14,-13 14,9-11,-9 11,0 0,6-12,-6 12,0 0,6-9,-6 9,7-12,-7 12,12-14,-12 14,13-14,-13 14,9-10,-9 10,0 0,0 0,10-10,-10 10,0 0,0 0,0 0,0 0,6-11,-6 11,0 0,0 0,3-12,-3 12,0 0,0 0,0 0,0 0,4-10,-4 10,0 0,0 0,6-12,-6 12,0 0,0 0,0 0,0 0,0 0,0 0,0 0,0 0,0 0,0 0,0 0,0 0,0 0,0 0,0 0,0 0,0 0,0 0,0 0,0 0,0 0,2-13,-2 13</inkml:trace>
  <inkml:trace contextRef="#ctx0" brushRef="#br4" timeOffset="137.2">15717 6714,'0'0,"0"0,0 0,0 0,0 0,0 0,0 0,0 0,0 0,0 0,0 0,0 0,0 0,0 0,0 0,0 0,0 0,0 0,2 16,-2-16,2 22,-2-10,1 4,-1 0,0 0,0-2,0 0,0-4,0-10,-5 14,5-14,0 0,0 0,0 0,0 0,0 0,0 0,0 0,0 0,0-7,0 7</inkml:trace>
  <inkml:trace contextRef="#ctx0" brushRef="#br4" timeOffset="138.2">15985 6673,'0'0,"0"0,0 0,0 0,0 0,0 0,0 0,0 0,0 0,0 0,0 0,0 0,0 0,0 0,0 0,1 12,-1-12,0 0,2 12,-2-12,3 12,-3-12,5 12,-5-12,0 0,10 13,-10-13,0 0,0 0,11 11,-11-11,0 0,0 0,0 0,0 0,0 0,0 0,7 11,-7-11,0 0,0 0,0 0,0 0,0 0,0 0,0 0,0 0,0 0,0 0,0 0,1 9,-1-9,0 0,0 0,0 0,0 0,0 0,10 11,-10-11,0 0,0 0,0 0,0 0,0 0,0 0,0 0,0 0,9 6,-9-6,0 0,0 0,0 0,0 0,0 0,0 0,0 0,0 0,0 0,0 0,0 0,0 0,0 0,0 0,0 0,11 8,-11-8,0 0,0 0,0 0,0 0,0 0,0 0,0 0,10 2,-10-2,0 0,0 0,0 0,0 0,0 0,0 0,0 0,10 3,-10-3,0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0,0 0,12 0,-12 0,0 0,0 0,15-1,-15 1,11-4,-11 4,17-5,-6 0,2 1,-1-3,1 1,1 0,0-1,3-1,-3 2,2 0,0-1,-3 1,3 1,-1-1,2-1,0 1,0-1,1-1,-1 0,2 0,0 0,-1 0,-4 2,-1-1,0 0,-3 2,0 0,-10 5,14-11,-14 11,13-9,-13 9,10-10,-10 10,0 0,11-7,-11 7,0 0,0 0,12-7,-12 7,11-3,-11 3,13-8,-13 8,14-7,-14 7,10-6,-10 6,0 0,0 0,0 0,0 0,10-6,-10 6,0 0,0 0,0 0,12-7,-12 7,0 0,0 0,0 0,0 0,0 0,0 0,10-1,-10 1,0 0,0 0,0 0,13 0,-13 0,0 0,12 0,-12 0,0 0,13 3,-13-3,0 0,16 11,-16-11,15 10,-5 0,2-1,0-1,1 3,0 0,0 1,0 2,3 0,-3 0,2 0,2 4,0-2,1 1,3 2,-1-1,2 3,-2-1,1 0,0-1,0 0,-1-1,0 1,3-3,-4 0,0-1,-1-2,-1-1,-1 0,-3-2,1 0,-14-10,17 16,-17-16,13 12,-13-12,10 11,-10-11,0 0,12 13,-12-13,0 0,12 12,-12-12,0 0,0 0,10 8,-10-8,0 0,0 0,-13-5,0-5,13 10</inkml:trace>
  <inkml:trace contextRef="#ctx0" brushRef="#br4" timeOffset="139.2">16338 7112,'0'0,"0"0,0 0,0 0,12-3,-12 3,12-8,-12 8,16-14,-16 14,22-16,-10 3,1 2,-2-4,5 0,-5-3,4 2,-4-3,2 1,-4 0,0 2,-2 0,0 2,-1 1,0 1,0 0,-1 0,1 1,0 0,1 0,-2 1,-5 10,12-14,-12 14,0 0,7-11,-7 11,0 0,0 0,0 0,0 0,0 0,0 0,0 0,10-9,-10 9,0 0,0 0,0 0,0 0,0 0,0 0,0 0,0 0,0 0,0 0,9-11,-9 11,0 0,0 0,0 0,0 0,0 0,0 0,0 0,0 0,0 0,0 0,0 0,0 0,0 0,0 0,0 0,12 2,-12-2,0 0,16 3,-16-3,11 4,-11-4,11 6,-11-6,0 0,13 12,-13-12,11 11,-11-11,13 7,-13-7,13 8,-13-8,13 6,-13-6,11 7,-11-7,11 10,-11-10,14 10,-14-10,16 12,-16-12,13 12,-13-12,15 13,-15-13,11 13,-11-13,10 12,-10-12,7 13,-7-13,10 14,-10-14,8 12,-8-12,9 12,-9-12,12 11,-12-11,11 9,-11-9,13 7,-13-7,10 11,-10-11,11 10,-11-10,15 10,-15-10,14 9,-14-9,17 8,-17-8,16 7,-16-7,15 7,-15-7,17 12,-17-12,18 10,-18-10,18 11,-7-5,-11-6,18 8,-18-8,14 9,-14-9,12 6,-12-6,11 9,-11-9,14 8,-14-8,18 8,-7-3,0-2,0 1,-1-1,-10-3,16 5,-16-5,11 3,-11-3,0 0,0 0,0 0,0 0,0 0,-13 1,13-1</inkml:trace>
  <inkml:trace contextRef="#ctx0" brushRef="#br4" timeOffset="140.2">15674 6789,'-9'0,"9"0,0 0,0 0,0 0,0 0,0 0,0 0,0 0,0 0,0 0,0 0,0 0,0 0,0 0,0 0,0 0,0 0,-5-9,5 9,-11-6,11 6,-15-6,15 6,-22-8,7 5,-1-3,-1 0,-4-1,0 2,0-4,-1 1,0-2,3 1,0-2,2 0,-1-1,0-1,0-2,2 3,-3-2,3 3,0 1,-1 2,3 1,3 4,0 1,11 2,-14-3,14 3,0 0,-13-2,13 2,0 0,0 0,-12-4,12 4,-11 0,11 0,-15 2,4 1,0 1,1-1,-2 2,-4 0,2 2,-1 0,-6 1,-2 0,-3 2,-2 2,-1-1,0-1,-1 0,3-1,2-1,4-1,5-2,3-2,2-1,11-2,-13 1,13-1,0 0,-11 0,11 0,0 0,0 0,0 0,-11 3,11-3,0 0,0 0,0 0,0 0,0 0,0 0,0 0,0 0,0 0,0 0,0 0,-7 12,7-12,-10 3,10-3</inkml:trace>
  <inkml:trace contextRef="#ctx0" brushRef="#br4" timeOffset="141.2">14738 6903,'0'0,"0"0,0 0,0 0,0 0,0 0,6-5,-6 5,18-12,-6 3,6 3,-1-7,6 4,2-3,2 0,-2 0,1 3,-3-1,-3 3,-2 3,-2-1,-6 2,-10 3,17-6,-17 6,13-6,-13 6,17-7,-17 7,16-8,-16 8,16-6,-16 6,14-5,-14 5,0 0,10-1,-10 1,0 0,0 0,0 0,0 0,0 0,0 0,0 0,0 0,0 0,0 0,10 7,-10-7,0 0,0 0,0 0,0 0,14 9,-14-9,0 0,14 7,-14-7,14 5,-14-5,17 8,-7-3,1-2,-1 2,1-2,-11-3,22 7,-22-7,20 8,-10-4,0 1,1 0,-11-5,20 12,-20-12,21 10,-12-4,4-1,-3-1,2 2,-3 0,-9-6,19 13,-19-13,16 13,-16-13,14 11,-14-11,18 10,-18-10,16 8,-16-8,17 8,-17-8,18 9,-18-9,16 10,-16-10,18 11,-7-6,-1-1,-10-4,15 6,-15-6,12 1,-12-1,0 0,0 0,0 0,0 0,11 5,-11-5,0 0,0-7,0 7,0 0</inkml:trace>
  <inkml:trace contextRef="#ctx0" brushRef="#br4" timeOffset="142.2">15565 6994,'0'0,"0"0,0 0,0 0,0 12,0-12,0 0,0 0,0 14,0-14,0 16,0-16,-10 23,-2-9,5 7,-8-4,5 7,-6-3,1 5,-5-1,5 4,-6-2,3 0,-3-2,2-1,-1-4,2-1,-1-6,4-1,3-4,1-3,11-5,-12 7,12-7,0 0,0 0,0 0,6 1,-6-1,13 0,-13 0,18-10,-18 10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8163" cy="5111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4024313" y="1"/>
            <a:ext cx="3078162" cy="511175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51A7E625-104D-4563-ADCE-B80550D26A41}" type="datetimeFigureOut">
              <a:rPr lang="ko-KR" altLang="en-US" smtClean="0"/>
              <a:t>2017-07-03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93775" y="768350"/>
            <a:ext cx="5116513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711200" y="4860925"/>
            <a:ext cx="5683250" cy="4605338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1" y="9721851"/>
            <a:ext cx="3078163" cy="5111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4024313" y="9721851"/>
            <a:ext cx="3078162" cy="511175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D2E2E42A-707F-406C-B640-A4D9D3F3B49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18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2017-07-03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17427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2017-07-03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7972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2017-07-03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1136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2017-07-03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53735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2017-07-03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63469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2017-07-03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0350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2017-07-03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0692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2017-07-03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342364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2017-07-03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7444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2017-07-03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69459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0EDBD-1C2D-4C1E-B459-B60219FAB484}" type="datetimeFigureOut">
              <a:rPr lang="ko-KR" altLang="en-US" smtClean="0"/>
              <a:t>2017-07-03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59629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30EDBD-1C2D-4C1E-B459-B60219FAB484}" type="datetimeFigureOut">
              <a:rPr lang="ko-KR" altLang="en-US" smtClean="0"/>
              <a:t>2017-07-03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DD84E-25D4-4983-8AA1-2863C96F08D9}" type="slidenum">
              <a:rPr lang="ko-KR" altLang="en-US" smtClean="0"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95455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ko.wikipedia.org/wiki/%EC%8A%A4%ED%8B%B0%EB%B8%90_%ED%98%B8%ED%82%B9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84731" y="548680"/>
            <a:ext cx="8851765" cy="2304256"/>
          </a:xfrm>
        </p:spPr>
        <p:txBody>
          <a:bodyPr>
            <a:noAutofit/>
          </a:bodyPr>
          <a:lstStyle/>
          <a:p>
            <a:r>
              <a:rPr lang="en-US" altLang="ko-KR" sz="3200" dirty="0"/>
              <a:t>Origin of Hawking </a:t>
            </a:r>
            <a:r>
              <a:rPr lang="en-US" altLang="ko-KR" sz="3200" dirty="0" smtClean="0"/>
              <a:t>radiation</a:t>
            </a:r>
            <a:endParaRPr lang="ko-KR" altLang="en-US" sz="3000" b="1" dirty="0"/>
          </a:p>
        </p:txBody>
      </p:sp>
      <p:sp>
        <p:nvSpPr>
          <p:cNvPr id="3" name="직사각형 2"/>
          <p:cNvSpPr/>
          <p:nvPr/>
        </p:nvSpPr>
        <p:spPr>
          <a:xfrm>
            <a:off x="1585764" y="2276872"/>
            <a:ext cx="62464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 smtClean="0"/>
              <a:t>                            </a:t>
            </a:r>
            <a:r>
              <a:rPr lang="en-US" altLang="ko-KR" sz="2000" dirty="0" err="1" smtClean="0"/>
              <a:t>Wontae</a:t>
            </a:r>
            <a:r>
              <a:rPr lang="en-US" altLang="ko-KR" sz="2000" dirty="0" smtClean="0"/>
              <a:t> Kim, </a:t>
            </a:r>
          </a:p>
          <a:p>
            <a:endParaRPr lang="en-US" altLang="ko-KR" sz="2000" dirty="0"/>
          </a:p>
          <a:p>
            <a:r>
              <a:rPr lang="en-US" altLang="ko-KR" sz="2000" dirty="0" smtClean="0"/>
              <a:t>                       July 3,  2017, </a:t>
            </a:r>
            <a:r>
              <a:rPr lang="en-US" altLang="ko-KR" sz="2000" dirty="0" err="1" smtClean="0"/>
              <a:t>Sogang</a:t>
            </a:r>
            <a:r>
              <a:rPr lang="en-US" altLang="ko-KR" sz="2000" dirty="0" smtClean="0"/>
              <a:t> </a:t>
            </a:r>
            <a:r>
              <a:rPr lang="en-US" altLang="ko-KR" sz="2000" dirty="0"/>
              <a:t>Univ</a:t>
            </a:r>
            <a:r>
              <a:rPr lang="en-US" altLang="ko-KR" sz="2000" dirty="0" smtClean="0"/>
              <a:t>.</a:t>
            </a:r>
            <a:endParaRPr lang="en-US" altLang="ko-KR" sz="2000" dirty="0"/>
          </a:p>
          <a:p>
            <a:endParaRPr lang="en-US" altLang="ko-KR" sz="2000" dirty="0" smtClean="0"/>
          </a:p>
          <a:p>
            <a:r>
              <a:rPr lang="en-US" altLang="ko-KR" sz="2000" dirty="0" smtClean="0"/>
              <a:t>13th </a:t>
            </a:r>
            <a:r>
              <a:rPr lang="en-US" altLang="ko-KR" sz="2000" dirty="0"/>
              <a:t>International Conference on Gravitation, Astrophysics, and Cosmology</a:t>
            </a:r>
          </a:p>
          <a:p>
            <a:r>
              <a:rPr lang="en-US" altLang="ko-KR" sz="2000" dirty="0"/>
              <a:t>15th Italian-Korean Symposium on Relativistic </a:t>
            </a:r>
            <a:r>
              <a:rPr lang="en-US" altLang="ko-KR" sz="2000" dirty="0" smtClean="0"/>
              <a:t>Astrophysics  Joint Meeting</a:t>
            </a:r>
          </a:p>
          <a:p>
            <a:r>
              <a:rPr lang="en-US" altLang="ko-KR" sz="2000" dirty="0" smtClean="0"/>
              <a:t> 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solidFill>
            <a:srgbClr val="AAAAA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charset="-127"/>
              <a:ea typeface="굴림" charset="-127"/>
              <a:cs typeface="굴림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99992" y="4902955"/>
            <a:ext cx="267132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 </a:t>
            </a:r>
          </a:p>
          <a:p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8225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/>
              <a:t> </a:t>
            </a:r>
            <a:r>
              <a:rPr lang="en-US" altLang="ko-KR" sz="3200" dirty="0" err="1" smtClean="0"/>
              <a:t>Tolman</a:t>
            </a:r>
            <a:r>
              <a:rPr lang="en-US" altLang="ko-KR" sz="3200" dirty="0" smtClean="0"/>
              <a:t>  vs. Effective </a:t>
            </a:r>
            <a:r>
              <a:rPr lang="en-US" altLang="ko-KR" sz="3200" dirty="0" err="1" smtClean="0"/>
              <a:t>Tolman</a:t>
            </a:r>
            <a:endParaRPr lang="ko-KR" altLang="en-US" sz="32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443" y="1600200"/>
            <a:ext cx="705711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240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smtClean="0"/>
              <a:t>Mid. Summary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22046" y="1268760"/>
            <a:ext cx="8301608" cy="5311818"/>
          </a:xfrm>
        </p:spPr>
        <p:txBody>
          <a:bodyPr>
            <a:normAutofit fontScale="70000" lnSpcReduction="20000"/>
          </a:bodyPr>
          <a:lstStyle/>
          <a:p>
            <a:pPr>
              <a:buFont typeface="Wingdings" panose="05000000000000000000" pitchFamily="2" charset="2"/>
              <a:buChar char="l"/>
            </a:pPr>
            <a:endParaRPr lang="en-US" altLang="ko-KR" sz="2000" dirty="0" smtClean="0"/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600" dirty="0" smtClean="0"/>
              <a:t>There are no firewalls in the Israel-</a:t>
            </a:r>
            <a:r>
              <a:rPr lang="en-US" altLang="ko-KR" sz="2600" dirty="0" err="1" smtClean="0"/>
              <a:t>Hartle</a:t>
            </a:r>
            <a:r>
              <a:rPr lang="en-US" altLang="ko-KR" sz="2600" dirty="0" smtClean="0"/>
              <a:t>-Hawking state. </a:t>
            </a:r>
            <a:endParaRPr lang="en-US" altLang="ko-KR" sz="2000" dirty="0" smtClean="0"/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600" dirty="0" smtClean="0"/>
              <a:t>So, the </a:t>
            </a:r>
            <a:r>
              <a:rPr lang="en-US" altLang="ko-KR" sz="2600" dirty="0" err="1" smtClean="0"/>
              <a:t>Tolman</a:t>
            </a:r>
            <a:r>
              <a:rPr lang="en-US" altLang="ko-KR" sz="2600" dirty="0" smtClean="0"/>
              <a:t> temperature should be written as the effective </a:t>
            </a:r>
            <a:r>
              <a:rPr lang="en-US" altLang="ko-KR" sz="2600" dirty="0" err="1" smtClean="0"/>
              <a:t>Tolman</a:t>
            </a:r>
            <a:r>
              <a:rPr lang="en-US" altLang="ko-KR" sz="2600" dirty="0" smtClean="0"/>
              <a:t> temperature.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dirty="0"/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dirty="0" smtClean="0"/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dirty="0" smtClean="0"/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dirty="0"/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dirty="0" smtClean="0"/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dirty="0"/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600" dirty="0" smtClean="0"/>
              <a:t>In addition, the Stefan-Boltzmann law</a:t>
            </a:r>
            <a:r>
              <a:rPr lang="en-US" altLang="ko-KR" sz="2600" dirty="0"/>
              <a:t> </a:t>
            </a:r>
            <a:r>
              <a:rPr lang="en-US" altLang="ko-KR" sz="2600" dirty="0" smtClean="0"/>
              <a:t>should be written as the effective Stefan- Boltzmann law as </a:t>
            </a:r>
          </a:p>
          <a:p>
            <a:pPr marL="0" indent="0">
              <a:buNone/>
            </a:pPr>
            <a:endParaRPr lang="en-US" altLang="ko-KR" sz="2600" dirty="0" smtClean="0"/>
          </a:p>
          <a:p>
            <a:pPr>
              <a:buFont typeface="Wingdings" panose="05000000000000000000" pitchFamily="2" charset="2"/>
              <a:buChar char="u"/>
            </a:pPr>
            <a:endParaRPr lang="en-US" altLang="ko-KR" sz="2600" dirty="0"/>
          </a:p>
          <a:p>
            <a:pPr marL="0" indent="0">
              <a:buNone/>
            </a:pPr>
            <a:r>
              <a:rPr lang="en-US" altLang="ko-KR" sz="2600" dirty="0" smtClean="0"/>
              <a:t>                                              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ko-KR" sz="2600" dirty="0" smtClean="0"/>
          </a:p>
          <a:p>
            <a:pPr>
              <a:buFont typeface="Wingdings" panose="05000000000000000000" pitchFamily="2" charset="2"/>
              <a:buChar char="u"/>
            </a:pPr>
            <a:endParaRPr lang="en-US" altLang="ko-KR" sz="2600" dirty="0" smtClean="0"/>
          </a:p>
          <a:p>
            <a:pPr>
              <a:buFont typeface="Wingdings" panose="05000000000000000000" pitchFamily="2" charset="2"/>
              <a:buChar char="u"/>
            </a:pPr>
            <a:endParaRPr lang="en-US" altLang="ko-KR" sz="2600" dirty="0" smtClean="0"/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600" dirty="0" smtClean="0"/>
              <a:t>Consequently, the free fall temperature is not the same as the fiducial </a:t>
            </a:r>
            <a:r>
              <a:rPr lang="en-US" altLang="ko-KR" sz="2900" dirty="0" smtClean="0"/>
              <a:t>temperature in the presence of the Hawking radiation</a:t>
            </a:r>
            <a:r>
              <a:rPr lang="en-US" altLang="ko-KR" sz="2600" dirty="0" smtClean="0"/>
              <a:t>.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</a:t>
            </a:r>
          </a:p>
          <a:p>
            <a:pPr marL="0" indent="0">
              <a:buNone/>
            </a:pPr>
            <a:endParaRPr lang="ko-KR" altLang="en-US" sz="2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11432"/>
            <a:ext cx="2212851" cy="965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오른쪽 화살표 4"/>
          <p:cNvSpPr/>
          <p:nvPr/>
        </p:nvSpPr>
        <p:spPr>
          <a:xfrm>
            <a:off x="3020591" y="2890669"/>
            <a:ext cx="97840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8793" y="2468396"/>
            <a:ext cx="4519736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오른쪽 화살표 7"/>
          <p:cNvSpPr/>
          <p:nvPr/>
        </p:nvSpPr>
        <p:spPr>
          <a:xfrm>
            <a:off x="3161544" y="4268068"/>
            <a:ext cx="978408" cy="2423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039184"/>
            <a:ext cx="240982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182" y="4143959"/>
            <a:ext cx="11811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261" y="4763084"/>
            <a:ext cx="41148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48" y="4143959"/>
            <a:ext cx="14001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381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000" dirty="0" smtClean="0"/>
              <a:t>Present Issue</a:t>
            </a:r>
            <a:endParaRPr lang="ko-KR" altLang="en-US" sz="3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74848" y="1351309"/>
            <a:ext cx="8229600" cy="5390059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Hawking: </a:t>
            </a:r>
            <a:r>
              <a:rPr lang="en-US" altLang="ko-KR" sz="2000" dirty="0" err="1" smtClean="0"/>
              <a:t>blueshifted</a:t>
            </a:r>
            <a:r>
              <a:rPr lang="en-US" altLang="ko-KR" sz="2000" dirty="0" smtClean="0"/>
              <a:t> infinite radiation at the horizon is Hawking radiation (via pair creation at the horizon) → pair creations?</a:t>
            </a:r>
          </a:p>
          <a:p>
            <a:endParaRPr lang="en-US" altLang="ko-KR" sz="3600" dirty="0" smtClean="0"/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Unruh: no outgoing positive radiation at the horizon→ </a:t>
            </a:r>
            <a:r>
              <a:rPr lang="en-US" altLang="ko-KR" sz="2000" dirty="0"/>
              <a:t>no </a:t>
            </a:r>
            <a:r>
              <a:rPr lang="en-US" altLang="ko-KR" sz="2000" dirty="0" smtClean="0"/>
              <a:t>firewall?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01" y="2153617"/>
            <a:ext cx="50673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56992"/>
            <a:ext cx="33147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5169386"/>
            <a:ext cx="80648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Giddings: near horizon quantum atmosphere is the source of Hawking </a:t>
            </a:r>
            <a:r>
              <a:rPr lang="en-US" altLang="ko-KR" sz="2000" dirty="0"/>
              <a:t>radiation </a:t>
            </a:r>
            <a:r>
              <a:rPr lang="en-US" altLang="ko-KR" sz="2000" dirty="0" smtClean="0"/>
              <a:t>→ no firewalls?</a:t>
            </a:r>
            <a:endParaRPr lang="ko-KR" altLang="en-US" sz="20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877272"/>
            <a:ext cx="13906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50" y="5877272"/>
            <a:ext cx="2438400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1413" y="4099887"/>
            <a:ext cx="79909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sz="2000" dirty="0" err="1" smtClean="0"/>
              <a:t>G</a:t>
            </a:r>
            <a:r>
              <a:rPr lang="en-US" altLang="ko-KR" sz="2000" dirty="0" err="1" smtClean="0"/>
              <a:t>im</a:t>
            </a:r>
            <a:r>
              <a:rPr lang="en-US" altLang="ko-KR" sz="2000" dirty="0" smtClean="0"/>
              <a:t> and </a:t>
            </a:r>
            <a:r>
              <a:rPr lang="en-US" altLang="ko-KR" sz="2000" dirty="0" smtClean="0"/>
              <a:t>Kim: </a:t>
            </a:r>
            <a:r>
              <a:rPr lang="en-US" altLang="ko-KR" sz="2000" dirty="0" smtClean="0"/>
              <a:t>Quantal </a:t>
            </a:r>
            <a:r>
              <a:rPr lang="en-US" altLang="ko-KR" sz="2000" dirty="0" err="1" smtClean="0"/>
              <a:t>Tolman</a:t>
            </a:r>
            <a:r>
              <a:rPr lang="en-US" altLang="ko-KR" sz="2000" dirty="0" smtClean="0"/>
              <a:t> temperature</a:t>
            </a:r>
            <a:endParaRPr lang="ko-KR" altLang="en-US" sz="2000" dirty="0"/>
          </a:p>
        </p:txBody>
      </p:sp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671397"/>
            <a:ext cx="362902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89942" y="4625915"/>
            <a:ext cx="3814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How to generalize to Unruh state?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4297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Questions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Hawking: pair creations, infinite </a:t>
            </a:r>
            <a:r>
              <a:rPr lang="en-US" altLang="ko-KR" sz="2000" dirty="0" err="1" smtClean="0"/>
              <a:t>blueshift</a:t>
            </a:r>
            <a:r>
              <a:rPr lang="en-US" altLang="ko-KR" sz="2000" dirty="0" smtClean="0"/>
              <a:t> at the horizon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sz="2000" dirty="0" smtClean="0"/>
              <a:t>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AMPS: firewalls from monogamy principle 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Unruh</a:t>
            </a:r>
            <a:r>
              <a:rPr lang="en-US" altLang="ko-KR" sz="2000" dirty="0"/>
              <a:t>: no </a:t>
            </a:r>
            <a:r>
              <a:rPr lang="en-US" altLang="ko-KR" sz="2000" dirty="0" smtClean="0"/>
              <a:t>outgoing radiation </a:t>
            </a:r>
            <a:r>
              <a:rPr lang="en-US" altLang="ko-KR" sz="2000" dirty="0"/>
              <a:t>at the horizon</a:t>
            </a:r>
            <a:endParaRPr lang="en-US" altLang="ko-KR" sz="2000" dirty="0" smtClean="0"/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dirty="0"/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Giddings: no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firewalls, but macroscopic quantum atmosphere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C00000"/>
                </a:solidFill>
              </a:rPr>
              <a:t>  Questions: Where is the origin of the Hawking radiation?  </a:t>
            </a:r>
          </a:p>
          <a:p>
            <a:pPr marL="0" indent="0">
              <a:buNone/>
            </a:pPr>
            <a:r>
              <a:rPr lang="en-US" altLang="ko-KR" sz="2000" dirty="0">
                <a:solidFill>
                  <a:srgbClr val="C00000"/>
                </a:solidFill>
              </a:rPr>
              <a:t> </a:t>
            </a:r>
            <a:r>
              <a:rPr lang="en-US" altLang="ko-KR" sz="2000" dirty="0" smtClean="0">
                <a:solidFill>
                  <a:srgbClr val="C00000"/>
                </a:solidFill>
              </a:rPr>
              <a:t>                What is the origin of the firewall?  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dirty="0"/>
          </a:p>
          <a:p>
            <a:pPr marL="0" indent="0">
              <a:buNone/>
            </a:pP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69126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000" dirty="0" smtClean="0"/>
              <a:t>Basic calculations</a:t>
            </a:r>
            <a:endParaRPr lang="ko-KR" altLang="en-US" sz="3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Metric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dirty="0" smtClean="0"/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dirty="0" smtClean="0"/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Hawking temperature  </a:t>
            </a:r>
            <a:endParaRPr lang="ko-KR" altLang="en-US" sz="20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484784"/>
            <a:ext cx="3905250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374801"/>
            <a:ext cx="18669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7778" y="3933056"/>
            <a:ext cx="2480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Trace anomaly</a:t>
            </a:r>
            <a:endParaRPr lang="ko-KR" altLang="en-US" sz="20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861648"/>
            <a:ext cx="2276475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07778" y="4530367"/>
            <a:ext cx="82406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Free-fall energy density and flux  from covariant conservation law</a:t>
            </a:r>
            <a:endParaRPr lang="ko-KR" altLang="en-US" sz="2000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373216"/>
            <a:ext cx="3528392" cy="684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541" y="5476254"/>
            <a:ext cx="3267075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01" y="5013176"/>
            <a:ext cx="1924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5541" y="4990479"/>
            <a:ext cx="22193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943" y="5009554"/>
            <a:ext cx="1343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993555"/>
            <a:ext cx="10191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5975" y="5058891"/>
            <a:ext cx="2190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93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95536" y="269776"/>
            <a:ext cx="8229600" cy="1143000"/>
          </a:xfrm>
        </p:spPr>
        <p:txBody>
          <a:bodyPr>
            <a:normAutofit/>
          </a:bodyPr>
          <a:lstStyle/>
          <a:p>
            <a:r>
              <a:rPr lang="en-US" altLang="ko-KR" sz="3200" dirty="0" smtClean="0"/>
              <a:t>Stefan-Boltzmann law in Unruh state</a:t>
            </a:r>
            <a:endParaRPr lang="ko-KR" altLang="en-US" sz="32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90" y="4059162"/>
            <a:ext cx="41148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382" y="4317174"/>
            <a:ext cx="266700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90" y="1635116"/>
            <a:ext cx="58293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393" y="2530466"/>
            <a:ext cx="2209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2444" y="2749392"/>
            <a:ext cx="4309501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27584" y="1238240"/>
            <a:ext cx="5688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dirty="0" smtClean="0"/>
              <a:t> </a:t>
            </a:r>
            <a:r>
              <a:rPr lang="en-US" altLang="ko-KR" sz="2000" dirty="0" smtClean="0"/>
              <a:t>Giddings (2016) : from the conservation law</a:t>
            </a:r>
            <a:endParaRPr lang="ko-KR" alt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894910" y="3118555"/>
            <a:ext cx="2297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New definitions</a:t>
            </a:r>
            <a:endParaRPr lang="ko-KR" alt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894910" y="3717032"/>
            <a:ext cx="59642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dirty="0" smtClean="0"/>
              <a:t> </a:t>
            </a:r>
            <a:r>
              <a:rPr lang="en-US" altLang="ko-KR" sz="2000" dirty="0" smtClean="0"/>
              <a:t>Recall the definitions of various vacuum states</a:t>
            </a:r>
            <a:endParaRPr lang="ko-KR" altLang="en-US" sz="2000" dirty="0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10" y="4869160"/>
            <a:ext cx="73437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90" y="5601591"/>
            <a:ext cx="4933950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253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4790" y="2251463"/>
            <a:ext cx="215265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1115" y="2771860"/>
            <a:ext cx="229552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18" y="3429000"/>
            <a:ext cx="4533900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920" y="4697338"/>
            <a:ext cx="59721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39552" y="1844824"/>
            <a:ext cx="51921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u"/>
            </a:pPr>
            <a:r>
              <a:rPr lang="en-US" altLang="ko-KR" sz="2000" dirty="0" err="1" smtClean="0"/>
              <a:t>Tolman</a:t>
            </a:r>
            <a:r>
              <a:rPr lang="en-US" altLang="ko-KR" sz="2000" dirty="0" smtClean="0"/>
              <a:t> temperature in the Unruh state</a:t>
            </a:r>
            <a:endParaRPr lang="ko-KR" alt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882280"/>
            <a:ext cx="3421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Schwarzschild black hole:</a:t>
            </a:r>
            <a:endParaRPr lang="ko-KR" alt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6851209" y="3861048"/>
            <a:ext cx="1048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/>
              <a:t>Firewall</a:t>
            </a:r>
            <a:endParaRPr lang="ko-KR" alt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6766570" y="5151834"/>
            <a:ext cx="23054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dirty="0" smtClean="0"/>
              <a:t>Hawking radiation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930252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 Resolution</a:t>
            </a:r>
            <a:endParaRPr lang="ko-KR" altLang="en-US" sz="32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16832"/>
            <a:ext cx="5943600" cy="373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662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Conclusions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3285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200" dirty="0" smtClean="0"/>
              <a:t> </a:t>
            </a:r>
            <a:r>
              <a:rPr lang="en-US" altLang="ko-KR" sz="2200" dirty="0"/>
              <a:t>AMPS’ firewall comes from the positive outgoing </a:t>
            </a:r>
            <a:r>
              <a:rPr lang="en-US" altLang="ko-KR" sz="2200" dirty="0" smtClean="0"/>
              <a:t>flux.     However, a firewall exists in the form of the divergent negative influx, which gives the divergent positive temperature without violation of quantum monogamy principle.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200" dirty="0" smtClean="0"/>
              <a:t>As claimed by Unruh, there is no positive outgoing flux at the horizon. However, the firewall comes from the negative influx rather than the outgoing positive flux.</a:t>
            </a:r>
          </a:p>
          <a:p>
            <a:pPr marL="0" indent="0">
              <a:buNone/>
            </a:pPr>
            <a:r>
              <a:rPr lang="en-US" altLang="ko-KR" sz="2200" dirty="0" smtClean="0"/>
              <a:t>(</a:t>
            </a:r>
            <a:r>
              <a:rPr lang="en-US" altLang="ko-KR" sz="2200" dirty="0" err="1" smtClean="0"/>
              <a:t>cf</a:t>
            </a:r>
            <a:r>
              <a:rPr lang="en-US" altLang="ko-KR" sz="2200" dirty="0" smtClean="0"/>
              <a:t>: Giddings seems to believe that the firewall does not exist.)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200" dirty="0" smtClean="0"/>
              <a:t>Hawking’s calculation is right at the asymptotic infinity, but interpretation about the source of Hawking radiation should be changed as not pair creations but Casimir effect.  </a:t>
            </a:r>
            <a:endParaRPr lang="en-US" altLang="ko-KR" sz="2200" dirty="0"/>
          </a:p>
          <a:p>
            <a:pPr>
              <a:buFont typeface="Wingdings" panose="05000000000000000000" pitchFamily="2" charset="2"/>
              <a:buChar char="u"/>
            </a:pPr>
            <a:endParaRPr lang="en-US" altLang="ko-KR" sz="2200" dirty="0" smtClean="0"/>
          </a:p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89" y="6076156"/>
            <a:ext cx="802957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89" y="5661248"/>
            <a:ext cx="100965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5651723"/>
            <a:ext cx="13335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481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Thank you!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4414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850106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History</a:t>
            </a:r>
            <a:endParaRPr lang="ko-KR" altLang="en-US" sz="3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l"/>
            </a:pPr>
            <a:endParaRPr lang="en-US" altLang="ko-KR" sz="3000" dirty="0" smtClean="0"/>
          </a:p>
          <a:p>
            <a:pPr>
              <a:buFont typeface="Wingdings" panose="05000000000000000000" pitchFamily="2" charset="2"/>
              <a:buChar char="l"/>
            </a:pPr>
            <a:endParaRPr lang="en-US" altLang="ko-KR" sz="3000" dirty="0" smtClean="0"/>
          </a:p>
          <a:p>
            <a:pPr marL="0" indent="0">
              <a:buNone/>
            </a:pP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99592" y="1268760"/>
            <a:ext cx="750818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Hawking radiation(1975)</a:t>
            </a:r>
          </a:p>
          <a:p>
            <a:r>
              <a:rPr lang="en-US" altLang="ko-KR" sz="2000" dirty="0"/>
              <a:t>Boundary conditions on the past and the future horizons</a:t>
            </a:r>
          </a:p>
          <a:p>
            <a:r>
              <a:rPr lang="en-US" altLang="ko-KR" sz="2000" dirty="0" smtClean="0"/>
              <a:t>(1)</a:t>
            </a:r>
            <a:r>
              <a:rPr lang="en-US" altLang="ko-KR" sz="2000" dirty="0" err="1" smtClean="0"/>
              <a:t>Boulware</a:t>
            </a:r>
            <a:r>
              <a:rPr lang="en-US" altLang="ko-KR" sz="2000" dirty="0" smtClean="0"/>
              <a:t> state (2) </a:t>
            </a:r>
            <a:r>
              <a:rPr lang="en-US" altLang="ko-KR" sz="2000" dirty="0" err="1" smtClean="0"/>
              <a:t>Hartle</a:t>
            </a:r>
            <a:r>
              <a:rPr lang="en-US" altLang="ko-KR" sz="2000" dirty="0" smtClean="0"/>
              <a:t>-Hawking state (3)Unruh state</a:t>
            </a:r>
          </a:p>
          <a:p>
            <a:r>
              <a:rPr lang="en-US" altLang="ko-KR" sz="2000" dirty="0" smtClean="0"/>
              <a:t> </a:t>
            </a:r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Information loss problem in the Unruh state</a:t>
            </a:r>
          </a:p>
          <a:p>
            <a:r>
              <a:rPr lang="en-US" altLang="ko-KR" sz="2000" dirty="0" smtClean="0"/>
              <a:t>Pure state(</a:t>
            </a:r>
            <a:r>
              <a:rPr lang="en-US" altLang="ko-KR" sz="2000" dirty="0" err="1" smtClean="0"/>
              <a:t>nonthermal</a:t>
            </a:r>
            <a:r>
              <a:rPr lang="en-US" altLang="ko-KR" sz="2000" dirty="0" smtClean="0"/>
              <a:t>) turns into mixed states (thermal)</a:t>
            </a:r>
          </a:p>
          <a:p>
            <a:r>
              <a:rPr lang="en-US" altLang="ko-KR" sz="2000" dirty="0" smtClean="0"/>
              <a:t>    Violation of unitary evolution in quantum mechanics</a:t>
            </a:r>
          </a:p>
          <a:p>
            <a:endParaRPr lang="en-US" altLang="ko-KR" sz="2000" dirty="0"/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Hawking radiation plays a role of information carrier, then the problem can be solved.</a:t>
            </a:r>
          </a:p>
          <a:p>
            <a:endParaRPr lang="en-US" altLang="ko-KR" sz="2000" dirty="0"/>
          </a:p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Black hole complementarity</a:t>
            </a:r>
          </a:p>
          <a:p>
            <a:r>
              <a:rPr lang="en-US" altLang="ko-KR" sz="2000" dirty="0" smtClean="0"/>
              <a:t>Observer dependent descriptions : free-fall or fixed observers</a:t>
            </a:r>
          </a:p>
          <a:p>
            <a:r>
              <a:rPr lang="en-US" altLang="ko-KR" sz="2000" dirty="0" smtClean="0"/>
              <a:t>Susskind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Thorlacius</a:t>
            </a:r>
            <a:r>
              <a:rPr lang="en-US" altLang="ko-KR" sz="2000" dirty="0"/>
              <a:t> and </a:t>
            </a:r>
            <a:r>
              <a:rPr lang="en-US" altLang="ko-KR" sz="2000" dirty="0" err="1"/>
              <a:t>Uglum</a:t>
            </a:r>
            <a:r>
              <a:rPr lang="en-US" altLang="ko-KR" sz="2000" dirty="0"/>
              <a:t>, Phys. Rev. D 48, 3743 (1993); </a:t>
            </a:r>
            <a:r>
              <a:rPr lang="en-US" altLang="ko-KR" sz="2000" dirty="0" smtClean="0"/>
              <a:t>                       Stephens</a:t>
            </a:r>
            <a:r>
              <a:rPr lang="en-US" altLang="ko-KR" sz="2000" dirty="0"/>
              <a:t>, `t </a:t>
            </a:r>
            <a:r>
              <a:rPr lang="en-US" altLang="ko-KR" sz="2000" dirty="0" err="1"/>
              <a:t>Hooft</a:t>
            </a:r>
            <a:r>
              <a:rPr lang="en-US" altLang="ko-KR" sz="2000" dirty="0"/>
              <a:t> and </a:t>
            </a:r>
            <a:r>
              <a:rPr lang="en-US" altLang="ko-KR" sz="2000" dirty="0" smtClean="0"/>
              <a:t>Whiting, </a:t>
            </a:r>
            <a:r>
              <a:rPr lang="en-US" altLang="ko-KR" sz="2000" dirty="0"/>
              <a:t>Class. Quant. </a:t>
            </a:r>
            <a:r>
              <a:rPr lang="en-US" altLang="ko-KR" sz="2000" dirty="0" err="1"/>
              <a:t>Grav</a:t>
            </a:r>
            <a:r>
              <a:rPr lang="en-US" altLang="ko-KR" sz="2000" dirty="0"/>
              <a:t>. 11, 621 (1994</a:t>
            </a:r>
            <a:r>
              <a:rPr lang="en-US" altLang="ko-KR" sz="2000" dirty="0" smtClean="0"/>
              <a:t>).</a:t>
            </a:r>
            <a:endParaRPr lang="ko-KR" altLang="en-US" dirty="0"/>
          </a:p>
        </p:txBody>
      </p:sp>
      <p:sp>
        <p:nvSpPr>
          <p:cNvPr id="4" name="오른쪽 화살표 3"/>
          <p:cNvSpPr/>
          <p:nvPr/>
        </p:nvSpPr>
        <p:spPr>
          <a:xfrm flipV="1">
            <a:off x="1043608" y="3212976"/>
            <a:ext cx="21602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754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57200" indent="-457200">
              <a:buFont typeface="Wingdings" panose="05000000000000000000" pitchFamily="2" charset="2"/>
              <a:buChar char="u"/>
            </a:pPr>
            <a:r>
              <a:rPr lang="en-US" altLang="ko-KR" sz="3200" dirty="0" smtClean="0"/>
              <a:t>Quantum black holes</a:t>
            </a:r>
            <a:endParaRPr lang="ko-KR" altLang="en-US" sz="3200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772816"/>
            <a:ext cx="2808312" cy="4248472"/>
          </a:xfrm>
        </p:spPr>
      </p:pic>
      <p:sp>
        <p:nvSpPr>
          <p:cNvPr id="3" name="TextBox 2"/>
          <p:cNvSpPr txBox="1"/>
          <p:nvPr/>
        </p:nvSpPr>
        <p:spPr>
          <a:xfrm>
            <a:off x="4283968" y="2060848"/>
            <a:ext cx="4402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ko-KR" dirty="0">
                <a:hlinkClick r:id="rId3" action="ppaction://hlinkfile" tooltip="스티븐 호킹"/>
              </a:rPr>
              <a:t>Hawking, S.W.</a:t>
            </a:r>
            <a:r>
              <a:rPr lang="ko-KR" altLang="ko-KR" dirty="0"/>
              <a:t> </a:t>
            </a:r>
            <a:r>
              <a:rPr lang="ko-KR" altLang="ko-KR" dirty="0" smtClean="0"/>
              <a:t>(</a:t>
            </a:r>
            <a:r>
              <a:rPr lang="en-US" altLang="ko-KR" dirty="0" smtClean="0"/>
              <a:t>Aug. </a:t>
            </a:r>
            <a:r>
              <a:rPr lang="ko-KR" altLang="ko-KR" dirty="0" smtClean="0"/>
              <a:t>1975</a:t>
            </a:r>
            <a:r>
              <a:rPr lang="en-US" altLang="ko-KR" dirty="0" smtClean="0"/>
              <a:t>) </a:t>
            </a:r>
            <a:r>
              <a:rPr lang="ko-KR" altLang="ko-KR" dirty="0" smtClean="0"/>
              <a:t>Particle </a:t>
            </a:r>
            <a:r>
              <a:rPr lang="ko-KR" altLang="ko-KR" dirty="0"/>
              <a:t>creation by black holes. 《Communications in Mathematical Physics》 43 (3): 199–220</a:t>
            </a:r>
            <a:r>
              <a:rPr lang="ko-KR" altLang="ko-KR" dirty="0" smtClean="0"/>
              <a:t>.</a:t>
            </a:r>
            <a:endParaRPr lang="ko-KR" alt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716016" y="3835896"/>
            <a:ext cx="806489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5121" name="_x162687608" descr="DRW00000d0c3af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293096"/>
            <a:ext cx="2614091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60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History of information loss problem</a:t>
            </a:r>
            <a:endParaRPr lang="ko-KR" altLang="en-US" sz="3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25172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Evaporation of black hole: loss of information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But QM requires that information be preserved.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Hawking claims information loss. </a:t>
            </a:r>
          </a:p>
          <a:p>
            <a:pPr marL="0" indent="0">
              <a:buNone/>
            </a:pPr>
            <a:r>
              <a:rPr lang="en-US" altLang="ko-KR" sz="2000" dirty="0" smtClean="0"/>
              <a:t>“God </a:t>
            </a:r>
            <a:r>
              <a:rPr lang="en-US" altLang="ko-KR" sz="2000" dirty="0"/>
              <a:t>sometimes throws </a:t>
            </a:r>
            <a:r>
              <a:rPr lang="en-US" altLang="ko-KR" sz="2000" dirty="0" smtClean="0"/>
              <a:t>a dice where it </a:t>
            </a:r>
            <a:r>
              <a:rPr lang="en-US" altLang="ko-KR" sz="2000" dirty="0"/>
              <a:t>can’t </a:t>
            </a:r>
            <a:r>
              <a:rPr lang="en-US" altLang="ko-KR" sz="2000" dirty="0" smtClean="0"/>
              <a:t> be seen.”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err="1" smtClean="0"/>
              <a:t>Preskill</a:t>
            </a:r>
            <a:r>
              <a:rPr lang="en-US" altLang="ko-KR" sz="2000" dirty="0" smtClean="0"/>
              <a:t>:  conservation of information even in BH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Susskind and t’ </a:t>
            </a:r>
            <a:r>
              <a:rPr lang="en-US" altLang="ko-KR" sz="2000" dirty="0" err="1" smtClean="0"/>
              <a:t>Hooft</a:t>
            </a:r>
            <a:r>
              <a:rPr lang="en-US" altLang="ko-KR" sz="2000" dirty="0" smtClean="0"/>
              <a:t>: black hole complementarity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After all, Hawking agreed his fault(2004).</a:t>
            </a:r>
          </a:p>
          <a:p>
            <a:pPr marL="0" indent="0">
              <a:buNone/>
            </a:pPr>
            <a:r>
              <a:rPr lang="en-US" altLang="ko-KR" sz="2000" dirty="0" smtClean="0"/>
              <a:t>******************finished 1stwar*****************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******************2</a:t>
            </a:r>
            <a:r>
              <a:rPr lang="en-US" altLang="ko-KR" sz="2000" baseline="30000" dirty="0" smtClean="0"/>
              <a:t>nd</a:t>
            </a:r>
            <a:r>
              <a:rPr lang="en-US" altLang="ko-KR" sz="2000" dirty="0" smtClean="0"/>
              <a:t> war*********************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err="1" smtClean="0"/>
              <a:t>Polchinski</a:t>
            </a:r>
            <a:r>
              <a:rPr lang="en-US" altLang="ko-KR" sz="2000" dirty="0" smtClean="0"/>
              <a:t>: AMPS claims </a:t>
            </a:r>
            <a:r>
              <a:rPr lang="en-US" altLang="ko-KR" sz="2000" dirty="0"/>
              <a:t>firewall </a:t>
            </a:r>
            <a:r>
              <a:rPr lang="en-US" altLang="ko-KR" sz="2000" dirty="0" smtClean="0"/>
              <a:t>puzzle (2013)</a:t>
            </a:r>
          </a:p>
          <a:p>
            <a:pPr marL="0" indent="0">
              <a:buNone/>
            </a:pPr>
            <a:r>
              <a:rPr lang="en-US" altLang="ko-KR" sz="2000" dirty="0" smtClean="0"/>
              <a:t>   Black hole complementarity is not enough.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Preskill</a:t>
            </a:r>
            <a:r>
              <a:rPr lang="en-US" altLang="ko-KR" sz="2000" dirty="0" smtClean="0"/>
              <a:t>: back to the 40 years ago    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063133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Black hole complementarity and firewalls</a:t>
            </a:r>
            <a:endParaRPr lang="ko-KR" altLang="en-US" sz="32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</a:t>
            </a:r>
            <a:endParaRPr lang="ko-KR" alt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잉크 3"/>
              <p14:cNvContentPartPr/>
              <p14:nvPr/>
            </p14:nvContentPartPr>
            <p14:xfrm>
              <a:off x="971600" y="1772816"/>
              <a:ext cx="7860240" cy="3751920"/>
            </p14:xfrm>
          </p:contentPart>
        </mc:Choice>
        <mc:Fallback xmlns="">
          <p:pic>
            <p:nvPicPr>
              <p:cNvPr id="4" name="잉크 3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7920" y="1765976"/>
                <a:ext cx="7877520" cy="377244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TextBox 6"/>
          <p:cNvSpPr txBox="1"/>
          <p:nvPr/>
        </p:nvSpPr>
        <p:spPr>
          <a:xfrm>
            <a:off x="1090117" y="1697516"/>
            <a:ext cx="5138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Inertial frame: nothing happens at the horizon!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28184" y="4869160"/>
            <a:ext cx="27150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Fixed frame: </a:t>
            </a:r>
          </a:p>
          <a:p>
            <a:r>
              <a:rPr lang="en-US" altLang="ko-KR" dirty="0" smtClean="0"/>
              <a:t>something happens</a:t>
            </a:r>
          </a:p>
          <a:p>
            <a:r>
              <a:rPr lang="en-US" altLang="ko-KR" dirty="0" smtClean="0"/>
              <a:t>at the horizon!</a:t>
            </a:r>
            <a:endParaRPr lang="ko-KR" altLang="en-US" dirty="0"/>
          </a:p>
        </p:txBody>
      </p:sp>
      <p:sp>
        <p:nvSpPr>
          <p:cNvPr id="5" name="직사각형 4"/>
          <p:cNvSpPr/>
          <p:nvPr/>
        </p:nvSpPr>
        <p:spPr>
          <a:xfrm>
            <a:off x="1763688" y="5838110"/>
            <a:ext cx="45713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/>
              <a:t>But firewalls even in the </a:t>
            </a:r>
            <a:r>
              <a:rPr lang="en-US" altLang="ko-KR" dirty="0" smtClean="0"/>
              <a:t>inertial </a:t>
            </a:r>
            <a:r>
              <a:rPr lang="en-US" altLang="ko-KR" dirty="0"/>
              <a:t>frame!!!!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0901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332656"/>
            <a:ext cx="7704856" cy="3960440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Black </a:t>
            </a:r>
            <a:r>
              <a:rPr lang="en-US" altLang="ko-KR" sz="2000" dirty="0"/>
              <a:t>hole complementarity may be not enough 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Note that the most important thing to be distinguished from the</a:t>
            </a:r>
            <a:r>
              <a:rPr lang="ko-KR" altLang="en-US" sz="2000" dirty="0"/>
              <a:t> </a:t>
            </a:r>
            <a:r>
              <a:rPr lang="en-US" altLang="ko-KR" sz="2000" dirty="0" smtClean="0"/>
              <a:t>conv</a:t>
            </a:r>
            <a:r>
              <a:rPr lang="en-US" altLang="ko-KR" sz="2000" dirty="0"/>
              <a:t>entional puzzles is that it appears </a:t>
            </a:r>
            <a:r>
              <a:rPr lang="en-US" altLang="ko-KR" sz="2000" dirty="0" smtClean="0"/>
              <a:t>at </a:t>
            </a:r>
            <a:r>
              <a:rPr lang="en-US" altLang="ko-KR" sz="2000" dirty="0">
                <a:solidFill>
                  <a:srgbClr val="FF0000"/>
                </a:solidFill>
              </a:rPr>
              <a:t>a macroscopic </a:t>
            </a:r>
            <a:r>
              <a:rPr lang="en-US" altLang="ko-KR" sz="2000" dirty="0" smtClean="0">
                <a:solidFill>
                  <a:srgbClr val="FF0000"/>
                </a:solidFill>
              </a:rPr>
              <a:t>distance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In </a:t>
            </a:r>
            <a:r>
              <a:rPr lang="en-US" altLang="ko-KR" sz="2000" dirty="0"/>
              <a:t>an evaporating black hole, the freely falling </a:t>
            </a:r>
            <a:r>
              <a:rPr lang="en-US" altLang="ko-KR" sz="2000" dirty="0" smtClean="0"/>
              <a:t>observer encounters </a:t>
            </a:r>
            <a:r>
              <a:rPr lang="en-US" altLang="ko-KR" sz="2000" dirty="0"/>
              <a:t>some quanta of super-</a:t>
            </a:r>
            <a:r>
              <a:rPr lang="en-US" altLang="ko-KR" sz="2000" dirty="0" err="1"/>
              <a:t>Planckian</a:t>
            </a:r>
            <a:r>
              <a:rPr lang="en-US" altLang="ko-KR" sz="2000" dirty="0"/>
              <a:t> frequency at the horizon after the Page time when the entropy of the black hole has emitted half of its initial </a:t>
            </a:r>
            <a:r>
              <a:rPr lang="en-US" altLang="ko-KR" sz="2000" dirty="0" err="1"/>
              <a:t>Bekenstein</a:t>
            </a:r>
            <a:r>
              <a:rPr lang="en-US" altLang="ko-KR" sz="2000" dirty="0"/>
              <a:t>-Hawking entropy, which </a:t>
            </a:r>
            <a:r>
              <a:rPr lang="en-US" altLang="ko-KR" sz="2000" dirty="0">
                <a:solidFill>
                  <a:srgbClr val="FF0000"/>
                </a:solidFill>
              </a:rPr>
              <a:t>violates the equivalence principle</a:t>
            </a:r>
            <a:r>
              <a:rPr lang="en-US" altLang="ko-KR" sz="2000" dirty="0" smtClean="0"/>
              <a:t>.</a:t>
            </a:r>
          </a:p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endParaRPr lang="ko-KR" alt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직사각형 1"/>
              <p:cNvSpPr/>
              <p:nvPr/>
            </p:nvSpPr>
            <p:spPr>
              <a:xfrm>
                <a:off x="-1836712" y="0"/>
                <a:ext cx="45719" cy="45719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o-KR" altLang="en-US" i="1" smtClean="0">
                          <a:latin typeface="Cambria Math"/>
                        </a:rPr>
                        <m:t>→</m:t>
                      </m:r>
                    </m:oMath>
                  </m:oMathPara>
                </a14:m>
                <a:endParaRPr lang="ko-KR" altLang="en-US" dirty="0"/>
              </a:p>
            </p:txBody>
          </p:sp>
        </mc:Choice>
        <mc:Fallback xmlns="">
          <p:sp>
            <p:nvSpPr>
              <p:cNvPr id="2" name="직사각형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36712" y="0"/>
                <a:ext cx="45719" cy="45719"/>
              </a:xfrm>
              <a:prstGeom prst="rect">
                <a:avLst/>
              </a:prstGeom>
              <a:blipFill rotWithShape="1">
                <a:blip r:embed="rId2"/>
                <a:stretch>
                  <a:fillRect l="-236364" t="-18182" r="-127273" b="-172727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02529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3200" dirty="0" smtClean="0"/>
              <a:t>Qualitatively</a:t>
            </a:r>
            <a:r>
              <a:rPr lang="en-US" altLang="ko-KR" sz="2000" dirty="0" smtClean="0"/>
              <a:t>,</a:t>
            </a:r>
            <a:endParaRPr lang="ko-KR" altLang="en-US" sz="2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355846"/>
            <a:ext cx="8229600" cy="53285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err="1" smtClean="0"/>
              <a:t>Tolman</a:t>
            </a:r>
            <a:r>
              <a:rPr lang="en-US" altLang="ko-KR" sz="2000" dirty="0" smtClean="0"/>
              <a:t> temperature(HH state)</a:t>
            </a:r>
          </a:p>
          <a:p>
            <a:pPr marL="0" indent="0">
              <a:buNone/>
            </a:pPr>
            <a:r>
              <a:rPr lang="en-US" altLang="ko-KR" sz="2000" dirty="0" smtClean="0"/>
              <a:t>    </a:t>
            </a:r>
          </a:p>
          <a:p>
            <a:pPr marL="0" indent="0">
              <a:buNone/>
            </a:pPr>
            <a:r>
              <a:rPr lang="en-US" altLang="ko-KR" sz="2000" dirty="0" smtClean="0"/>
              <a:t> Alice(free-fall)</a:t>
            </a:r>
          </a:p>
          <a:p>
            <a:pPr marL="0" indent="0">
              <a:buNone/>
            </a:pPr>
            <a:r>
              <a:rPr lang="en-US" altLang="ko-KR" sz="2000" dirty="0" smtClean="0"/>
              <a:t>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Fiducial </a:t>
            </a:r>
            <a:r>
              <a:rPr lang="en-US" altLang="ko-KR" sz="2000" dirty="0"/>
              <a:t>temperature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   </a:t>
            </a:r>
          </a:p>
          <a:p>
            <a:pPr marL="0" indent="0">
              <a:buNone/>
            </a:pPr>
            <a:r>
              <a:rPr lang="en-US" altLang="ko-KR" sz="2000" dirty="0" smtClean="0"/>
              <a:t>  Bob(fixed)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Observations</a:t>
            </a:r>
          </a:p>
          <a:p>
            <a:pPr marL="0" indent="0">
              <a:buNone/>
            </a:pPr>
            <a:r>
              <a:rPr lang="en-US" altLang="ko-KR" sz="2000" dirty="0" smtClean="0"/>
              <a:t>   </a:t>
            </a:r>
            <a:r>
              <a:rPr lang="en-US" altLang="ko-KR" sz="2000" dirty="0" smtClean="0">
                <a:solidFill>
                  <a:srgbClr val="FF0000"/>
                </a:solidFill>
              </a:rPr>
              <a:t>They are the same!!!( We have used them more than 40 years!)</a:t>
            </a:r>
          </a:p>
          <a:p>
            <a:pPr marL="0" indent="0">
              <a:buNone/>
            </a:pPr>
            <a:r>
              <a:rPr lang="en-US" altLang="ko-KR" sz="2000" dirty="0" smtClean="0"/>
              <a:t>   [ex] 1+1 dimensions  </a:t>
            </a:r>
            <a:endParaRPr lang="ko-KR" altLang="en-US" sz="20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714" y="3160314"/>
            <a:ext cx="2202929" cy="879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1700808"/>
            <a:ext cx="2212851" cy="965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916646"/>
            <a:ext cx="1209675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5013176"/>
            <a:ext cx="14001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37832" y="5661248"/>
            <a:ext cx="7749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It is ill-defined near the horizon because of the negative energy density.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4818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260648"/>
            <a:ext cx="8229600" cy="638132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 </a:t>
            </a:r>
          </a:p>
          <a:p>
            <a:pPr marL="0" indent="0">
              <a:buNone/>
            </a:pPr>
            <a:r>
              <a:rPr lang="en-US" altLang="ko-KR" sz="3000" b="1" dirty="0" smtClean="0"/>
              <a:t>Resolution(HH state)</a:t>
            </a:r>
          </a:p>
          <a:p>
            <a:pPr>
              <a:buFont typeface="Wingdings" panose="05000000000000000000" pitchFamily="2" charset="2"/>
              <a:buChar char="u"/>
            </a:pPr>
            <a:endParaRPr lang="en-US" altLang="ko-KR" sz="2000" dirty="0"/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smtClean="0"/>
              <a:t>Conventional assumptions by </a:t>
            </a:r>
            <a:r>
              <a:rPr lang="en-US" altLang="ko-KR" sz="2000" dirty="0" err="1" smtClean="0"/>
              <a:t>Tolman</a:t>
            </a:r>
            <a:endParaRPr lang="en-US" altLang="ko-KR" sz="2000" dirty="0" smtClean="0"/>
          </a:p>
          <a:p>
            <a:pPr marL="0" indent="0">
              <a:buNone/>
            </a:pPr>
            <a:r>
              <a:rPr lang="en-US" altLang="ko-KR" sz="2000" dirty="0" smtClean="0"/>
              <a:t>Perfect fluid</a:t>
            </a:r>
          </a:p>
          <a:p>
            <a:pPr marL="0" indent="0">
              <a:buNone/>
            </a:pPr>
            <a:r>
              <a:rPr lang="en-US" altLang="ko-KR" sz="2000" dirty="0" smtClean="0"/>
              <a:t>Covariant conservation of energy momentum tensor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Traceless stress tensor! </a:t>
            </a:r>
          </a:p>
          <a:p>
            <a:pPr>
              <a:buFont typeface="Wingdings" panose="05000000000000000000" pitchFamily="2" charset="2"/>
              <a:buChar char="u"/>
            </a:pPr>
            <a:r>
              <a:rPr lang="en-US" altLang="ko-KR" sz="2000" dirty="0" err="1" smtClean="0"/>
              <a:t>Effecitve</a:t>
            </a:r>
            <a:r>
              <a:rPr lang="en-US" altLang="ko-KR" sz="2000" dirty="0" smtClean="0"/>
              <a:t> </a:t>
            </a:r>
            <a:r>
              <a:rPr lang="en-US" altLang="ko-KR" sz="2000" dirty="0" err="1" smtClean="0"/>
              <a:t>Tolman</a:t>
            </a:r>
            <a:r>
              <a:rPr lang="en-US" altLang="ko-KR" sz="2000" dirty="0" smtClean="0"/>
              <a:t> temperature</a:t>
            </a:r>
          </a:p>
          <a:p>
            <a:pPr marL="0" indent="0">
              <a:buNone/>
            </a:pPr>
            <a:r>
              <a:rPr lang="en-US" altLang="ko-KR" sz="2000" dirty="0" smtClean="0"/>
              <a:t>Perfect fluid, </a:t>
            </a:r>
          </a:p>
          <a:p>
            <a:pPr marL="0" indent="0">
              <a:buNone/>
            </a:pPr>
            <a:r>
              <a:rPr lang="en-US" altLang="ko-KR" sz="2000" dirty="0" smtClean="0"/>
              <a:t>Covariant conservation of energy momentum tensor,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FF0000"/>
                </a:solidFill>
              </a:rPr>
              <a:t>Trace of stress tensor=Trace anomaly (Hawking radiation)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013176"/>
            <a:ext cx="6336704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14800" y="2971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>
          <a:xfrm>
            <a:off x="755576" y="5013176"/>
            <a:ext cx="7128792" cy="122413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823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712968" cy="792088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Appendix: detail thermodynamic expressions</a:t>
            </a:r>
            <a:endParaRPr lang="ko-KR" altLang="en-US" sz="30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567" y="1057382"/>
            <a:ext cx="2213982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541" y="1772816"/>
            <a:ext cx="2952328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1100" y="3356992"/>
            <a:ext cx="2506950" cy="92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749866"/>
            <a:ext cx="3168352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23628" y="1124744"/>
            <a:ext cx="1335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dirty="0" smtClean="0"/>
              <a:t>First law</a:t>
            </a:r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27584" y="2741830"/>
            <a:ext cx="2183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dirty="0" smtClean="0"/>
              <a:t>Maxwell relation</a:t>
            </a:r>
            <a:endParaRPr lang="ko-KR" alt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71922" y="4439156"/>
            <a:ext cx="58045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u"/>
            </a:pPr>
            <a:r>
              <a:rPr lang="en-US" altLang="ko-KR" dirty="0" smtClean="0"/>
              <a:t>Temperature independence of conformal anomaly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182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1564</TotalTime>
  <Words>859</Words>
  <Application>Microsoft Office PowerPoint</Application>
  <PresentationFormat>화면 슬라이드 쇼(4:3)</PresentationFormat>
  <Paragraphs>142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19</vt:i4>
      </vt:variant>
    </vt:vector>
  </HeadingPairs>
  <TitlesOfParts>
    <vt:vector size="25" baseType="lpstr">
      <vt:lpstr>굴림</vt:lpstr>
      <vt:lpstr>맑은 고딕</vt:lpstr>
      <vt:lpstr>Arial</vt:lpstr>
      <vt:lpstr>Cambria Math</vt:lpstr>
      <vt:lpstr>Wingdings</vt:lpstr>
      <vt:lpstr>Office 테마</vt:lpstr>
      <vt:lpstr>Origin of Hawking radiation</vt:lpstr>
      <vt:lpstr>History</vt:lpstr>
      <vt:lpstr>Quantum black holes</vt:lpstr>
      <vt:lpstr>History of information loss problem</vt:lpstr>
      <vt:lpstr>Black hole complementarity and firewalls</vt:lpstr>
      <vt:lpstr>PowerPoint 프레젠테이션</vt:lpstr>
      <vt:lpstr>Qualitatively,</vt:lpstr>
      <vt:lpstr>PowerPoint 프레젠테이션</vt:lpstr>
      <vt:lpstr>Appendix: detail thermodynamic expressions</vt:lpstr>
      <vt:lpstr> Tolman  vs. Effective Tolman</vt:lpstr>
      <vt:lpstr>Mid. Summary</vt:lpstr>
      <vt:lpstr>Present Issue</vt:lpstr>
      <vt:lpstr>Questions</vt:lpstr>
      <vt:lpstr>Basic calculations</vt:lpstr>
      <vt:lpstr>Stefan-Boltzmann law in Unruh state</vt:lpstr>
      <vt:lpstr>PowerPoint 프레젠테이션</vt:lpstr>
      <vt:lpstr> Resolution</vt:lpstr>
      <vt:lpstr>Conclusions</vt:lpstr>
      <vt:lpstr>Thank you!</vt:lpstr>
    </vt:vector>
  </TitlesOfParts>
  <Company>R&amp;D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Corporation</dc:creator>
  <cp:lastModifiedBy>ggdid</cp:lastModifiedBy>
  <cp:revision>187</cp:revision>
  <cp:lastPrinted>2016-08-02T08:21:50Z</cp:lastPrinted>
  <dcterms:created xsi:type="dcterms:W3CDTF">2006-10-05T04:04:58Z</dcterms:created>
  <dcterms:modified xsi:type="dcterms:W3CDTF">2017-07-03T03:23:08Z</dcterms:modified>
</cp:coreProperties>
</file>