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media/image1.png" ContentType="image/pn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/>
          <a:p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제목 텍스트의 서식을 편집하려면 클릭하십시오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n-U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p>
            <a:pPr algn="r">
              <a:lnSpc>
                <a:spcPct val="100000"/>
              </a:lnSpc>
            </a:pPr>
            <a:fld id="{EE75D9F4-3978-4940-A7C3-B618A9B4C62B}" type="slidenum">
              <a:rPr b="0" lang="en-US" sz="1000" spc="-1" strike="noStrike">
                <a:solidFill>
                  <a:srgbClr val="595959"/>
                </a:solidFill>
                <a:latin typeface="Arial"/>
                <a:ea typeface="Arial"/>
              </a:rPr>
              <a:t>7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개요 텍스트의 서식을 편집하려면 클릭하십시오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3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4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5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6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7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tIns="91440" bIns="91440"/>
          <a:p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제목 텍스트의 서식을 편집하려면 클릭하십시오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tIns="91440" bIns="91440"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개요 텍스트의 서식을 편집하려면 클릭하십시오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3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4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5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6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7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p>
            <a:pPr algn="r">
              <a:lnSpc>
                <a:spcPct val="100000"/>
              </a:lnSpc>
            </a:pPr>
            <a:fld id="{CCCC7FC4-0E0E-439D-B76F-F24FEE0BF443}" type="slidenum">
              <a:rPr b="0" lang="en-US" sz="1000" spc="-1" strike="noStrike">
                <a:solidFill>
                  <a:srgbClr val="595959"/>
                </a:solidFill>
                <a:latin typeface="Arial"/>
                <a:ea typeface="Arial"/>
              </a:rPr>
              <a:t>&lt;숫자&gt;</a:t>
            </a:fld>
            <a:endParaRPr b="0" lang="en-US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>
            <a:noFill/>
          </a:ln>
        </p:spPr>
        <p:txBody>
          <a:bodyPr tIns="91440" bIns="91440" anchor="b"/>
          <a:p>
            <a:pPr algn="ctr">
              <a:lnSpc>
                <a:spcPct val="100000"/>
              </a:lnSpc>
            </a:pPr>
            <a:r>
              <a:rPr b="0" lang="en-US" sz="5200" spc="-1" strike="noStrike">
                <a:solidFill>
                  <a:srgbClr val="000000"/>
                </a:solidFill>
                <a:latin typeface="Arial"/>
                <a:ea typeface="Arial"/>
              </a:rPr>
              <a:t>Lecture 5</a:t>
            </a:r>
            <a:br/>
            <a:r>
              <a:rPr b="0" lang="en-US" sz="5200" spc="-1" strike="noStrike">
                <a:solidFill>
                  <a:srgbClr val="000000"/>
                </a:solidFill>
                <a:latin typeface="Arial"/>
                <a:ea typeface="Arial"/>
              </a:rPr>
              <a:t>RBM and Phase Transition</a:t>
            </a:r>
            <a:endParaRPr b="0" lang="en-U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311760" y="2834280"/>
            <a:ext cx="8520120" cy="79236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595959"/>
                </a:solidFill>
                <a:latin typeface="Arial"/>
                <a:ea typeface="Arial"/>
              </a:rPr>
              <a:t>Ji-Woo Lee</a:t>
            </a:r>
            <a:endParaRPr b="0" lang="en-US" sz="2800" spc="-1" strike="noStrike">
              <a:latin typeface="Times New Roman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Idea: Probability distribution is Boltzmann dist.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Regenerating the Boltzmann distribution with RBM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For each temperature, we use the MC Ising data to obtain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  </a:t>
            </a: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W, a, b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Update rule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       </a:t>
            </a: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pos_associations = np.dot(data1.T, pos_hidden_probs)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     </a:t>
            </a: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# Update weights.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      </a:t>
            </a: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self.weights += learning_rate * ((pos_associations0 - neg_associations) / num_examples)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Day dreaming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Once, W, a, b is fixed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We use Gibbs sampling method to generate RBM samples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It is called "Day dreaming"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We compare RBM generated data with Monte Carlo data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Code : rbm-cd.py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  <a:spcAft>
                <a:spcPts val="1599"/>
              </a:spcAft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Code explanation ....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Results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Google Shape;86;p18" descr=""/>
          <p:cNvPicPr/>
          <p:nvPr/>
        </p:nvPicPr>
        <p:blipFill>
          <a:blip r:embed="rId1"/>
          <a:stretch/>
        </p:blipFill>
        <p:spPr>
          <a:xfrm>
            <a:off x="1818720" y="1256040"/>
            <a:ext cx="4856040" cy="3416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Project 2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Obtain RBM results for Ising model (our final object)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LibreOffice/6.0.7.3$Linux_X86_64 LibreOffice_project/00m0$Build-3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ko-KR</dc:language>
  <cp:lastModifiedBy/>
  <dcterms:modified xsi:type="dcterms:W3CDTF">2020-01-07T01:50:23Z</dcterms:modified>
  <cp:revision>1</cp:revision>
  <dc:subject/>
  <dc:title/>
</cp:coreProperties>
</file>